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1" d="100"/>
          <a:sy n="71" d="100"/>
        </p:scale>
        <p:origin x="7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Communication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0952434" y="1930400"/>
            <a:ext cx="568325" cy="528638"/>
            <a:chOff x="10923588" y="1930400"/>
            <a:chExt cx="568325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10923588" y="1930400"/>
              <a:ext cx="568325" cy="528638"/>
            </a:xfrm>
            <a:custGeom>
              <a:avLst/>
              <a:gdLst>
                <a:gd name="T0" fmla="*/ 250 w 3580"/>
                <a:gd name="T1" fmla="*/ 3077 h 3326"/>
                <a:gd name="T2" fmla="*/ 3330 w 3580"/>
                <a:gd name="T3" fmla="*/ 998 h 3326"/>
                <a:gd name="T4" fmla="*/ 1083 w 3580"/>
                <a:gd name="T5" fmla="*/ 0 h 3326"/>
                <a:gd name="T6" fmla="*/ 1145 w 3580"/>
                <a:gd name="T7" fmla="*/ 13 h 3326"/>
                <a:gd name="T8" fmla="*/ 1197 w 3580"/>
                <a:gd name="T9" fmla="*/ 46 h 3326"/>
                <a:gd name="T10" fmla="*/ 1232 w 3580"/>
                <a:gd name="T11" fmla="*/ 96 h 3326"/>
                <a:gd name="T12" fmla="*/ 1249 w 3580"/>
                <a:gd name="T13" fmla="*/ 156 h 3326"/>
                <a:gd name="T14" fmla="*/ 2331 w 3580"/>
                <a:gd name="T15" fmla="*/ 156 h 3326"/>
                <a:gd name="T16" fmla="*/ 2348 w 3580"/>
                <a:gd name="T17" fmla="*/ 96 h 3326"/>
                <a:gd name="T18" fmla="*/ 2383 w 3580"/>
                <a:gd name="T19" fmla="*/ 46 h 3326"/>
                <a:gd name="T20" fmla="*/ 2435 w 3580"/>
                <a:gd name="T21" fmla="*/ 13 h 3326"/>
                <a:gd name="T22" fmla="*/ 2497 w 3580"/>
                <a:gd name="T23" fmla="*/ 0 h 3326"/>
                <a:gd name="T24" fmla="*/ 2562 w 3580"/>
                <a:gd name="T25" fmla="*/ 14 h 3326"/>
                <a:gd name="T26" fmla="*/ 2616 w 3580"/>
                <a:gd name="T27" fmla="*/ 49 h 3326"/>
                <a:gd name="T28" fmla="*/ 2651 w 3580"/>
                <a:gd name="T29" fmla="*/ 102 h 3326"/>
                <a:gd name="T30" fmla="*/ 2664 w 3580"/>
                <a:gd name="T31" fmla="*/ 167 h 3326"/>
                <a:gd name="T32" fmla="*/ 2656 w 3580"/>
                <a:gd name="T33" fmla="*/ 218 h 3326"/>
                <a:gd name="T34" fmla="*/ 2633 w 3580"/>
                <a:gd name="T35" fmla="*/ 265 h 3326"/>
                <a:gd name="T36" fmla="*/ 2592 w 3580"/>
                <a:gd name="T37" fmla="*/ 304 h 3326"/>
                <a:gd name="T38" fmla="*/ 2539 w 3580"/>
                <a:gd name="T39" fmla="*/ 329 h 3326"/>
                <a:gd name="T40" fmla="*/ 2092 w 3580"/>
                <a:gd name="T41" fmla="*/ 749 h 3326"/>
                <a:gd name="T42" fmla="*/ 3580 w 3580"/>
                <a:gd name="T43" fmla="*/ 3326 h 3326"/>
                <a:gd name="T44" fmla="*/ 0 w 3580"/>
                <a:gd name="T45" fmla="*/ 749 h 3326"/>
                <a:gd name="T46" fmla="*/ 1072 w 3580"/>
                <a:gd name="T47" fmla="*/ 333 h 3326"/>
                <a:gd name="T48" fmla="*/ 1011 w 3580"/>
                <a:gd name="T49" fmla="*/ 317 h 3326"/>
                <a:gd name="T50" fmla="*/ 961 w 3580"/>
                <a:gd name="T51" fmla="*/ 281 h 3326"/>
                <a:gd name="T52" fmla="*/ 928 w 3580"/>
                <a:gd name="T53" fmla="*/ 229 h 3326"/>
                <a:gd name="T54" fmla="*/ 916 w 3580"/>
                <a:gd name="T55" fmla="*/ 167 h 3326"/>
                <a:gd name="T56" fmla="*/ 929 w 3580"/>
                <a:gd name="T57" fmla="*/ 102 h 3326"/>
                <a:gd name="T58" fmla="*/ 964 w 3580"/>
                <a:gd name="T59" fmla="*/ 49 h 3326"/>
                <a:gd name="T60" fmla="*/ 1018 w 3580"/>
                <a:gd name="T61" fmla="*/ 14 h 3326"/>
                <a:gd name="T62" fmla="*/ 1083 w 3580"/>
                <a:gd name="T63" fmla="*/ 0 h 3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0" h="3326">
                  <a:moveTo>
                    <a:pt x="250" y="998"/>
                  </a:moveTo>
                  <a:lnTo>
                    <a:pt x="250" y="3077"/>
                  </a:lnTo>
                  <a:lnTo>
                    <a:pt x="3330" y="3077"/>
                  </a:lnTo>
                  <a:lnTo>
                    <a:pt x="3330" y="998"/>
                  </a:lnTo>
                  <a:lnTo>
                    <a:pt x="250" y="998"/>
                  </a:lnTo>
                  <a:close/>
                  <a:moveTo>
                    <a:pt x="1083" y="0"/>
                  </a:moveTo>
                  <a:lnTo>
                    <a:pt x="1114" y="4"/>
                  </a:lnTo>
                  <a:lnTo>
                    <a:pt x="1145" y="13"/>
                  </a:lnTo>
                  <a:lnTo>
                    <a:pt x="1172" y="27"/>
                  </a:lnTo>
                  <a:lnTo>
                    <a:pt x="1197" y="46"/>
                  </a:lnTo>
                  <a:lnTo>
                    <a:pt x="1216" y="69"/>
                  </a:lnTo>
                  <a:lnTo>
                    <a:pt x="1232" y="96"/>
                  </a:lnTo>
                  <a:lnTo>
                    <a:pt x="1243" y="125"/>
                  </a:lnTo>
                  <a:lnTo>
                    <a:pt x="1249" y="156"/>
                  </a:lnTo>
                  <a:lnTo>
                    <a:pt x="1790" y="697"/>
                  </a:lnTo>
                  <a:lnTo>
                    <a:pt x="2331" y="156"/>
                  </a:lnTo>
                  <a:lnTo>
                    <a:pt x="2337" y="125"/>
                  </a:lnTo>
                  <a:lnTo>
                    <a:pt x="2348" y="96"/>
                  </a:lnTo>
                  <a:lnTo>
                    <a:pt x="2364" y="69"/>
                  </a:lnTo>
                  <a:lnTo>
                    <a:pt x="2383" y="46"/>
                  </a:lnTo>
                  <a:lnTo>
                    <a:pt x="2408" y="27"/>
                  </a:lnTo>
                  <a:lnTo>
                    <a:pt x="2435" y="13"/>
                  </a:lnTo>
                  <a:lnTo>
                    <a:pt x="2466" y="4"/>
                  </a:lnTo>
                  <a:lnTo>
                    <a:pt x="2497" y="0"/>
                  </a:lnTo>
                  <a:lnTo>
                    <a:pt x="2531" y="5"/>
                  </a:lnTo>
                  <a:lnTo>
                    <a:pt x="2562" y="14"/>
                  </a:lnTo>
                  <a:lnTo>
                    <a:pt x="2591" y="30"/>
                  </a:lnTo>
                  <a:lnTo>
                    <a:pt x="2616" y="49"/>
                  </a:lnTo>
                  <a:lnTo>
                    <a:pt x="2636" y="74"/>
                  </a:lnTo>
                  <a:lnTo>
                    <a:pt x="2651" y="102"/>
                  </a:lnTo>
                  <a:lnTo>
                    <a:pt x="2661" y="134"/>
                  </a:lnTo>
                  <a:lnTo>
                    <a:pt x="2664" y="167"/>
                  </a:lnTo>
                  <a:lnTo>
                    <a:pt x="2662" y="193"/>
                  </a:lnTo>
                  <a:lnTo>
                    <a:pt x="2656" y="218"/>
                  </a:lnTo>
                  <a:lnTo>
                    <a:pt x="2646" y="243"/>
                  </a:lnTo>
                  <a:lnTo>
                    <a:pt x="2633" y="265"/>
                  </a:lnTo>
                  <a:lnTo>
                    <a:pt x="2616" y="284"/>
                  </a:lnTo>
                  <a:lnTo>
                    <a:pt x="2592" y="304"/>
                  </a:lnTo>
                  <a:lnTo>
                    <a:pt x="2566" y="319"/>
                  </a:lnTo>
                  <a:lnTo>
                    <a:pt x="2539" y="329"/>
                  </a:lnTo>
                  <a:lnTo>
                    <a:pt x="2508" y="333"/>
                  </a:lnTo>
                  <a:lnTo>
                    <a:pt x="2092" y="749"/>
                  </a:lnTo>
                  <a:lnTo>
                    <a:pt x="3580" y="749"/>
                  </a:lnTo>
                  <a:lnTo>
                    <a:pt x="3580" y="3326"/>
                  </a:lnTo>
                  <a:lnTo>
                    <a:pt x="0" y="3326"/>
                  </a:lnTo>
                  <a:lnTo>
                    <a:pt x="0" y="749"/>
                  </a:lnTo>
                  <a:lnTo>
                    <a:pt x="1488" y="749"/>
                  </a:lnTo>
                  <a:lnTo>
                    <a:pt x="1072" y="333"/>
                  </a:lnTo>
                  <a:lnTo>
                    <a:pt x="1040" y="327"/>
                  </a:lnTo>
                  <a:lnTo>
                    <a:pt x="1011" y="317"/>
                  </a:lnTo>
                  <a:lnTo>
                    <a:pt x="984" y="301"/>
                  </a:lnTo>
                  <a:lnTo>
                    <a:pt x="961" y="281"/>
                  </a:lnTo>
                  <a:lnTo>
                    <a:pt x="943" y="257"/>
                  </a:lnTo>
                  <a:lnTo>
                    <a:pt x="928" y="229"/>
                  </a:lnTo>
                  <a:lnTo>
                    <a:pt x="919" y="200"/>
                  </a:lnTo>
                  <a:lnTo>
                    <a:pt x="916" y="167"/>
                  </a:lnTo>
                  <a:lnTo>
                    <a:pt x="919" y="134"/>
                  </a:lnTo>
                  <a:lnTo>
                    <a:pt x="929" y="102"/>
                  </a:lnTo>
                  <a:lnTo>
                    <a:pt x="944" y="74"/>
                  </a:lnTo>
                  <a:lnTo>
                    <a:pt x="964" y="49"/>
                  </a:lnTo>
                  <a:lnTo>
                    <a:pt x="989" y="30"/>
                  </a:lnTo>
                  <a:lnTo>
                    <a:pt x="1018" y="14"/>
                  </a:lnTo>
                  <a:lnTo>
                    <a:pt x="1049" y="5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10996613" y="2124075"/>
              <a:ext cx="303213" cy="260350"/>
            </a:xfrm>
            <a:custGeom>
              <a:avLst/>
              <a:gdLst>
                <a:gd name="T0" fmla="*/ 750 w 1908"/>
                <a:gd name="T1" fmla="*/ 251 h 1645"/>
                <a:gd name="T2" fmla="*/ 339 w 1908"/>
                <a:gd name="T3" fmla="*/ 269 h 1645"/>
                <a:gd name="T4" fmla="*/ 302 w 1908"/>
                <a:gd name="T5" fmla="*/ 285 h 1645"/>
                <a:gd name="T6" fmla="*/ 276 w 1908"/>
                <a:gd name="T7" fmla="*/ 317 h 1645"/>
                <a:gd name="T8" fmla="*/ 257 w 1908"/>
                <a:gd name="T9" fmla="*/ 529 h 1645"/>
                <a:gd name="T10" fmla="*/ 250 w 1908"/>
                <a:gd name="T11" fmla="*/ 920 h 1645"/>
                <a:gd name="T12" fmla="*/ 270 w 1908"/>
                <a:gd name="T13" fmla="*/ 1310 h 1645"/>
                <a:gd name="T14" fmla="*/ 286 w 1908"/>
                <a:gd name="T15" fmla="*/ 1346 h 1645"/>
                <a:gd name="T16" fmla="*/ 320 w 1908"/>
                <a:gd name="T17" fmla="*/ 1371 h 1645"/>
                <a:gd name="T18" fmla="*/ 544 w 1908"/>
                <a:gd name="T19" fmla="*/ 1387 h 1645"/>
                <a:gd name="T20" fmla="*/ 955 w 1908"/>
                <a:gd name="T21" fmla="*/ 1396 h 1645"/>
                <a:gd name="T22" fmla="*/ 1365 w 1908"/>
                <a:gd name="T23" fmla="*/ 1387 h 1645"/>
                <a:gd name="T24" fmla="*/ 1589 w 1908"/>
                <a:gd name="T25" fmla="*/ 1371 h 1645"/>
                <a:gd name="T26" fmla="*/ 1622 w 1908"/>
                <a:gd name="T27" fmla="*/ 1345 h 1645"/>
                <a:gd name="T28" fmla="*/ 1638 w 1908"/>
                <a:gd name="T29" fmla="*/ 1309 h 1645"/>
                <a:gd name="T30" fmla="*/ 1659 w 1908"/>
                <a:gd name="T31" fmla="*/ 920 h 1645"/>
                <a:gd name="T32" fmla="*/ 1652 w 1908"/>
                <a:gd name="T33" fmla="*/ 529 h 1645"/>
                <a:gd name="T34" fmla="*/ 1633 w 1908"/>
                <a:gd name="T35" fmla="*/ 317 h 1645"/>
                <a:gd name="T36" fmla="*/ 1607 w 1908"/>
                <a:gd name="T37" fmla="*/ 285 h 1645"/>
                <a:gd name="T38" fmla="*/ 1570 w 1908"/>
                <a:gd name="T39" fmla="*/ 269 h 1645"/>
                <a:gd name="T40" fmla="*/ 1160 w 1908"/>
                <a:gd name="T41" fmla="*/ 251 h 1645"/>
                <a:gd name="T42" fmla="*/ 955 w 1908"/>
                <a:gd name="T43" fmla="*/ 0 h 1645"/>
                <a:gd name="T44" fmla="*/ 1377 w 1908"/>
                <a:gd name="T45" fmla="*/ 9 h 1645"/>
                <a:gd name="T46" fmla="*/ 1633 w 1908"/>
                <a:gd name="T47" fmla="*/ 27 h 1645"/>
                <a:gd name="T48" fmla="*/ 1717 w 1908"/>
                <a:gd name="T49" fmla="*/ 59 h 1645"/>
                <a:gd name="T50" fmla="*/ 1789 w 1908"/>
                <a:gd name="T51" fmla="*/ 113 h 1645"/>
                <a:gd name="T52" fmla="*/ 1845 w 1908"/>
                <a:gd name="T53" fmla="*/ 184 h 1645"/>
                <a:gd name="T54" fmla="*/ 1879 w 1908"/>
                <a:gd name="T55" fmla="*/ 267 h 1645"/>
                <a:gd name="T56" fmla="*/ 1902 w 1908"/>
                <a:gd name="T57" fmla="*/ 516 h 1645"/>
                <a:gd name="T58" fmla="*/ 1908 w 1908"/>
                <a:gd name="T59" fmla="*/ 925 h 1645"/>
                <a:gd name="T60" fmla="*/ 1887 w 1908"/>
                <a:gd name="T61" fmla="*/ 1332 h 1645"/>
                <a:gd name="T62" fmla="*/ 1865 w 1908"/>
                <a:gd name="T63" fmla="*/ 1421 h 1645"/>
                <a:gd name="T64" fmla="*/ 1819 w 1908"/>
                <a:gd name="T65" fmla="*/ 1499 h 1645"/>
                <a:gd name="T66" fmla="*/ 1755 w 1908"/>
                <a:gd name="T67" fmla="*/ 1562 h 1645"/>
                <a:gd name="T68" fmla="*/ 1676 w 1908"/>
                <a:gd name="T69" fmla="*/ 1605 h 1645"/>
                <a:gd name="T70" fmla="*/ 1587 w 1908"/>
                <a:gd name="T71" fmla="*/ 1625 h 1645"/>
                <a:gd name="T72" fmla="*/ 1165 w 1908"/>
                <a:gd name="T73" fmla="*/ 1643 h 1645"/>
                <a:gd name="T74" fmla="*/ 743 w 1908"/>
                <a:gd name="T75" fmla="*/ 1643 h 1645"/>
                <a:gd name="T76" fmla="*/ 321 w 1908"/>
                <a:gd name="T77" fmla="*/ 1625 h 1645"/>
                <a:gd name="T78" fmla="*/ 232 w 1908"/>
                <a:gd name="T79" fmla="*/ 1605 h 1645"/>
                <a:gd name="T80" fmla="*/ 154 w 1908"/>
                <a:gd name="T81" fmla="*/ 1562 h 1645"/>
                <a:gd name="T82" fmla="*/ 89 w 1908"/>
                <a:gd name="T83" fmla="*/ 1499 h 1645"/>
                <a:gd name="T84" fmla="*/ 43 w 1908"/>
                <a:gd name="T85" fmla="*/ 1421 h 1645"/>
                <a:gd name="T86" fmla="*/ 22 w 1908"/>
                <a:gd name="T87" fmla="*/ 1333 h 1645"/>
                <a:gd name="T88" fmla="*/ 0 w 1908"/>
                <a:gd name="T89" fmla="*/ 925 h 1645"/>
                <a:gd name="T90" fmla="*/ 8 w 1908"/>
                <a:gd name="T91" fmla="*/ 516 h 1645"/>
                <a:gd name="T92" fmla="*/ 29 w 1908"/>
                <a:gd name="T93" fmla="*/ 267 h 1645"/>
                <a:gd name="T94" fmla="*/ 64 w 1908"/>
                <a:gd name="T95" fmla="*/ 184 h 1645"/>
                <a:gd name="T96" fmla="*/ 119 w 1908"/>
                <a:gd name="T97" fmla="*/ 113 h 1645"/>
                <a:gd name="T98" fmla="*/ 191 w 1908"/>
                <a:gd name="T99" fmla="*/ 59 h 1645"/>
                <a:gd name="T100" fmla="*/ 276 w 1908"/>
                <a:gd name="T101" fmla="*/ 27 h 1645"/>
                <a:gd name="T102" fmla="*/ 533 w 1908"/>
                <a:gd name="T103" fmla="*/ 9 h 1645"/>
                <a:gd name="T104" fmla="*/ 955 w 1908"/>
                <a:gd name="T10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" h="1645">
                  <a:moveTo>
                    <a:pt x="955" y="249"/>
                  </a:moveTo>
                  <a:lnTo>
                    <a:pt x="750" y="251"/>
                  </a:lnTo>
                  <a:lnTo>
                    <a:pt x="544" y="259"/>
                  </a:lnTo>
                  <a:lnTo>
                    <a:pt x="339" y="269"/>
                  </a:lnTo>
                  <a:lnTo>
                    <a:pt x="320" y="274"/>
                  </a:lnTo>
                  <a:lnTo>
                    <a:pt x="302" y="285"/>
                  </a:lnTo>
                  <a:lnTo>
                    <a:pt x="286" y="300"/>
                  </a:lnTo>
                  <a:lnTo>
                    <a:pt x="276" y="317"/>
                  </a:lnTo>
                  <a:lnTo>
                    <a:pt x="270" y="336"/>
                  </a:lnTo>
                  <a:lnTo>
                    <a:pt x="257" y="529"/>
                  </a:lnTo>
                  <a:lnTo>
                    <a:pt x="250" y="725"/>
                  </a:lnTo>
                  <a:lnTo>
                    <a:pt x="250" y="920"/>
                  </a:lnTo>
                  <a:lnTo>
                    <a:pt x="257" y="1115"/>
                  </a:lnTo>
                  <a:lnTo>
                    <a:pt x="270" y="1310"/>
                  </a:lnTo>
                  <a:lnTo>
                    <a:pt x="276" y="1329"/>
                  </a:lnTo>
                  <a:lnTo>
                    <a:pt x="286" y="1346"/>
                  </a:lnTo>
                  <a:lnTo>
                    <a:pt x="302" y="1360"/>
                  </a:lnTo>
                  <a:lnTo>
                    <a:pt x="320" y="1371"/>
                  </a:lnTo>
                  <a:lnTo>
                    <a:pt x="339" y="1375"/>
                  </a:lnTo>
                  <a:lnTo>
                    <a:pt x="544" y="1387"/>
                  </a:lnTo>
                  <a:lnTo>
                    <a:pt x="750" y="1394"/>
                  </a:lnTo>
                  <a:lnTo>
                    <a:pt x="955" y="1396"/>
                  </a:lnTo>
                  <a:lnTo>
                    <a:pt x="1160" y="1394"/>
                  </a:lnTo>
                  <a:lnTo>
                    <a:pt x="1365" y="1387"/>
                  </a:lnTo>
                  <a:lnTo>
                    <a:pt x="1571" y="1375"/>
                  </a:lnTo>
                  <a:lnTo>
                    <a:pt x="1589" y="1371"/>
                  </a:lnTo>
                  <a:lnTo>
                    <a:pt x="1607" y="1360"/>
                  </a:lnTo>
                  <a:lnTo>
                    <a:pt x="1622" y="1345"/>
                  </a:lnTo>
                  <a:lnTo>
                    <a:pt x="1633" y="1328"/>
                  </a:lnTo>
                  <a:lnTo>
                    <a:pt x="1638" y="1309"/>
                  </a:lnTo>
                  <a:lnTo>
                    <a:pt x="1652" y="1115"/>
                  </a:lnTo>
                  <a:lnTo>
                    <a:pt x="1659" y="920"/>
                  </a:lnTo>
                  <a:lnTo>
                    <a:pt x="1659" y="724"/>
                  </a:lnTo>
                  <a:lnTo>
                    <a:pt x="1652" y="529"/>
                  </a:lnTo>
                  <a:lnTo>
                    <a:pt x="1638" y="334"/>
                  </a:lnTo>
                  <a:lnTo>
                    <a:pt x="1633" y="317"/>
                  </a:lnTo>
                  <a:lnTo>
                    <a:pt x="1622" y="300"/>
                  </a:lnTo>
                  <a:lnTo>
                    <a:pt x="1607" y="285"/>
                  </a:lnTo>
                  <a:lnTo>
                    <a:pt x="1588" y="274"/>
                  </a:lnTo>
                  <a:lnTo>
                    <a:pt x="1570" y="269"/>
                  </a:lnTo>
                  <a:lnTo>
                    <a:pt x="1365" y="259"/>
                  </a:lnTo>
                  <a:lnTo>
                    <a:pt x="1160" y="251"/>
                  </a:lnTo>
                  <a:lnTo>
                    <a:pt x="955" y="249"/>
                  </a:lnTo>
                  <a:close/>
                  <a:moveTo>
                    <a:pt x="955" y="0"/>
                  </a:moveTo>
                  <a:lnTo>
                    <a:pt x="1165" y="2"/>
                  </a:lnTo>
                  <a:lnTo>
                    <a:pt x="1377" y="9"/>
                  </a:lnTo>
                  <a:lnTo>
                    <a:pt x="1587" y="20"/>
                  </a:lnTo>
                  <a:lnTo>
                    <a:pt x="1633" y="27"/>
                  </a:lnTo>
                  <a:lnTo>
                    <a:pt x="1676" y="41"/>
                  </a:lnTo>
                  <a:lnTo>
                    <a:pt x="1717" y="59"/>
                  </a:lnTo>
                  <a:lnTo>
                    <a:pt x="1755" y="84"/>
                  </a:lnTo>
                  <a:lnTo>
                    <a:pt x="1789" y="113"/>
                  </a:lnTo>
                  <a:lnTo>
                    <a:pt x="1819" y="147"/>
                  </a:lnTo>
                  <a:lnTo>
                    <a:pt x="1845" y="184"/>
                  </a:lnTo>
                  <a:lnTo>
                    <a:pt x="1865" y="224"/>
                  </a:lnTo>
                  <a:lnTo>
                    <a:pt x="1879" y="267"/>
                  </a:lnTo>
                  <a:lnTo>
                    <a:pt x="1887" y="313"/>
                  </a:lnTo>
                  <a:lnTo>
                    <a:pt x="1902" y="516"/>
                  </a:lnTo>
                  <a:lnTo>
                    <a:pt x="1908" y="720"/>
                  </a:lnTo>
                  <a:lnTo>
                    <a:pt x="1908" y="925"/>
                  </a:lnTo>
                  <a:lnTo>
                    <a:pt x="1902" y="1130"/>
                  </a:lnTo>
                  <a:lnTo>
                    <a:pt x="1887" y="1332"/>
                  </a:lnTo>
                  <a:lnTo>
                    <a:pt x="1879" y="1378"/>
                  </a:lnTo>
                  <a:lnTo>
                    <a:pt x="1865" y="1421"/>
                  </a:lnTo>
                  <a:lnTo>
                    <a:pt x="1845" y="1461"/>
                  </a:lnTo>
                  <a:lnTo>
                    <a:pt x="1819" y="1499"/>
                  </a:lnTo>
                  <a:lnTo>
                    <a:pt x="1789" y="1533"/>
                  </a:lnTo>
                  <a:lnTo>
                    <a:pt x="1755" y="1562"/>
                  </a:lnTo>
                  <a:lnTo>
                    <a:pt x="1717" y="1586"/>
                  </a:lnTo>
                  <a:lnTo>
                    <a:pt x="1676" y="1605"/>
                  </a:lnTo>
                  <a:lnTo>
                    <a:pt x="1633" y="1618"/>
                  </a:lnTo>
                  <a:lnTo>
                    <a:pt x="1587" y="1625"/>
                  </a:lnTo>
                  <a:lnTo>
                    <a:pt x="1377" y="1637"/>
                  </a:lnTo>
                  <a:lnTo>
                    <a:pt x="1165" y="1643"/>
                  </a:lnTo>
                  <a:lnTo>
                    <a:pt x="955" y="1645"/>
                  </a:lnTo>
                  <a:lnTo>
                    <a:pt x="743" y="1643"/>
                  </a:lnTo>
                  <a:lnTo>
                    <a:pt x="533" y="1637"/>
                  </a:lnTo>
                  <a:lnTo>
                    <a:pt x="321" y="1625"/>
                  </a:lnTo>
                  <a:lnTo>
                    <a:pt x="277" y="1618"/>
                  </a:lnTo>
                  <a:lnTo>
                    <a:pt x="232" y="1605"/>
                  </a:lnTo>
                  <a:lnTo>
                    <a:pt x="192" y="1586"/>
                  </a:lnTo>
                  <a:lnTo>
                    <a:pt x="154" y="1562"/>
                  </a:lnTo>
                  <a:lnTo>
                    <a:pt x="119" y="1533"/>
                  </a:lnTo>
                  <a:lnTo>
                    <a:pt x="89" y="1499"/>
                  </a:lnTo>
                  <a:lnTo>
                    <a:pt x="64" y="1461"/>
                  </a:lnTo>
                  <a:lnTo>
                    <a:pt x="43" y="1421"/>
                  </a:lnTo>
                  <a:lnTo>
                    <a:pt x="29" y="1378"/>
                  </a:lnTo>
                  <a:lnTo>
                    <a:pt x="22" y="1333"/>
                  </a:lnTo>
                  <a:lnTo>
                    <a:pt x="8" y="1130"/>
                  </a:lnTo>
                  <a:lnTo>
                    <a:pt x="0" y="925"/>
                  </a:lnTo>
                  <a:lnTo>
                    <a:pt x="0" y="720"/>
                  </a:lnTo>
                  <a:lnTo>
                    <a:pt x="8" y="516"/>
                  </a:lnTo>
                  <a:lnTo>
                    <a:pt x="22" y="313"/>
                  </a:lnTo>
                  <a:lnTo>
                    <a:pt x="29" y="267"/>
                  </a:lnTo>
                  <a:lnTo>
                    <a:pt x="43" y="225"/>
                  </a:lnTo>
                  <a:lnTo>
                    <a:pt x="64" y="184"/>
                  </a:lnTo>
                  <a:lnTo>
                    <a:pt x="89" y="147"/>
                  </a:lnTo>
                  <a:lnTo>
                    <a:pt x="119" y="113"/>
                  </a:lnTo>
                  <a:lnTo>
                    <a:pt x="153" y="84"/>
                  </a:lnTo>
                  <a:lnTo>
                    <a:pt x="191" y="59"/>
                  </a:lnTo>
                  <a:lnTo>
                    <a:pt x="232" y="41"/>
                  </a:lnTo>
                  <a:lnTo>
                    <a:pt x="276" y="27"/>
                  </a:lnTo>
                  <a:lnTo>
                    <a:pt x="321" y="20"/>
                  </a:lnTo>
                  <a:lnTo>
                    <a:pt x="533" y="9"/>
                  </a:lnTo>
                  <a:lnTo>
                    <a:pt x="743" y="2"/>
                  </a:lnTo>
                  <a:lnTo>
                    <a:pt x="9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1333163" y="2220913"/>
              <a:ext cx="79375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1333163" y="2300288"/>
              <a:ext cx="79375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1345863" y="2128838"/>
              <a:ext cx="53975" cy="52388"/>
            </a:xfrm>
            <a:custGeom>
              <a:avLst/>
              <a:gdLst>
                <a:gd name="T0" fmla="*/ 166 w 333"/>
                <a:gd name="T1" fmla="*/ 0 h 333"/>
                <a:gd name="T2" fmla="*/ 200 w 333"/>
                <a:gd name="T3" fmla="*/ 4 h 333"/>
                <a:gd name="T4" fmla="*/ 231 w 333"/>
                <a:gd name="T5" fmla="*/ 13 h 333"/>
                <a:gd name="T6" fmla="*/ 260 w 333"/>
                <a:gd name="T7" fmla="*/ 28 h 333"/>
                <a:gd name="T8" fmla="*/ 285 w 333"/>
                <a:gd name="T9" fmla="*/ 49 h 333"/>
                <a:gd name="T10" fmla="*/ 305 w 333"/>
                <a:gd name="T11" fmla="*/ 73 h 333"/>
                <a:gd name="T12" fmla="*/ 320 w 333"/>
                <a:gd name="T13" fmla="*/ 101 h 333"/>
                <a:gd name="T14" fmla="*/ 330 w 333"/>
                <a:gd name="T15" fmla="*/ 132 h 333"/>
                <a:gd name="T16" fmla="*/ 333 w 333"/>
                <a:gd name="T17" fmla="*/ 166 h 333"/>
                <a:gd name="T18" fmla="*/ 330 w 333"/>
                <a:gd name="T19" fmla="*/ 200 h 333"/>
                <a:gd name="T20" fmla="*/ 320 w 333"/>
                <a:gd name="T21" fmla="*/ 231 h 333"/>
                <a:gd name="T22" fmla="*/ 305 w 333"/>
                <a:gd name="T23" fmla="*/ 259 h 333"/>
                <a:gd name="T24" fmla="*/ 285 w 333"/>
                <a:gd name="T25" fmla="*/ 284 h 333"/>
                <a:gd name="T26" fmla="*/ 260 w 333"/>
                <a:gd name="T27" fmla="*/ 304 h 333"/>
                <a:gd name="T28" fmla="*/ 231 w 333"/>
                <a:gd name="T29" fmla="*/ 320 h 333"/>
                <a:gd name="T30" fmla="*/ 200 w 333"/>
                <a:gd name="T31" fmla="*/ 329 h 333"/>
                <a:gd name="T32" fmla="*/ 166 w 333"/>
                <a:gd name="T33" fmla="*/ 333 h 333"/>
                <a:gd name="T34" fmla="*/ 133 w 333"/>
                <a:gd name="T35" fmla="*/ 329 h 333"/>
                <a:gd name="T36" fmla="*/ 102 w 333"/>
                <a:gd name="T37" fmla="*/ 320 h 333"/>
                <a:gd name="T38" fmla="*/ 73 w 333"/>
                <a:gd name="T39" fmla="*/ 304 h 333"/>
                <a:gd name="T40" fmla="*/ 49 w 333"/>
                <a:gd name="T41" fmla="*/ 284 h 333"/>
                <a:gd name="T42" fmla="*/ 29 w 333"/>
                <a:gd name="T43" fmla="*/ 259 h 333"/>
                <a:gd name="T44" fmla="*/ 13 w 333"/>
                <a:gd name="T45" fmla="*/ 231 h 333"/>
                <a:gd name="T46" fmla="*/ 4 w 333"/>
                <a:gd name="T47" fmla="*/ 200 h 333"/>
                <a:gd name="T48" fmla="*/ 0 w 333"/>
                <a:gd name="T49" fmla="*/ 166 h 333"/>
                <a:gd name="T50" fmla="*/ 4 w 333"/>
                <a:gd name="T51" fmla="*/ 132 h 333"/>
                <a:gd name="T52" fmla="*/ 13 w 333"/>
                <a:gd name="T53" fmla="*/ 101 h 333"/>
                <a:gd name="T54" fmla="*/ 29 w 333"/>
                <a:gd name="T55" fmla="*/ 73 h 333"/>
                <a:gd name="T56" fmla="*/ 49 w 333"/>
                <a:gd name="T57" fmla="*/ 49 h 333"/>
                <a:gd name="T58" fmla="*/ 73 w 333"/>
                <a:gd name="T59" fmla="*/ 28 h 333"/>
                <a:gd name="T60" fmla="*/ 102 w 333"/>
                <a:gd name="T61" fmla="*/ 13 h 333"/>
                <a:gd name="T62" fmla="*/ 133 w 333"/>
                <a:gd name="T63" fmla="*/ 4 h 333"/>
                <a:gd name="T64" fmla="*/ 166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6" y="0"/>
                  </a:moveTo>
                  <a:lnTo>
                    <a:pt x="200" y="4"/>
                  </a:lnTo>
                  <a:lnTo>
                    <a:pt x="231" y="13"/>
                  </a:lnTo>
                  <a:lnTo>
                    <a:pt x="260" y="28"/>
                  </a:lnTo>
                  <a:lnTo>
                    <a:pt x="285" y="49"/>
                  </a:lnTo>
                  <a:lnTo>
                    <a:pt x="305" y="73"/>
                  </a:lnTo>
                  <a:lnTo>
                    <a:pt x="320" y="101"/>
                  </a:lnTo>
                  <a:lnTo>
                    <a:pt x="330" y="132"/>
                  </a:lnTo>
                  <a:lnTo>
                    <a:pt x="333" y="166"/>
                  </a:lnTo>
                  <a:lnTo>
                    <a:pt x="330" y="200"/>
                  </a:lnTo>
                  <a:lnTo>
                    <a:pt x="320" y="231"/>
                  </a:lnTo>
                  <a:lnTo>
                    <a:pt x="305" y="259"/>
                  </a:lnTo>
                  <a:lnTo>
                    <a:pt x="285" y="284"/>
                  </a:lnTo>
                  <a:lnTo>
                    <a:pt x="260" y="304"/>
                  </a:lnTo>
                  <a:lnTo>
                    <a:pt x="231" y="320"/>
                  </a:lnTo>
                  <a:lnTo>
                    <a:pt x="200" y="329"/>
                  </a:lnTo>
                  <a:lnTo>
                    <a:pt x="166" y="333"/>
                  </a:lnTo>
                  <a:lnTo>
                    <a:pt x="133" y="329"/>
                  </a:lnTo>
                  <a:lnTo>
                    <a:pt x="102" y="320"/>
                  </a:lnTo>
                  <a:lnTo>
                    <a:pt x="73" y="304"/>
                  </a:lnTo>
                  <a:lnTo>
                    <a:pt x="49" y="284"/>
                  </a:lnTo>
                  <a:lnTo>
                    <a:pt x="29" y="259"/>
                  </a:lnTo>
                  <a:lnTo>
                    <a:pt x="13" y="231"/>
                  </a:lnTo>
                  <a:lnTo>
                    <a:pt x="4" y="200"/>
                  </a:lnTo>
                  <a:lnTo>
                    <a:pt x="0" y="166"/>
                  </a:lnTo>
                  <a:lnTo>
                    <a:pt x="4" y="132"/>
                  </a:lnTo>
                  <a:lnTo>
                    <a:pt x="13" y="101"/>
                  </a:lnTo>
                  <a:lnTo>
                    <a:pt x="29" y="73"/>
                  </a:lnTo>
                  <a:lnTo>
                    <a:pt x="49" y="49"/>
                  </a:lnTo>
                  <a:lnTo>
                    <a:pt x="73" y="28"/>
                  </a:lnTo>
                  <a:lnTo>
                    <a:pt x="102" y="13"/>
                  </a:lnTo>
                  <a:lnTo>
                    <a:pt x="133" y="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0016935" y="1909763"/>
            <a:ext cx="568325" cy="568325"/>
            <a:chOff x="10017125" y="1909763"/>
            <a:chExt cx="56832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0379075" y="2027238"/>
              <a:ext cx="88900" cy="88900"/>
            </a:xfrm>
            <a:custGeom>
              <a:avLst/>
              <a:gdLst>
                <a:gd name="T0" fmla="*/ 169 w 565"/>
                <a:gd name="T1" fmla="*/ 0 h 566"/>
                <a:gd name="T2" fmla="*/ 565 w 565"/>
                <a:gd name="T3" fmla="*/ 395 h 566"/>
                <a:gd name="T4" fmla="*/ 396 w 565"/>
                <a:gd name="T5" fmla="*/ 566 h 566"/>
                <a:gd name="T6" fmla="*/ 0 w 565"/>
                <a:gd name="T7" fmla="*/ 170 h 566"/>
                <a:gd name="T8" fmla="*/ 169 w 565"/>
                <a:gd name="T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5" h="566">
                  <a:moveTo>
                    <a:pt x="169" y="0"/>
                  </a:moveTo>
                  <a:lnTo>
                    <a:pt x="565" y="395"/>
                  </a:lnTo>
                  <a:lnTo>
                    <a:pt x="396" y="566"/>
                  </a:lnTo>
                  <a:lnTo>
                    <a:pt x="0" y="170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10017125" y="1909763"/>
              <a:ext cx="568325" cy="568325"/>
            </a:xfrm>
            <a:custGeom>
              <a:avLst/>
              <a:gdLst>
                <a:gd name="T0" fmla="*/ 438 w 3579"/>
                <a:gd name="T1" fmla="*/ 2178 h 3580"/>
                <a:gd name="T2" fmla="*/ 359 w 3579"/>
                <a:gd name="T3" fmla="*/ 2273 h 3580"/>
                <a:gd name="T4" fmla="*/ 301 w 3579"/>
                <a:gd name="T5" fmla="*/ 2377 h 3580"/>
                <a:gd name="T6" fmla="*/ 262 w 3579"/>
                <a:gd name="T7" fmla="*/ 2486 h 3580"/>
                <a:gd name="T8" fmla="*/ 241 w 3579"/>
                <a:gd name="T9" fmla="*/ 2601 h 3580"/>
                <a:gd name="T10" fmla="*/ 241 w 3579"/>
                <a:gd name="T11" fmla="*/ 2718 h 3580"/>
                <a:gd name="T12" fmla="*/ 262 w 3579"/>
                <a:gd name="T13" fmla="*/ 2833 h 3580"/>
                <a:gd name="T14" fmla="*/ 301 w 3579"/>
                <a:gd name="T15" fmla="*/ 2943 h 3580"/>
                <a:gd name="T16" fmla="*/ 359 w 3579"/>
                <a:gd name="T17" fmla="*/ 3046 h 3580"/>
                <a:gd name="T18" fmla="*/ 438 w 3579"/>
                <a:gd name="T19" fmla="*/ 3141 h 3580"/>
                <a:gd name="T20" fmla="*/ 529 w 3579"/>
                <a:gd name="T21" fmla="*/ 3218 h 3580"/>
                <a:gd name="T22" fmla="*/ 631 w 3579"/>
                <a:gd name="T23" fmla="*/ 3276 h 3580"/>
                <a:gd name="T24" fmla="*/ 742 w 3579"/>
                <a:gd name="T25" fmla="*/ 3316 h 3580"/>
                <a:gd name="T26" fmla="*/ 859 w 3579"/>
                <a:gd name="T27" fmla="*/ 3337 h 3580"/>
                <a:gd name="T28" fmla="*/ 979 w 3579"/>
                <a:gd name="T29" fmla="*/ 3337 h 3580"/>
                <a:gd name="T30" fmla="*/ 1096 w 3579"/>
                <a:gd name="T31" fmla="*/ 3316 h 3580"/>
                <a:gd name="T32" fmla="*/ 1206 w 3579"/>
                <a:gd name="T33" fmla="*/ 3276 h 3580"/>
                <a:gd name="T34" fmla="*/ 1308 w 3579"/>
                <a:gd name="T35" fmla="*/ 3218 h 3580"/>
                <a:gd name="T36" fmla="*/ 1400 w 3579"/>
                <a:gd name="T37" fmla="*/ 3141 h 3580"/>
                <a:gd name="T38" fmla="*/ 2079 w 3579"/>
                <a:gd name="T39" fmla="*/ 1499 h 3580"/>
                <a:gd name="T40" fmla="*/ 2504 w 3579"/>
                <a:gd name="T41" fmla="*/ 340 h 3580"/>
                <a:gd name="T42" fmla="*/ 2617 w 3579"/>
                <a:gd name="T43" fmla="*/ 1698 h 3580"/>
                <a:gd name="T44" fmla="*/ 2504 w 3579"/>
                <a:gd name="T45" fmla="*/ 340 h 3580"/>
                <a:gd name="T46" fmla="*/ 3579 w 3579"/>
                <a:gd name="T47" fmla="*/ 1075 h 3580"/>
                <a:gd name="T48" fmla="*/ 2900 w 3579"/>
                <a:gd name="T49" fmla="*/ 1981 h 3580"/>
                <a:gd name="T50" fmla="*/ 1516 w 3579"/>
                <a:gd name="T51" fmla="*/ 3360 h 3580"/>
                <a:gd name="T52" fmla="*/ 1398 w 3579"/>
                <a:gd name="T53" fmla="*/ 3445 h 3580"/>
                <a:gd name="T54" fmla="*/ 1272 w 3579"/>
                <a:gd name="T55" fmla="*/ 3511 h 3580"/>
                <a:gd name="T56" fmla="*/ 1135 w 3579"/>
                <a:gd name="T57" fmla="*/ 3555 h 3580"/>
                <a:gd name="T58" fmla="*/ 992 w 3579"/>
                <a:gd name="T59" fmla="*/ 3577 h 3580"/>
                <a:gd name="T60" fmla="*/ 845 w 3579"/>
                <a:gd name="T61" fmla="*/ 3577 h 3580"/>
                <a:gd name="T62" fmla="*/ 703 w 3579"/>
                <a:gd name="T63" fmla="*/ 3555 h 3580"/>
                <a:gd name="T64" fmla="*/ 566 w 3579"/>
                <a:gd name="T65" fmla="*/ 3511 h 3580"/>
                <a:gd name="T66" fmla="*/ 438 w 3579"/>
                <a:gd name="T67" fmla="*/ 3445 h 3580"/>
                <a:gd name="T68" fmla="*/ 322 w 3579"/>
                <a:gd name="T69" fmla="*/ 3360 h 3580"/>
                <a:gd name="T70" fmla="*/ 219 w 3579"/>
                <a:gd name="T71" fmla="*/ 3258 h 3580"/>
                <a:gd name="T72" fmla="*/ 137 w 3579"/>
                <a:gd name="T73" fmla="*/ 3144 h 3580"/>
                <a:gd name="T74" fmla="*/ 73 w 3579"/>
                <a:gd name="T75" fmla="*/ 3022 h 3580"/>
                <a:gd name="T76" fmla="*/ 29 w 3579"/>
                <a:gd name="T77" fmla="*/ 2893 h 3580"/>
                <a:gd name="T78" fmla="*/ 4 w 3579"/>
                <a:gd name="T79" fmla="*/ 2761 h 3580"/>
                <a:gd name="T80" fmla="*/ 0 w 3579"/>
                <a:gd name="T81" fmla="*/ 2626 h 3580"/>
                <a:gd name="T82" fmla="*/ 14 w 3579"/>
                <a:gd name="T83" fmla="*/ 2492 h 3580"/>
                <a:gd name="T84" fmla="*/ 49 w 3579"/>
                <a:gd name="T85" fmla="*/ 2361 h 3580"/>
                <a:gd name="T86" fmla="*/ 102 w 3579"/>
                <a:gd name="T87" fmla="*/ 2235 h 3580"/>
                <a:gd name="T88" fmla="*/ 176 w 3579"/>
                <a:gd name="T89" fmla="*/ 2118 h 3580"/>
                <a:gd name="T90" fmla="*/ 268 w 3579"/>
                <a:gd name="T91" fmla="*/ 2009 h 3580"/>
                <a:gd name="T92" fmla="*/ 1711 w 3579"/>
                <a:gd name="T93" fmla="*/ 792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79" h="3580">
                  <a:moveTo>
                    <a:pt x="1598" y="1019"/>
                  </a:moveTo>
                  <a:lnTo>
                    <a:pt x="438" y="2178"/>
                  </a:lnTo>
                  <a:lnTo>
                    <a:pt x="396" y="2224"/>
                  </a:lnTo>
                  <a:lnTo>
                    <a:pt x="359" y="2273"/>
                  </a:lnTo>
                  <a:lnTo>
                    <a:pt x="328" y="2324"/>
                  </a:lnTo>
                  <a:lnTo>
                    <a:pt x="301" y="2377"/>
                  </a:lnTo>
                  <a:lnTo>
                    <a:pt x="278" y="2431"/>
                  </a:lnTo>
                  <a:lnTo>
                    <a:pt x="262" y="2486"/>
                  </a:lnTo>
                  <a:lnTo>
                    <a:pt x="249" y="2544"/>
                  </a:lnTo>
                  <a:lnTo>
                    <a:pt x="241" y="2601"/>
                  </a:lnTo>
                  <a:lnTo>
                    <a:pt x="239" y="2660"/>
                  </a:lnTo>
                  <a:lnTo>
                    <a:pt x="241" y="2718"/>
                  </a:lnTo>
                  <a:lnTo>
                    <a:pt x="249" y="2775"/>
                  </a:lnTo>
                  <a:lnTo>
                    <a:pt x="262" y="2833"/>
                  </a:lnTo>
                  <a:lnTo>
                    <a:pt x="278" y="2888"/>
                  </a:lnTo>
                  <a:lnTo>
                    <a:pt x="301" y="2943"/>
                  </a:lnTo>
                  <a:lnTo>
                    <a:pt x="328" y="2995"/>
                  </a:lnTo>
                  <a:lnTo>
                    <a:pt x="359" y="3046"/>
                  </a:lnTo>
                  <a:lnTo>
                    <a:pt x="396" y="3095"/>
                  </a:lnTo>
                  <a:lnTo>
                    <a:pt x="438" y="3141"/>
                  </a:lnTo>
                  <a:lnTo>
                    <a:pt x="482" y="3182"/>
                  </a:lnTo>
                  <a:lnTo>
                    <a:pt x="529" y="3218"/>
                  </a:lnTo>
                  <a:lnTo>
                    <a:pt x="579" y="3249"/>
                  </a:lnTo>
                  <a:lnTo>
                    <a:pt x="631" y="3276"/>
                  </a:lnTo>
                  <a:lnTo>
                    <a:pt x="686" y="3299"/>
                  </a:lnTo>
                  <a:lnTo>
                    <a:pt x="742" y="3316"/>
                  </a:lnTo>
                  <a:lnTo>
                    <a:pt x="800" y="3329"/>
                  </a:lnTo>
                  <a:lnTo>
                    <a:pt x="859" y="3337"/>
                  </a:lnTo>
                  <a:lnTo>
                    <a:pt x="919" y="3340"/>
                  </a:lnTo>
                  <a:lnTo>
                    <a:pt x="979" y="3337"/>
                  </a:lnTo>
                  <a:lnTo>
                    <a:pt x="1038" y="3329"/>
                  </a:lnTo>
                  <a:lnTo>
                    <a:pt x="1096" y="3316"/>
                  </a:lnTo>
                  <a:lnTo>
                    <a:pt x="1152" y="3299"/>
                  </a:lnTo>
                  <a:lnTo>
                    <a:pt x="1206" y="3276"/>
                  </a:lnTo>
                  <a:lnTo>
                    <a:pt x="1259" y="3249"/>
                  </a:lnTo>
                  <a:lnTo>
                    <a:pt x="1308" y="3218"/>
                  </a:lnTo>
                  <a:lnTo>
                    <a:pt x="1355" y="3182"/>
                  </a:lnTo>
                  <a:lnTo>
                    <a:pt x="1400" y="3141"/>
                  </a:lnTo>
                  <a:lnTo>
                    <a:pt x="2560" y="1981"/>
                  </a:lnTo>
                  <a:lnTo>
                    <a:pt x="2079" y="1499"/>
                  </a:lnTo>
                  <a:lnTo>
                    <a:pt x="1598" y="1019"/>
                  </a:lnTo>
                  <a:close/>
                  <a:moveTo>
                    <a:pt x="2504" y="340"/>
                  </a:moveTo>
                  <a:lnTo>
                    <a:pt x="1881" y="962"/>
                  </a:lnTo>
                  <a:lnTo>
                    <a:pt x="2617" y="1698"/>
                  </a:lnTo>
                  <a:lnTo>
                    <a:pt x="3239" y="1075"/>
                  </a:lnTo>
                  <a:lnTo>
                    <a:pt x="2504" y="340"/>
                  </a:lnTo>
                  <a:close/>
                  <a:moveTo>
                    <a:pt x="2504" y="0"/>
                  </a:moveTo>
                  <a:lnTo>
                    <a:pt x="3579" y="1075"/>
                  </a:lnTo>
                  <a:lnTo>
                    <a:pt x="2786" y="1867"/>
                  </a:lnTo>
                  <a:lnTo>
                    <a:pt x="2900" y="1981"/>
                  </a:lnTo>
                  <a:lnTo>
                    <a:pt x="1570" y="3311"/>
                  </a:lnTo>
                  <a:lnTo>
                    <a:pt x="1516" y="3360"/>
                  </a:lnTo>
                  <a:lnTo>
                    <a:pt x="1459" y="3405"/>
                  </a:lnTo>
                  <a:lnTo>
                    <a:pt x="1398" y="3445"/>
                  </a:lnTo>
                  <a:lnTo>
                    <a:pt x="1337" y="3480"/>
                  </a:lnTo>
                  <a:lnTo>
                    <a:pt x="1272" y="3511"/>
                  </a:lnTo>
                  <a:lnTo>
                    <a:pt x="1204" y="3536"/>
                  </a:lnTo>
                  <a:lnTo>
                    <a:pt x="1135" y="3555"/>
                  </a:lnTo>
                  <a:lnTo>
                    <a:pt x="1064" y="3569"/>
                  </a:lnTo>
                  <a:lnTo>
                    <a:pt x="992" y="3577"/>
                  </a:lnTo>
                  <a:lnTo>
                    <a:pt x="919" y="3580"/>
                  </a:lnTo>
                  <a:lnTo>
                    <a:pt x="845" y="3577"/>
                  </a:lnTo>
                  <a:lnTo>
                    <a:pt x="774" y="3569"/>
                  </a:lnTo>
                  <a:lnTo>
                    <a:pt x="703" y="3555"/>
                  </a:lnTo>
                  <a:lnTo>
                    <a:pt x="634" y="3536"/>
                  </a:lnTo>
                  <a:lnTo>
                    <a:pt x="566" y="3511"/>
                  </a:lnTo>
                  <a:lnTo>
                    <a:pt x="501" y="3480"/>
                  </a:lnTo>
                  <a:lnTo>
                    <a:pt x="438" y="3445"/>
                  </a:lnTo>
                  <a:lnTo>
                    <a:pt x="379" y="3405"/>
                  </a:lnTo>
                  <a:lnTo>
                    <a:pt x="322" y="3360"/>
                  </a:lnTo>
                  <a:lnTo>
                    <a:pt x="268" y="3311"/>
                  </a:lnTo>
                  <a:lnTo>
                    <a:pt x="219" y="3258"/>
                  </a:lnTo>
                  <a:lnTo>
                    <a:pt x="176" y="3202"/>
                  </a:lnTo>
                  <a:lnTo>
                    <a:pt x="137" y="3144"/>
                  </a:lnTo>
                  <a:lnTo>
                    <a:pt x="102" y="3084"/>
                  </a:lnTo>
                  <a:lnTo>
                    <a:pt x="73" y="3022"/>
                  </a:lnTo>
                  <a:lnTo>
                    <a:pt x="49" y="2958"/>
                  </a:lnTo>
                  <a:lnTo>
                    <a:pt x="29" y="2893"/>
                  </a:lnTo>
                  <a:lnTo>
                    <a:pt x="14" y="2827"/>
                  </a:lnTo>
                  <a:lnTo>
                    <a:pt x="4" y="2761"/>
                  </a:lnTo>
                  <a:lnTo>
                    <a:pt x="0" y="2694"/>
                  </a:lnTo>
                  <a:lnTo>
                    <a:pt x="0" y="2626"/>
                  </a:lnTo>
                  <a:lnTo>
                    <a:pt x="4" y="2559"/>
                  </a:lnTo>
                  <a:lnTo>
                    <a:pt x="14" y="2492"/>
                  </a:lnTo>
                  <a:lnTo>
                    <a:pt x="29" y="2426"/>
                  </a:lnTo>
                  <a:lnTo>
                    <a:pt x="49" y="2361"/>
                  </a:lnTo>
                  <a:lnTo>
                    <a:pt x="73" y="2298"/>
                  </a:lnTo>
                  <a:lnTo>
                    <a:pt x="102" y="2235"/>
                  </a:lnTo>
                  <a:lnTo>
                    <a:pt x="137" y="2175"/>
                  </a:lnTo>
                  <a:lnTo>
                    <a:pt x="176" y="2118"/>
                  </a:lnTo>
                  <a:lnTo>
                    <a:pt x="219" y="2061"/>
                  </a:lnTo>
                  <a:lnTo>
                    <a:pt x="268" y="2009"/>
                  </a:lnTo>
                  <a:lnTo>
                    <a:pt x="1598" y="679"/>
                  </a:lnTo>
                  <a:lnTo>
                    <a:pt x="1711" y="792"/>
                  </a:lnTo>
                  <a:lnTo>
                    <a:pt x="25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0137775" y="2179638"/>
              <a:ext cx="177800" cy="177800"/>
            </a:xfrm>
            <a:custGeom>
              <a:avLst/>
              <a:gdLst>
                <a:gd name="T0" fmla="*/ 606 w 1122"/>
                <a:gd name="T1" fmla="*/ 0 h 1122"/>
                <a:gd name="T2" fmla="*/ 1122 w 1122"/>
                <a:gd name="T3" fmla="*/ 0 h 1122"/>
                <a:gd name="T4" fmla="*/ 1122 w 1122"/>
                <a:gd name="T5" fmla="*/ 515 h 1122"/>
                <a:gd name="T6" fmla="*/ 949 w 1122"/>
                <a:gd name="T7" fmla="*/ 343 h 1122"/>
                <a:gd name="T8" fmla="*/ 319 w 1122"/>
                <a:gd name="T9" fmla="*/ 972 h 1122"/>
                <a:gd name="T10" fmla="*/ 315 w 1122"/>
                <a:gd name="T11" fmla="*/ 1000 h 1122"/>
                <a:gd name="T12" fmla="*/ 306 w 1122"/>
                <a:gd name="T13" fmla="*/ 1027 h 1122"/>
                <a:gd name="T14" fmla="*/ 292 w 1122"/>
                <a:gd name="T15" fmla="*/ 1052 h 1122"/>
                <a:gd name="T16" fmla="*/ 273 w 1122"/>
                <a:gd name="T17" fmla="*/ 1075 h 1122"/>
                <a:gd name="T18" fmla="*/ 254 w 1122"/>
                <a:gd name="T19" fmla="*/ 1091 h 1122"/>
                <a:gd name="T20" fmla="*/ 233 w 1122"/>
                <a:gd name="T21" fmla="*/ 1104 h 1122"/>
                <a:gd name="T22" fmla="*/ 210 w 1122"/>
                <a:gd name="T23" fmla="*/ 1114 h 1122"/>
                <a:gd name="T24" fmla="*/ 185 w 1122"/>
                <a:gd name="T25" fmla="*/ 1119 h 1122"/>
                <a:gd name="T26" fmla="*/ 160 w 1122"/>
                <a:gd name="T27" fmla="*/ 1122 h 1122"/>
                <a:gd name="T28" fmla="*/ 135 w 1122"/>
                <a:gd name="T29" fmla="*/ 1119 h 1122"/>
                <a:gd name="T30" fmla="*/ 110 w 1122"/>
                <a:gd name="T31" fmla="*/ 1114 h 1122"/>
                <a:gd name="T32" fmla="*/ 87 w 1122"/>
                <a:gd name="T33" fmla="*/ 1104 h 1122"/>
                <a:gd name="T34" fmla="*/ 66 w 1122"/>
                <a:gd name="T35" fmla="*/ 1091 h 1122"/>
                <a:gd name="T36" fmla="*/ 47 w 1122"/>
                <a:gd name="T37" fmla="*/ 1075 h 1122"/>
                <a:gd name="T38" fmla="*/ 29 w 1122"/>
                <a:gd name="T39" fmla="*/ 1053 h 1122"/>
                <a:gd name="T40" fmla="*/ 15 w 1122"/>
                <a:gd name="T41" fmla="*/ 1028 h 1122"/>
                <a:gd name="T42" fmla="*/ 5 w 1122"/>
                <a:gd name="T43" fmla="*/ 1002 h 1122"/>
                <a:gd name="T44" fmla="*/ 0 w 1122"/>
                <a:gd name="T45" fmla="*/ 975 h 1122"/>
                <a:gd name="T46" fmla="*/ 0 w 1122"/>
                <a:gd name="T47" fmla="*/ 948 h 1122"/>
                <a:gd name="T48" fmla="*/ 5 w 1122"/>
                <a:gd name="T49" fmla="*/ 921 h 1122"/>
                <a:gd name="T50" fmla="*/ 15 w 1122"/>
                <a:gd name="T51" fmla="*/ 895 h 1122"/>
                <a:gd name="T52" fmla="*/ 29 w 1122"/>
                <a:gd name="T53" fmla="*/ 871 h 1122"/>
                <a:gd name="T54" fmla="*/ 47 w 1122"/>
                <a:gd name="T55" fmla="*/ 848 h 1122"/>
                <a:gd name="T56" fmla="*/ 69 w 1122"/>
                <a:gd name="T57" fmla="*/ 830 h 1122"/>
                <a:gd name="T58" fmla="*/ 94 w 1122"/>
                <a:gd name="T59" fmla="*/ 816 h 1122"/>
                <a:gd name="T60" fmla="*/ 121 w 1122"/>
                <a:gd name="T61" fmla="*/ 807 h 1122"/>
                <a:gd name="T62" fmla="*/ 150 w 1122"/>
                <a:gd name="T63" fmla="*/ 803 h 1122"/>
                <a:gd name="T64" fmla="*/ 779 w 1122"/>
                <a:gd name="T65" fmla="*/ 172 h 1122"/>
                <a:gd name="T66" fmla="*/ 606 w 1122"/>
                <a:gd name="T67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2" h="1122">
                  <a:moveTo>
                    <a:pt x="606" y="0"/>
                  </a:moveTo>
                  <a:lnTo>
                    <a:pt x="1122" y="0"/>
                  </a:lnTo>
                  <a:lnTo>
                    <a:pt x="1122" y="515"/>
                  </a:lnTo>
                  <a:lnTo>
                    <a:pt x="949" y="343"/>
                  </a:lnTo>
                  <a:lnTo>
                    <a:pt x="319" y="972"/>
                  </a:lnTo>
                  <a:lnTo>
                    <a:pt x="315" y="1000"/>
                  </a:lnTo>
                  <a:lnTo>
                    <a:pt x="306" y="1027"/>
                  </a:lnTo>
                  <a:lnTo>
                    <a:pt x="292" y="1052"/>
                  </a:lnTo>
                  <a:lnTo>
                    <a:pt x="273" y="1075"/>
                  </a:lnTo>
                  <a:lnTo>
                    <a:pt x="254" y="1091"/>
                  </a:lnTo>
                  <a:lnTo>
                    <a:pt x="233" y="1104"/>
                  </a:lnTo>
                  <a:lnTo>
                    <a:pt x="210" y="1114"/>
                  </a:lnTo>
                  <a:lnTo>
                    <a:pt x="185" y="1119"/>
                  </a:lnTo>
                  <a:lnTo>
                    <a:pt x="160" y="1122"/>
                  </a:lnTo>
                  <a:lnTo>
                    <a:pt x="135" y="1119"/>
                  </a:lnTo>
                  <a:lnTo>
                    <a:pt x="110" y="1114"/>
                  </a:lnTo>
                  <a:lnTo>
                    <a:pt x="87" y="1104"/>
                  </a:lnTo>
                  <a:lnTo>
                    <a:pt x="66" y="1091"/>
                  </a:lnTo>
                  <a:lnTo>
                    <a:pt x="47" y="1075"/>
                  </a:lnTo>
                  <a:lnTo>
                    <a:pt x="29" y="1053"/>
                  </a:lnTo>
                  <a:lnTo>
                    <a:pt x="15" y="1028"/>
                  </a:lnTo>
                  <a:lnTo>
                    <a:pt x="5" y="1002"/>
                  </a:lnTo>
                  <a:lnTo>
                    <a:pt x="0" y="975"/>
                  </a:lnTo>
                  <a:lnTo>
                    <a:pt x="0" y="948"/>
                  </a:lnTo>
                  <a:lnTo>
                    <a:pt x="5" y="921"/>
                  </a:lnTo>
                  <a:lnTo>
                    <a:pt x="15" y="895"/>
                  </a:lnTo>
                  <a:lnTo>
                    <a:pt x="29" y="871"/>
                  </a:lnTo>
                  <a:lnTo>
                    <a:pt x="47" y="848"/>
                  </a:lnTo>
                  <a:lnTo>
                    <a:pt x="69" y="830"/>
                  </a:lnTo>
                  <a:lnTo>
                    <a:pt x="94" y="816"/>
                  </a:lnTo>
                  <a:lnTo>
                    <a:pt x="121" y="807"/>
                  </a:lnTo>
                  <a:lnTo>
                    <a:pt x="150" y="803"/>
                  </a:lnTo>
                  <a:lnTo>
                    <a:pt x="779" y="172"/>
                  </a:lnTo>
                  <a:lnTo>
                    <a:pt x="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9081441" y="1912938"/>
            <a:ext cx="568325" cy="561975"/>
            <a:chOff x="9148763" y="1912938"/>
            <a:chExt cx="568325" cy="561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" name="Freeform 22"/>
            <p:cNvSpPr>
              <a:spLocks noEditPoints="1"/>
            </p:cNvSpPr>
            <p:nvPr/>
          </p:nvSpPr>
          <p:spPr bwMode="auto">
            <a:xfrm>
              <a:off x="9148763" y="1912938"/>
              <a:ext cx="568325" cy="561975"/>
            </a:xfrm>
            <a:custGeom>
              <a:avLst/>
              <a:gdLst>
                <a:gd name="T0" fmla="*/ 2651 w 3580"/>
                <a:gd name="T1" fmla="*/ 3105 h 3537"/>
                <a:gd name="T2" fmla="*/ 2637 w 3580"/>
                <a:gd name="T3" fmla="*/ 3231 h 3537"/>
                <a:gd name="T4" fmla="*/ 2745 w 3580"/>
                <a:gd name="T5" fmla="*/ 3299 h 3537"/>
                <a:gd name="T6" fmla="*/ 2852 w 3580"/>
                <a:gd name="T7" fmla="*/ 3231 h 3537"/>
                <a:gd name="T8" fmla="*/ 2838 w 3580"/>
                <a:gd name="T9" fmla="*/ 3105 h 3537"/>
                <a:gd name="T10" fmla="*/ 835 w 3580"/>
                <a:gd name="T11" fmla="*/ 3060 h 3537"/>
                <a:gd name="T12" fmla="*/ 728 w 3580"/>
                <a:gd name="T13" fmla="*/ 3127 h 3537"/>
                <a:gd name="T14" fmla="*/ 742 w 3580"/>
                <a:gd name="T15" fmla="*/ 3254 h 3537"/>
                <a:gd name="T16" fmla="*/ 862 w 3580"/>
                <a:gd name="T17" fmla="*/ 3295 h 3537"/>
                <a:gd name="T18" fmla="*/ 951 w 3580"/>
                <a:gd name="T19" fmla="*/ 3207 h 3537"/>
                <a:gd name="T20" fmla="*/ 910 w 3580"/>
                <a:gd name="T21" fmla="*/ 3086 h 3537"/>
                <a:gd name="T22" fmla="*/ 239 w 3580"/>
                <a:gd name="T23" fmla="*/ 3060 h 3537"/>
                <a:gd name="T24" fmla="*/ 593 w 3580"/>
                <a:gd name="T25" fmla="*/ 2916 h 3537"/>
                <a:gd name="T26" fmla="*/ 790 w 3580"/>
                <a:gd name="T27" fmla="*/ 2825 h 3537"/>
                <a:gd name="T28" fmla="*/ 1007 w 3580"/>
                <a:gd name="T29" fmla="*/ 2865 h 3537"/>
                <a:gd name="T30" fmla="*/ 1155 w 3580"/>
                <a:gd name="T31" fmla="*/ 3020 h 3537"/>
                <a:gd name="T32" fmla="*/ 2472 w 3580"/>
                <a:gd name="T33" fmla="*/ 2948 h 3537"/>
                <a:gd name="T34" fmla="*/ 2655 w 3580"/>
                <a:gd name="T35" fmla="*/ 2833 h 3537"/>
                <a:gd name="T36" fmla="*/ 2877 w 3580"/>
                <a:gd name="T37" fmla="*/ 2847 h 3537"/>
                <a:gd name="T38" fmla="*/ 3043 w 3580"/>
                <a:gd name="T39" fmla="*/ 2982 h 3537"/>
                <a:gd name="T40" fmla="*/ 3338 w 3580"/>
                <a:gd name="T41" fmla="*/ 2741 h 3537"/>
                <a:gd name="T42" fmla="*/ 3246 w 3580"/>
                <a:gd name="T43" fmla="*/ 2573 h 3537"/>
                <a:gd name="T44" fmla="*/ 3063 w 3580"/>
                <a:gd name="T45" fmla="*/ 2504 h 3537"/>
                <a:gd name="T46" fmla="*/ 875 w 3580"/>
                <a:gd name="T47" fmla="*/ 1471 h 3537"/>
                <a:gd name="T48" fmla="*/ 878 w 3580"/>
                <a:gd name="T49" fmla="*/ 440 h 3537"/>
                <a:gd name="T50" fmla="*/ 798 w 3580"/>
                <a:gd name="T51" fmla="*/ 601 h 3537"/>
                <a:gd name="T52" fmla="*/ 832 w 3580"/>
                <a:gd name="T53" fmla="*/ 774 h 3537"/>
                <a:gd name="T54" fmla="*/ 968 w 3580"/>
                <a:gd name="T55" fmla="*/ 893 h 3537"/>
                <a:gd name="T56" fmla="*/ 1147 w 3580"/>
                <a:gd name="T57" fmla="*/ 905 h 3537"/>
                <a:gd name="T58" fmla="*/ 1299 w 3580"/>
                <a:gd name="T59" fmla="*/ 805 h 3537"/>
                <a:gd name="T60" fmla="*/ 1624 w 3580"/>
                <a:gd name="T61" fmla="*/ 18 h 3537"/>
                <a:gd name="T62" fmla="*/ 1703 w 3580"/>
                <a:gd name="T63" fmla="*/ 110 h 3537"/>
                <a:gd name="T64" fmla="*/ 1695 w 3580"/>
                <a:gd name="T65" fmla="*/ 231 h 3537"/>
                <a:gd name="T66" fmla="*/ 1590 w 3580"/>
                <a:gd name="T67" fmla="*/ 313 h 3537"/>
                <a:gd name="T68" fmla="*/ 1432 w 3580"/>
                <a:gd name="T69" fmla="*/ 1009 h 3537"/>
                <a:gd name="T70" fmla="*/ 3119 w 3580"/>
                <a:gd name="T71" fmla="*/ 2268 h 3537"/>
                <a:gd name="T72" fmla="*/ 3368 w 3580"/>
                <a:gd name="T73" fmla="*/ 2366 h 3537"/>
                <a:gd name="T74" fmla="*/ 3534 w 3580"/>
                <a:gd name="T75" fmla="*/ 2569 h 3537"/>
                <a:gd name="T76" fmla="*/ 3580 w 3580"/>
                <a:gd name="T77" fmla="*/ 3299 h 3537"/>
                <a:gd name="T78" fmla="*/ 2987 w 3580"/>
                <a:gd name="T79" fmla="*/ 3443 h 3537"/>
                <a:gd name="T80" fmla="*/ 2790 w 3580"/>
                <a:gd name="T81" fmla="*/ 3534 h 3537"/>
                <a:gd name="T82" fmla="*/ 2573 w 3580"/>
                <a:gd name="T83" fmla="*/ 3493 h 3537"/>
                <a:gd name="T84" fmla="*/ 2425 w 3580"/>
                <a:gd name="T85" fmla="*/ 3339 h 3537"/>
                <a:gd name="T86" fmla="*/ 1108 w 3580"/>
                <a:gd name="T87" fmla="*/ 3411 h 3537"/>
                <a:gd name="T88" fmla="*/ 925 w 3580"/>
                <a:gd name="T89" fmla="*/ 3525 h 3537"/>
                <a:gd name="T90" fmla="*/ 703 w 3580"/>
                <a:gd name="T91" fmla="*/ 3512 h 3537"/>
                <a:gd name="T92" fmla="*/ 537 w 3580"/>
                <a:gd name="T93" fmla="*/ 3377 h 3537"/>
                <a:gd name="T94" fmla="*/ 637 w 3580"/>
                <a:gd name="T95" fmla="*/ 1471 h 3537"/>
                <a:gd name="T96" fmla="*/ 577 w 3580"/>
                <a:gd name="T97" fmla="*/ 778 h 3537"/>
                <a:gd name="T98" fmla="*/ 567 w 3580"/>
                <a:gd name="T99" fmla="*/ 534 h 3537"/>
                <a:gd name="T100" fmla="*/ 674 w 3580"/>
                <a:gd name="T101" fmla="*/ 310 h 3537"/>
                <a:gd name="T102" fmla="*/ 1398 w 3580"/>
                <a:gd name="T103" fmla="*/ 121 h 3537"/>
                <a:gd name="T104" fmla="*/ 1480 w 3580"/>
                <a:gd name="T105" fmla="*/ 18 h 3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0" h="3537">
                  <a:moveTo>
                    <a:pt x="2745" y="3060"/>
                  </a:moveTo>
                  <a:lnTo>
                    <a:pt x="2718" y="3063"/>
                  </a:lnTo>
                  <a:lnTo>
                    <a:pt x="2693" y="3072"/>
                  </a:lnTo>
                  <a:lnTo>
                    <a:pt x="2670" y="3086"/>
                  </a:lnTo>
                  <a:lnTo>
                    <a:pt x="2651" y="3105"/>
                  </a:lnTo>
                  <a:lnTo>
                    <a:pt x="2637" y="3127"/>
                  </a:lnTo>
                  <a:lnTo>
                    <a:pt x="2629" y="3152"/>
                  </a:lnTo>
                  <a:lnTo>
                    <a:pt x="2625" y="3179"/>
                  </a:lnTo>
                  <a:lnTo>
                    <a:pt x="2629" y="3207"/>
                  </a:lnTo>
                  <a:lnTo>
                    <a:pt x="2637" y="3231"/>
                  </a:lnTo>
                  <a:lnTo>
                    <a:pt x="2651" y="3254"/>
                  </a:lnTo>
                  <a:lnTo>
                    <a:pt x="2670" y="3273"/>
                  </a:lnTo>
                  <a:lnTo>
                    <a:pt x="2693" y="3287"/>
                  </a:lnTo>
                  <a:lnTo>
                    <a:pt x="2718" y="3295"/>
                  </a:lnTo>
                  <a:lnTo>
                    <a:pt x="2745" y="3299"/>
                  </a:lnTo>
                  <a:lnTo>
                    <a:pt x="2772" y="3295"/>
                  </a:lnTo>
                  <a:lnTo>
                    <a:pt x="2797" y="3287"/>
                  </a:lnTo>
                  <a:lnTo>
                    <a:pt x="2820" y="3273"/>
                  </a:lnTo>
                  <a:lnTo>
                    <a:pt x="2838" y="3254"/>
                  </a:lnTo>
                  <a:lnTo>
                    <a:pt x="2852" y="3231"/>
                  </a:lnTo>
                  <a:lnTo>
                    <a:pt x="2861" y="3207"/>
                  </a:lnTo>
                  <a:lnTo>
                    <a:pt x="2864" y="3179"/>
                  </a:lnTo>
                  <a:lnTo>
                    <a:pt x="2861" y="3152"/>
                  </a:lnTo>
                  <a:lnTo>
                    <a:pt x="2852" y="3127"/>
                  </a:lnTo>
                  <a:lnTo>
                    <a:pt x="2838" y="3105"/>
                  </a:lnTo>
                  <a:lnTo>
                    <a:pt x="2820" y="3086"/>
                  </a:lnTo>
                  <a:lnTo>
                    <a:pt x="2797" y="3072"/>
                  </a:lnTo>
                  <a:lnTo>
                    <a:pt x="2772" y="3063"/>
                  </a:lnTo>
                  <a:lnTo>
                    <a:pt x="2745" y="3060"/>
                  </a:lnTo>
                  <a:close/>
                  <a:moveTo>
                    <a:pt x="835" y="3060"/>
                  </a:moveTo>
                  <a:lnTo>
                    <a:pt x="808" y="3063"/>
                  </a:lnTo>
                  <a:lnTo>
                    <a:pt x="783" y="3072"/>
                  </a:lnTo>
                  <a:lnTo>
                    <a:pt x="760" y="3086"/>
                  </a:lnTo>
                  <a:lnTo>
                    <a:pt x="742" y="3105"/>
                  </a:lnTo>
                  <a:lnTo>
                    <a:pt x="728" y="3127"/>
                  </a:lnTo>
                  <a:lnTo>
                    <a:pt x="719" y="3152"/>
                  </a:lnTo>
                  <a:lnTo>
                    <a:pt x="716" y="3179"/>
                  </a:lnTo>
                  <a:lnTo>
                    <a:pt x="719" y="3207"/>
                  </a:lnTo>
                  <a:lnTo>
                    <a:pt x="728" y="3231"/>
                  </a:lnTo>
                  <a:lnTo>
                    <a:pt x="742" y="3254"/>
                  </a:lnTo>
                  <a:lnTo>
                    <a:pt x="760" y="3273"/>
                  </a:lnTo>
                  <a:lnTo>
                    <a:pt x="783" y="3287"/>
                  </a:lnTo>
                  <a:lnTo>
                    <a:pt x="808" y="3295"/>
                  </a:lnTo>
                  <a:lnTo>
                    <a:pt x="835" y="3299"/>
                  </a:lnTo>
                  <a:lnTo>
                    <a:pt x="862" y="3295"/>
                  </a:lnTo>
                  <a:lnTo>
                    <a:pt x="887" y="3287"/>
                  </a:lnTo>
                  <a:lnTo>
                    <a:pt x="910" y="3273"/>
                  </a:lnTo>
                  <a:lnTo>
                    <a:pt x="929" y="3254"/>
                  </a:lnTo>
                  <a:lnTo>
                    <a:pt x="943" y="3231"/>
                  </a:lnTo>
                  <a:lnTo>
                    <a:pt x="951" y="3207"/>
                  </a:lnTo>
                  <a:lnTo>
                    <a:pt x="955" y="3179"/>
                  </a:lnTo>
                  <a:lnTo>
                    <a:pt x="951" y="3152"/>
                  </a:lnTo>
                  <a:lnTo>
                    <a:pt x="943" y="3127"/>
                  </a:lnTo>
                  <a:lnTo>
                    <a:pt x="929" y="3105"/>
                  </a:lnTo>
                  <a:lnTo>
                    <a:pt x="910" y="3086"/>
                  </a:lnTo>
                  <a:lnTo>
                    <a:pt x="887" y="3072"/>
                  </a:lnTo>
                  <a:lnTo>
                    <a:pt x="862" y="3063"/>
                  </a:lnTo>
                  <a:lnTo>
                    <a:pt x="835" y="3060"/>
                  </a:lnTo>
                  <a:close/>
                  <a:moveTo>
                    <a:pt x="239" y="1709"/>
                  </a:moveTo>
                  <a:lnTo>
                    <a:pt x="239" y="3060"/>
                  </a:lnTo>
                  <a:lnTo>
                    <a:pt x="498" y="3060"/>
                  </a:lnTo>
                  <a:lnTo>
                    <a:pt x="515" y="3020"/>
                  </a:lnTo>
                  <a:lnTo>
                    <a:pt x="537" y="2982"/>
                  </a:lnTo>
                  <a:lnTo>
                    <a:pt x="563" y="2948"/>
                  </a:lnTo>
                  <a:lnTo>
                    <a:pt x="593" y="2916"/>
                  </a:lnTo>
                  <a:lnTo>
                    <a:pt x="627" y="2889"/>
                  </a:lnTo>
                  <a:lnTo>
                    <a:pt x="664" y="2865"/>
                  </a:lnTo>
                  <a:lnTo>
                    <a:pt x="703" y="2847"/>
                  </a:lnTo>
                  <a:lnTo>
                    <a:pt x="745" y="2833"/>
                  </a:lnTo>
                  <a:lnTo>
                    <a:pt x="790" y="2825"/>
                  </a:lnTo>
                  <a:lnTo>
                    <a:pt x="835" y="2822"/>
                  </a:lnTo>
                  <a:lnTo>
                    <a:pt x="881" y="2825"/>
                  </a:lnTo>
                  <a:lnTo>
                    <a:pt x="925" y="2833"/>
                  </a:lnTo>
                  <a:lnTo>
                    <a:pt x="968" y="2847"/>
                  </a:lnTo>
                  <a:lnTo>
                    <a:pt x="1007" y="2865"/>
                  </a:lnTo>
                  <a:lnTo>
                    <a:pt x="1044" y="2889"/>
                  </a:lnTo>
                  <a:lnTo>
                    <a:pt x="1077" y="2916"/>
                  </a:lnTo>
                  <a:lnTo>
                    <a:pt x="1108" y="2948"/>
                  </a:lnTo>
                  <a:lnTo>
                    <a:pt x="1134" y="2982"/>
                  </a:lnTo>
                  <a:lnTo>
                    <a:pt x="1155" y="3020"/>
                  </a:lnTo>
                  <a:lnTo>
                    <a:pt x="1173" y="3060"/>
                  </a:lnTo>
                  <a:lnTo>
                    <a:pt x="2407" y="3060"/>
                  </a:lnTo>
                  <a:lnTo>
                    <a:pt x="2425" y="3020"/>
                  </a:lnTo>
                  <a:lnTo>
                    <a:pt x="2446" y="2982"/>
                  </a:lnTo>
                  <a:lnTo>
                    <a:pt x="2472" y="2948"/>
                  </a:lnTo>
                  <a:lnTo>
                    <a:pt x="2503" y="2916"/>
                  </a:lnTo>
                  <a:lnTo>
                    <a:pt x="2536" y="2889"/>
                  </a:lnTo>
                  <a:lnTo>
                    <a:pt x="2573" y="2865"/>
                  </a:lnTo>
                  <a:lnTo>
                    <a:pt x="2612" y="2847"/>
                  </a:lnTo>
                  <a:lnTo>
                    <a:pt x="2655" y="2833"/>
                  </a:lnTo>
                  <a:lnTo>
                    <a:pt x="2699" y="2825"/>
                  </a:lnTo>
                  <a:lnTo>
                    <a:pt x="2745" y="2822"/>
                  </a:lnTo>
                  <a:lnTo>
                    <a:pt x="2790" y="2825"/>
                  </a:lnTo>
                  <a:lnTo>
                    <a:pt x="2835" y="2833"/>
                  </a:lnTo>
                  <a:lnTo>
                    <a:pt x="2877" y="2847"/>
                  </a:lnTo>
                  <a:lnTo>
                    <a:pt x="2916" y="2865"/>
                  </a:lnTo>
                  <a:lnTo>
                    <a:pt x="2953" y="2889"/>
                  </a:lnTo>
                  <a:lnTo>
                    <a:pt x="2987" y="2916"/>
                  </a:lnTo>
                  <a:lnTo>
                    <a:pt x="3017" y="2948"/>
                  </a:lnTo>
                  <a:lnTo>
                    <a:pt x="3043" y="2982"/>
                  </a:lnTo>
                  <a:lnTo>
                    <a:pt x="3065" y="3020"/>
                  </a:lnTo>
                  <a:lnTo>
                    <a:pt x="3082" y="3060"/>
                  </a:lnTo>
                  <a:lnTo>
                    <a:pt x="3341" y="3060"/>
                  </a:lnTo>
                  <a:lnTo>
                    <a:pt x="3341" y="2782"/>
                  </a:lnTo>
                  <a:lnTo>
                    <a:pt x="3338" y="2741"/>
                  </a:lnTo>
                  <a:lnTo>
                    <a:pt x="3329" y="2702"/>
                  </a:lnTo>
                  <a:lnTo>
                    <a:pt x="3315" y="2665"/>
                  </a:lnTo>
                  <a:lnTo>
                    <a:pt x="3297" y="2631"/>
                  </a:lnTo>
                  <a:lnTo>
                    <a:pt x="3273" y="2600"/>
                  </a:lnTo>
                  <a:lnTo>
                    <a:pt x="3246" y="2573"/>
                  </a:lnTo>
                  <a:lnTo>
                    <a:pt x="3214" y="2549"/>
                  </a:lnTo>
                  <a:lnTo>
                    <a:pt x="3180" y="2529"/>
                  </a:lnTo>
                  <a:lnTo>
                    <a:pt x="3143" y="2515"/>
                  </a:lnTo>
                  <a:lnTo>
                    <a:pt x="3104" y="2507"/>
                  </a:lnTo>
                  <a:lnTo>
                    <a:pt x="3063" y="2504"/>
                  </a:lnTo>
                  <a:lnTo>
                    <a:pt x="2910" y="2504"/>
                  </a:lnTo>
                  <a:lnTo>
                    <a:pt x="2511" y="1709"/>
                  </a:lnTo>
                  <a:lnTo>
                    <a:pt x="239" y="1709"/>
                  </a:lnTo>
                  <a:close/>
                  <a:moveTo>
                    <a:pt x="875" y="1153"/>
                  </a:moveTo>
                  <a:lnTo>
                    <a:pt x="875" y="1471"/>
                  </a:lnTo>
                  <a:lnTo>
                    <a:pt x="1193" y="1471"/>
                  </a:lnTo>
                  <a:lnTo>
                    <a:pt x="1193" y="1153"/>
                  </a:lnTo>
                  <a:lnTo>
                    <a:pt x="875" y="1153"/>
                  </a:lnTo>
                  <a:close/>
                  <a:moveTo>
                    <a:pt x="905" y="412"/>
                  </a:moveTo>
                  <a:lnTo>
                    <a:pt x="878" y="440"/>
                  </a:lnTo>
                  <a:lnTo>
                    <a:pt x="853" y="468"/>
                  </a:lnTo>
                  <a:lnTo>
                    <a:pt x="832" y="499"/>
                  </a:lnTo>
                  <a:lnTo>
                    <a:pt x="816" y="532"/>
                  </a:lnTo>
                  <a:lnTo>
                    <a:pt x="805" y="566"/>
                  </a:lnTo>
                  <a:lnTo>
                    <a:pt x="798" y="601"/>
                  </a:lnTo>
                  <a:lnTo>
                    <a:pt x="795" y="636"/>
                  </a:lnTo>
                  <a:lnTo>
                    <a:pt x="798" y="672"/>
                  </a:lnTo>
                  <a:lnTo>
                    <a:pt x="805" y="707"/>
                  </a:lnTo>
                  <a:lnTo>
                    <a:pt x="816" y="741"/>
                  </a:lnTo>
                  <a:lnTo>
                    <a:pt x="832" y="774"/>
                  </a:lnTo>
                  <a:lnTo>
                    <a:pt x="853" y="804"/>
                  </a:lnTo>
                  <a:lnTo>
                    <a:pt x="878" y="834"/>
                  </a:lnTo>
                  <a:lnTo>
                    <a:pt x="905" y="857"/>
                  </a:lnTo>
                  <a:lnTo>
                    <a:pt x="935" y="878"/>
                  </a:lnTo>
                  <a:lnTo>
                    <a:pt x="968" y="893"/>
                  </a:lnTo>
                  <a:lnTo>
                    <a:pt x="1001" y="905"/>
                  </a:lnTo>
                  <a:lnTo>
                    <a:pt x="1037" y="913"/>
                  </a:lnTo>
                  <a:lnTo>
                    <a:pt x="1074" y="915"/>
                  </a:lnTo>
                  <a:lnTo>
                    <a:pt x="1111" y="913"/>
                  </a:lnTo>
                  <a:lnTo>
                    <a:pt x="1147" y="905"/>
                  </a:lnTo>
                  <a:lnTo>
                    <a:pt x="1180" y="893"/>
                  </a:lnTo>
                  <a:lnTo>
                    <a:pt x="1213" y="878"/>
                  </a:lnTo>
                  <a:lnTo>
                    <a:pt x="1243" y="857"/>
                  </a:lnTo>
                  <a:lnTo>
                    <a:pt x="1270" y="834"/>
                  </a:lnTo>
                  <a:lnTo>
                    <a:pt x="1299" y="805"/>
                  </a:lnTo>
                  <a:lnTo>
                    <a:pt x="905" y="412"/>
                  </a:lnTo>
                  <a:close/>
                  <a:moveTo>
                    <a:pt x="1552" y="0"/>
                  </a:moveTo>
                  <a:lnTo>
                    <a:pt x="1577" y="2"/>
                  </a:lnTo>
                  <a:lnTo>
                    <a:pt x="1601" y="8"/>
                  </a:lnTo>
                  <a:lnTo>
                    <a:pt x="1624" y="18"/>
                  </a:lnTo>
                  <a:lnTo>
                    <a:pt x="1646" y="31"/>
                  </a:lnTo>
                  <a:lnTo>
                    <a:pt x="1665" y="47"/>
                  </a:lnTo>
                  <a:lnTo>
                    <a:pt x="1682" y="65"/>
                  </a:lnTo>
                  <a:lnTo>
                    <a:pt x="1695" y="87"/>
                  </a:lnTo>
                  <a:lnTo>
                    <a:pt x="1703" y="110"/>
                  </a:lnTo>
                  <a:lnTo>
                    <a:pt x="1710" y="134"/>
                  </a:lnTo>
                  <a:lnTo>
                    <a:pt x="1711" y="158"/>
                  </a:lnTo>
                  <a:lnTo>
                    <a:pt x="1710" y="184"/>
                  </a:lnTo>
                  <a:lnTo>
                    <a:pt x="1703" y="208"/>
                  </a:lnTo>
                  <a:lnTo>
                    <a:pt x="1695" y="231"/>
                  </a:lnTo>
                  <a:lnTo>
                    <a:pt x="1682" y="253"/>
                  </a:lnTo>
                  <a:lnTo>
                    <a:pt x="1664" y="271"/>
                  </a:lnTo>
                  <a:lnTo>
                    <a:pt x="1642" y="290"/>
                  </a:lnTo>
                  <a:lnTo>
                    <a:pt x="1618" y="304"/>
                  </a:lnTo>
                  <a:lnTo>
                    <a:pt x="1590" y="313"/>
                  </a:lnTo>
                  <a:lnTo>
                    <a:pt x="1562" y="318"/>
                  </a:lnTo>
                  <a:lnTo>
                    <a:pt x="1355" y="525"/>
                  </a:lnTo>
                  <a:lnTo>
                    <a:pt x="1637" y="805"/>
                  </a:lnTo>
                  <a:lnTo>
                    <a:pt x="1440" y="1001"/>
                  </a:lnTo>
                  <a:lnTo>
                    <a:pt x="1432" y="1009"/>
                  </a:lnTo>
                  <a:lnTo>
                    <a:pt x="1432" y="1471"/>
                  </a:lnTo>
                  <a:lnTo>
                    <a:pt x="2659" y="1471"/>
                  </a:lnTo>
                  <a:lnTo>
                    <a:pt x="3057" y="2266"/>
                  </a:lnTo>
                  <a:lnTo>
                    <a:pt x="3063" y="2266"/>
                  </a:lnTo>
                  <a:lnTo>
                    <a:pt x="3119" y="2268"/>
                  </a:lnTo>
                  <a:lnTo>
                    <a:pt x="3173" y="2278"/>
                  </a:lnTo>
                  <a:lnTo>
                    <a:pt x="3226" y="2292"/>
                  </a:lnTo>
                  <a:lnTo>
                    <a:pt x="3276" y="2311"/>
                  </a:lnTo>
                  <a:lnTo>
                    <a:pt x="3324" y="2336"/>
                  </a:lnTo>
                  <a:lnTo>
                    <a:pt x="3368" y="2366"/>
                  </a:lnTo>
                  <a:lnTo>
                    <a:pt x="3410" y="2399"/>
                  </a:lnTo>
                  <a:lnTo>
                    <a:pt x="3447" y="2436"/>
                  </a:lnTo>
                  <a:lnTo>
                    <a:pt x="3480" y="2477"/>
                  </a:lnTo>
                  <a:lnTo>
                    <a:pt x="3509" y="2522"/>
                  </a:lnTo>
                  <a:lnTo>
                    <a:pt x="3534" y="2569"/>
                  </a:lnTo>
                  <a:lnTo>
                    <a:pt x="3554" y="2619"/>
                  </a:lnTo>
                  <a:lnTo>
                    <a:pt x="3568" y="2671"/>
                  </a:lnTo>
                  <a:lnTo>
                    <a:pt x="3577" y="2725"/>
                  </a:lnTo>
                  <a:lnTo>
                    <a:pt x="3580" y="2782"/>
                  </a:lnTo>
                  <a:lnTo>
                    <a:pt x="3580" y="3299"/>
                  </a:lnTo>
                  <a:lnTo>
                    <a:pt x="3082" y="3299"/>
                  </a:lnTo>
                  <a:lnTo>
                    <a:pt x="3065" y="3339"/>
                  </a:lnTo>
                  <a:lnTo>
                    <a:pt x="3043" y="3377"/>
                  </a:lnTo>
                  <a:lnTo>
                    <a:pt x="3017" y="3411"/>
                  </a:lnTo>
                  <a:lnTo>
                    <a:pt x="2987" y="3443"/>
                  </a:lnTo>
                  <a:lnTo>
                    <a:pt x="2953" y="3470"/>
                  </a:lnTo>
                  <a:lnTo>
                    <a:pt x="2916" y="3493"/>
                  </a:lnTo>
                  <a:lnTo>
                    <a:pt x="2877" y="3512"/>
                  </a:lnTo>
                  <a:lnTo>
                    <a:pt x="2835" y="3525"/>
                  </a:lnTo>
                  <a:lnTo>
                    <a:pt x="2790" y="3534"/>
                  </a:lnTo>
                  <a:lnTo>
                    <a:pt x="2745" y="3537"/>
                  </a:lnTo>
                  <a:lnTo>
                    <a:pt x="2699" y="3534"/>
                  </a:lnTo>
                  <a:lnTo>
                    <a:pt x="2655" y="3525"/>
                  </a:lnTo>
                  <a:lnTo>
                    <a:pt x="2612" y="3512"/>
                  </a:lnTo>
                  <a:lnTo>
                    <a:pt x="2573" y="3493"/>
                  </a:lnTo>
                  <a:lnTo>
                    <a:pt x="2536" y="3470"/>
                  </a:lnTo>
                  <a:lnTo>
                    <a:pt x="2503" y="3443"/>
                  </a:lnTo>
                  <a:lnTo>
                    <a:pt x="2472" y="3411"/>
                  </a:lnTo>
                  <a:lnTo>
                    <a:pt x="2446" y="3377"/>
                  </a:lnTo>
                  <a:lnTo>
                    <a:pt x="2425" y="3339"/>
                  </a:lnTo>
                  <a:lnTo>
                    <a:pt x="2407" y="3299"/>
                  </a:lnTo>
                  <a:lnTo>
                    <a:pt x="1173" y="3299"/>
                  </a:lnTo>
                  <a:lnTo>
                    <a:pt x="1155" y="3339"/>
                  </a:lnTo>
                  <a:lnTo>
                    <a:pt x="1134" y="3377"/>
                  </a:lnTo>
                  <a:lnTo>
                    <a:pt x="1108" y="3411"/>
                  </a:lnTo>
                  <a:lnTo>
                    <a:pt x="1077" y="3443"/>
                  </a:lnTo>
                  <a:lnTo>
                    <a:pt x="1044" y="3470"/>
                  </a:lnTo>
                  <a:lnTo>
                    <a:pt x="1007" y="3493"/>
                  </a:lnTo>
                  <a:lnTo>
                    <a:pt x="968" y="3512"/>
                  </a:lnTo>
                  <a:lnTo>
                    <a:pt x="925" y="3525"/>
                  </a:lnTo>
                  <a:lnTo>
                    <a:pt x="881" y="3534"/>
                  </a:lnTo>
                  <a:lnTo>
                    <a:pt x="835" y="3537"/>
                  </a:lnTo>
                  <a:lnTo>
                    <a:pt x="790" y="3534"/>
                  </a:lnTo>
                  <a:lnTo>
                    <a:pt x="745" y="3525"/>
                  </a:lnTo>
                  <a:lnTo>
                    <a:pt x="703" y="3512"/>
                  </a:lnTo>
                  <a:lnTo>
                    <a:pt x="664" y="3493"/>
                  </a:lnTo>
                  <a:lnTo>
                    <a:pt x="627" y="3470"/>
                  </a:lnTo>
                  <a:lnTo>
                    <a:pt x="593" y="3443"/>
                  </a:lnTo>
                  <a:lnTo>
                    <a:pt x="563" y="3411"/>
                  </a:lnTo>
                  <a:lnTo>
                    <a:pt x="537" y="3377"/>
                  </a:lnTo>
                  <a:lnTo>
                    <a:pt x="515" y="3339"/>
                  </a:lnTo>
                  <a:lnTo>
                    <a:pt x="498" y="3299"/>
                  </a:lnTo>
                  <a:lnTo>
                    <a:pt x="0" y="3299"/>
                  </a:lnTo>
                  <a:lnTo>
                    <a:pt x="0" y="1471"/>
                  </a:lnTo>
                  <a:lnTo>
                    <a:pt x="637" y="1471"/>
                  </a:lnTo>
                  <a:lnTo>
                    <a:pt x="637" y="915"/>
                  </a:lnTo>
                  <a:lnTo>
                    <a:pt x="638" y="915"/>
                  </a:lnTo>
                  <a:lnTo>
                    <a:pt x="613" y="870"/>
                  </a:lnTo>
                  <a:lnTo>
                    <a:pt x="592" y="825"/>
                  </a:lnTo>
                  <a:lnTo>
                    <a:pt x="577" y="778"/>
                  </a:lnTo>
                  <a:lnTo>
                    <a:pt x="565" y="731"/>
                  </a:lnTo>
                  <a:lnTo>
                    <a:pt x="559" y="682"/>
                  </a:lnTo>
                  <a:lnTo>
                    <a:pt x="558" y="632"/>
                  </a:lnTo>
                  <a:lnTo>
                    <a:pt x="560" y="583"/>
                  </a:lnTo>
                  <a:lnTo>
                    <a:pt x="567" y="534"/>
                  </a:lnTo>
                  <a:lnTo>
                    <a:pt x="579" y="487"/>
                  </a:lnTo>
                  <a:lnTo>
                    <a:pt x="596" y="440"/>
                  </a:lnTo>
                  <a:lnTo>
                    <a:pt x="617" y="395"/>
                  </a:lnTo>
                  <a:lnTo>
                    <a:pt x="642" y="351"/>
                  </a:lnTo>
                  <a:lnTo>
                    <a:pt x="674" y="310"/>
                  </a:lnTo>
                  <a:lnTo>
                    <a:pt x="708" y="271"/>
                  </a:lnTo>
                  <a:lnTo>
                    <a:pt x="905" y="75"/>
                  </a:lnTo>
                  <a:lnTo>
                    <a:pt x="1187" y="356"/>
                  </a:lnTo>
                  <a:lnTo>
                    <a:pt x="1394" y="149"/>
                  </a:lnTo>
                  <a:lnTo>
                    <a:pt x="1398" y="121"/>
                  </a:lnTo>
                  <a:lnTo>
                    <a:pt x="1407" y="93"/>
                  </a:lnTo>
                  <a:lnTo>
                    <a:pt x="1421" y="69"/>
                  </a:lnTo>
                  <a:lnTo>
                    <a:pt x="1440" y="47"/>
                  </a:lnTo>
                  <a:lnTo>
                    <a:pt x="1459" y="31"/>
                  </a:lnTo>
                  <a:lnTo>
                    <a:pt x="1480" y="18"/>
                  </a:lnTo>
                  <a:lnTo>
                    <a:pt x="1503" y="8"/>
                  </a:lnTo>
                  <a:lnTo>
                    <a:pt x="1527" y="2"/>
                  </a:lnTo>
                  <a:lnTo>
                    <a:pt x="15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23"/>
            <p:cNvSpPr>
              <a:spLocks/>
            </p:cNvSpPr>
            <p:nvPr/>
          </p:nvSpPr>
          <p:spPr bwMode="auto">
            <a:xfrm>
              <a:off x="9477376" y="2222501"/>
              <a:ext cx="87313" cy="88900"/>
            </a:xfrm>
            <a:custGeom>
              <a:avLst/>
              <a:gdLst>
                <a:gd name="T0" fmla="*/ 0 w 551"/>
                <a:gd name="T1" fmla="*/ 0 h 557"/>
                <a:gd name="T2" fmla="*/ 272 w 551"/>
                <a:gd name="T3" fmla="*/ 0 h 557"/>
                <a:gd name="T4" fmla="*/ 551 w 551"/>
                <a:gd name="T5" fmla="*/ 557 h 557"/>
                <a:gd name="T6" fmla="*/ 0 w 551"/>
                <a:gd name="T7" fmla="*/ 557 h 557"/>
                <a:gd name="T8" fmla="*/ 0 w 551"/>
                <a:gd name="T9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7">
                  <a:moveTo>
                    <a:pt x="0" y="0"/>
                  </a:moveTo>
                  <a:lnTo>
                    <a:pt x="272" y="0"/>
                  </a:lnTo>
                  <a:lnTo>
                    <a:pt x="551" y="557"/>
                  </a:lnTo>
                  <a:lnTo>
                    <a:pt x="0" y="5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Rectangle 24"/>
            <p:cNvSpPr>
              <a:spLocks noChangeArrowheads="1"/>
            </p:cNvSpPr>
            <p:nvPr/>
          </p:nvSpPr>
          <p:spPr bwMode="auto">
            <a:xfrm>
              <a:off x="9224963" y="2241551"/>
              <a:ext cx="214313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3" name="Freeform 29"/>
          <p:cNvSpPr>
            <a:spLocks noEditPoints="1"/>
          </p:cNvSpPr>
          <p:nvPr/>
        </p:nvSpPr>
        <p:spPr bwMode="auto">
          <a:xfrm>
            <a:off x="8145947" y="1973263"/>
            <a:ext cx="568325" cy="442912"/>
          </a:xfrm>
          <a:custGeom>
            <a:avLst/>
            <a:gdLst>
              <a:gd name="T0" fmla="*/ 1377 w 3580"/>
              <a:gd name="T1" fmla="*/ 1853 h 2789"/>
              <a:gd name="T2" fmla="*/ 1327 w 3580"/>
              <a:gd name="T3" fmla="*/ 1903 h 2789"/>
              <a:gd name="T4" fmla="*/ 1318 w 3580"/>
              <a:gd name="T5" fmla="*/ 1976 h 2789"/>
              <a:gd name="T6" fmla="*/ 1356 w 3580"/>
              <a:gd name="T7" fmla="*/ 2036 h 2789"/>
              <a:gd name="T8" fmla="*/ 1424 w 3580"/>
              <a:gd name="T9" fmla="*/ 2061 h 2789"/>
              <a:gd name="T10" fmla="*/ 1424 w 3580"/>
              <a:gd name="T11" fmla="*/ 1842 h 2789"/>
              <a:gd name="T12" fmla="*/ 657 w 3580"/>
              <a:gd name="T13" fmla="*/ 2097 h 2789"/>
              <a:gd name="T14" fmla="*/ 877 w 3580"/>
              <a:gd name="T15" fmla="*/ 1331 h 2789"/>
              <a:gd name="T16" fmla="*/ 2923 w 3580"/>
              <a:gd name="T17" fmla="*/ 2279 h 2789"/>
              <a:gd name="T18" fmla="*/ 1338 w 3580"/>
              <a:gd name="T19" fmla="*/ 2267 h 2789"/>
              <a:gd name="T20" fmla="*/ 1224 w 3580"/>
              <a:gd name="T21" fmla="*/ 2210 h 2789"/>
              <a:gd name="T22" fmla="*/ 1141 w 3580"/>
              <a:gd name="T23" fmla="*/ 2116 h 2789"/>
              <a:gd name="T24" fmla="*/ 1099 w 3580"/>
              <a:gd name="T25" fmla="*/ 1996 h 2789"/>
              <a:gd name="T26" fmla="*/ 1108 w 3580"/>
              <a:gd name="T27" fmla="*/ 1864 h 2789"/>
              <a:gd name="T28" fmla="*/ 1164 w 3580"/>
              <a:gd name="T29" fmla="*/ 1750 h 2789"/>
              <a:gd name="T30" fmla="*/ 1258 w 3580"/>
              <a:gd name="T31" fmla="*/ 1668 h 2789"/>
              <a:gd name="T32" fmla="*/ 1380 w 3580"/>
              <a:gd name="T33" fmla="*/ 1626 h 2789"/>
              <a:gd name="T34" fmla="*/ 2923 w 3580"/>
              <a:gd name="T35" fmla="*/ 1331 h 2789"/>
              <a:gd name="T36" fmla="*/ 1753 w 3580"/>
              <a:gd name="T37" fmla="*/ 1113 h 2789"/>
              <a:gd name="T38" fmla="*/ 1753 w 3580"/>
              <a:gd name="T39" fmla="*/ 748 h 2789"/>
              <a:gd name="T40" fmla="*/ 2923 w 3580"/>
              <a:gd name="T41" fmla="*/ 529 h 2789"/>
              <a:gd name="T42" fmla="*/ 3361 w 3580"/>
              <a:gd name="T43" fmla="*/ 258 h 2789"/>
              <a:gd name="T44" fmla="*/ 3361 w 3580"/>
              <a:gd name="T45" fmla="*/ 582 h 2789"/>
              <a:gd name="T46" fmla="*/ 304 w 3580"/>
              <a:gd name="T47" fmla="*/ 241 h 2789"/>
              <a:gd name="T48" fmla="*/ 243 w 3580"/>
              <a:gd name="T49" fmla="*/ 279 h 2789"/>
              <a:gd name="T50" fmla="*/ 219 w 3580"/>
              <a:gd name="T51" fmla="*/ 347 h 2789"/>
              <a:gd name="T52" fmla="*/ 230 w 3580"/>
              <a:gd name="T53" fmla="*/ 541 h 2789"/>
              <a:gd name="T54" fmla="*/ 281 w 3580"/>
              <a:gd name="T55" fmla="*/ 591 h 2789"/>
              <a:gd name="T56" fmla="*/ 877 w 3580"/>
              <a:gd name="T57" fmla="*/ 603 h 2789"/>
              <a:gd name="T58" fmla="*/ 3580 w 3580"/>
              <a:gd name="T59" fmla="*/ 0 h 2789"/>
              <a:gd name="T60" fmla="*/ 3023 w 3580"/>
              <a:gd name="T61" fmla="*/ 748 h 2789"/>
              <a:gd name="T62" fmla="*/ 3142 w 3580"/>
              <a:gd name="T63" fmla="*/ 1113 h 2789"/>
              <a:gd name="T64" fmla="*/ 3361 w 3580"/>
              <a:gd name="T65" fmla="*/ 2279 h 2789"/>
              <a:gd name="T66" fmla="*/ 657 w 3580"/>
              <a:gd name="T67" fmla="*/ 2789 h 2789"/>
              <a:gd name="T68" fmla="*/ 146 w 3580"/>
              <a:gd name="T69" fmla="*/ 1347 h 2789"/>
              <a:gd name="T70" fmla="*/ 1534 w 3580"/>
              <a:gd name="T71" fmla="*/ 1113 h 2789"/>
              <a:gd name="T72" fmla="*/ 1096 w 3580"/>
              <a:gd name="T73" fmla="*/ 821 h 2789"/>
              <a:gd name="T74" fmla="*/ 242 w 3580"/>
              <a:gd name="T75" fmla="*/ 810 h 2789"/>
              <a:gd name="T76" fmla="*/ 128 w 3580"/>
              <a:gd name="T77" fmla="*/ 752 h 2789"/>
              <a:gd name="T78" fmla="*/ 44 w 3580"/>
              <a:gd name="T79" fmla="*/ 658 h 2789"/>
              <a:gd name="T80" fmla="*/ 3 w 3580"/>
              <a:gd name="T81" fmla="*/ 538 h 2789"/>
              <a:gd name="T82" fmla="*/ 3 w 3580"/>
              <a:gd name="T83" fmla="*/ 303 h 2789"/>
              <a:gd name="T84" fmla="*/ 44 w 3580"/>
              <a:gd name="T85" fmla="*/ 182 h 2789"/>
              <a:gd name="T86" fmla="*/ 128 w 3580"/>
              <a:gd name="T87" fmla="*/ 88 h 2789"/>
              <a:gd name="T88" fmla="*/ 242 w 3580"/>
              <a:gd name="T89" fmla="*/ 31 h 2789"/>
              <a:gd name="T90" fmla="*/ 1096 w 3580"/>
              <a:gd name="T91" fmla="*/ 20 h 2789"/>
              <a:gd name="T92" fmla="*/ 3580 w 3580"/>
              <a:gd name="T93" fmla="*/ 0 h 2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80" h="2789">
                <a:moveTo>
                  <a:pt x="1424" y="1842"/>
                </a:moveTo>
                <a:lnTo>
                  <a:pt x="1399" y="1844"/>
                </a:lnTo>
                <a:lnTo>
                  <a:pt x="1377" y="1853"/>
                </a:lnTo>
                <a:lnTo>
                  <a:pt x="1356" y="1866"/>
                </a:lnTo>
                <a:lnTo>
                  <a:pt x="1339" y="1882"/>
                </a:lnTo>
                <a:lnTo>
                  <a:pt x="1327" y="1903"/>
                </a:lnTo>
                <a:lnTo>
                  <a:pt x="1318" y="1925"/>
                </a:lnTo>
                <a:lnTo>
                  <a:pt x="1315" y="1951"/>
                </a:lnTo>
                <a:lnTo>
                  <a:pt x="1318" y="1976"/>
                </a:lnTo>
                <a:lnTo>
                  <a:pt x="1327" y="1999"/>
                </a:lnTo>
                <a:lnTo>
                  <a:pt x="1339" y="2020"/>
                </a:lnTo>
                <a:lnTo>
                  <a:pt x="1356" y="2036"/>
                </a:lnTo>
                <a:lnTo>
                  <a:pt x="1377" y="2049"/>
                </a:lnTo>
                <a:lnTo>
                  <a:pt x="1399" y="2057"/>
                </a:lnTo>
                <a:lnTo>
                  <a:pt x="1424" y="2061"/>
                </a:lnTo>
                <a:lnTo>
                  <a:pt x="3142" y="2061"/>
                </a:lnTo>
                <a:lnTo>
                  <a:pt x="3142" y="1842"/>
                </a:lnTo>
                <a:lnTo>
                  <a:pt x="1424" y="1842"/>
                </a:lnTo>
                <a:close/>
                <a:moveTo>
                  <a:pt x="366" y="1680"/>
                </a:moveTo>
                <a:lnTo>
                  <a:pt x="366" y="2222"/>
                </a:lnTo>
                <a:lnTo>
                  <a:pt x="657" y="2097"/>
                </a:lnTo>
                <a:lnTo>
                  <a:pt x="657" y="1804"/>
                </a:lnTo>
                <a:lnTo>
                  <a:pt x="366" y="1680"/>
                </a:lnTo>
                <a:close/>
                <a:moveTo>
                  <a:pt x="877" y="1331"/>
                </a:moveTo>
                <a:lnTo>
                  <a:pt x="877" y="2570"/>
                </a:lnTo>
                <a:lnTo>
                  <a:pt x="2923" y="2570"/>
                </a:lnTo>
                <a:lnTo>
                  <a:pt x="2923" y="2279"/>
                </a:lnTo>
                <a:lnTo>
                  <a:pt x="1424" y="2279"/>
                </a:lnTo>
                <a:lnTo>
                  <a:pt x="1380" y="2276"/>
                </a:lnTo>
                <a:lnTo>
                  <a:pt x="1338" y="2267"/>
                </a:lnTo>
                <a:lnTo>
                  <a:pt x="1296" y="2253"/>
                </a:lnTo>
                <a:lnTo>
                  <a:pt x="1258" y="2234"/>
                </a:lnTo>
                <a:lnTo>
                  <a:pt x="1224" y="2210"/>
                </a:lnTo>
                <a:lnTo>
                  <a:pt x="1192" y="2183"/>
                </a:lnTo>
                <a:lnTo>
                  <a:pt x="1164" y="2152"/>
                </a:lnTo>
                <a:lnTo>
                  <a:pt x="1141" y="2116"/>
                </a:lnTo>
                <a:lnTo>
                  <a:pt x="1122" y="2078"/>
                </a:lnTo>
                <a:lnTo>
                  <a:pt x="1108" y="2038"/>
                </a:lnTo>
                <a:lnTo>
                  <a:pt x="1099" y="1996"/>
                </a:lnTo>
                <a:lnTo>
                  <a:pt x="1096" y="1951"/>
                </a:lnTo>
                <a:lnTo>
                  <a:pt x="1099" y="1907"/>
                </a:lnTo>
                <a:lnTo>
                  <a:pt x="1108" y="1864"/>
                </a:lnTo>
                <a:lnTo>
                  <a:pt x="1122" y="1824"/>
                </a:lnTo>
                <a:lnTo>
                  <a:pt x="1141" y="1786"/>
                </a:lnTo>
                <a:lnTo>
                  <a:pt x="1164" y="1750"/>
                </a:lnTo>
                <a:lnTo>
                  <a:pt x="1192" y="1719"/>
                </a:lnTo>
                <a:lnTo>
                  <a:pt x="1224" y="1692"/>
                </a:lnTo>
                <a:lnTo>
                  <a:pt x="1258" y="1668"/>
                </a:lnTo>
                <a:lnTo>
                  <a:pt x="1296" y="1648"/>
                </a:lnTo>
                <a:lnTo>
                  <a:pt x="1338" y="1634"/>
                </a:lnTo>
                <a:lnTo>
                  <a:pt x="1380" y="1626"/>
                </a:lnTo>
                <a:lnTo>
                  <a:pt x="1424" y="1623"/>
                </a:lnTo>
                <a:lnTo>
                  <a:pt x="2923" y="1623"/>
                </a:lnTo>
                <a:lnTo>
                  <a:pt x="2923" y="1331"/>
                </a:lnTo>
                <a:lnTo>
                  <a:pt x="877" y="1331"/>
                </a:lnTo>
                <a:close/>
                <a:moveTo>
                  <a:pt x="1753" y="748"/>
                </a:moveTo>
                <a:lnTo>
                  <a:pt x="1753" y="1113"/>
                </a:lnTo>
                <a:lnTo>
                  <a:pt x="1972" y="1113"/>
                </a:lnTo>
                <a:lnTo>
                  <a:pt x="1972" y="748"/>
                </a:lnTo>
                <a:lnTo>
                  <a:pt x="1753" y="748"/>
                </a:lnTo>
                <a:close/>
                <a:moveTo>
                  <a:pt x="1096" y="311"/>
                </a:moveTo>
                <a:lnTo>
                  <a:pt x="1096" y="529"/>
                </a:lnTo>
                <a:lnTo>
                  <a:pt x="2923" y="529"/>
                </a:lnTo>
                <a:lnTo>
                  <a:pt x="2923" y="311"/>
                </a:lnTo>
                <a:lnTo>
                  <a:pt x="1096" y="311"/>
                </a:lnTo>
                <a:close/>
                <a:moveTo>
                  <a:pt x="3361" y="258"/>
                </a:moveTo>
                <a:lnTo>
                  <a:pt x="3142" y="294"/>
                </a:lnTo>
                <a:lnTo>
                  <a:pt x="3142" y="547"/>
                </a:lnTo>
                <a:lnTo>
                  <a:pt x="3361" y="582"/>
                </a:lnTo>
                <a:lnTo>
                  <a:pt x="3361" y="258"/>
                </a:lnTo>
                <a:close/>
                <a:moveTo>
                  <a:pt x="329" y="238"/>
                </a:moveTo>
                <a:lnTo>
                  <a:pt x="304" y="241"/>
                </a:lnTo>
                <a:lnTo>
                  <a:pt x="281" y="249"/>
                </a:lnTo>
                <a:lnTo>
                  <a:pt x="260" y="262"/>
                </a:lnTo>
                <a:lnTo>
                  <a:pt x="243" y="279"/>
                </a:lnTo>
                <a:lnTo>
                  <a:pt x="230" y="300"/>
                </a:lnTo>
                <a:lnTo>
                  <a:pt x="222" y="323"/>
                </a:lnTo>
                <a:lnTo>
                  <a:pt x="219" y="347"/>
                </a:lnTo>
                <a:lnTo>
                  <a:pt x="219" y="494"/>
                </a:lnTo>
                <a:lnTo>
                  <a:pt x="222" y="518"/>
                </a:lnTo>
                <a:lnTo>
                  <a:pt x="230" y="541"/>
                </a:lnTo>
                <a:lnTo>
                  <a:pt x="243" y="562"/>
                </a:lnTo>
                <a:lnTo>
                  <a:pt x="260" y="578"/>
                </a:lnTo>
                <a:lnTo>
                  <a:pt x="281" y="591"/>
                </a:lnTo>
                <a:lnTo>
                  <a:pt x="304" y="600"/>
                </a:lnTo>
                <a:lnTo>
                  <a:pt x="329" y="603"/>
                </a:lnTo>
                <a:lnTo>
                  <a:pt x="877" y="603"/>
                </a:lnTo>
                <a:lnTo>
                  <a:pt x="877" y="238"/>
                </a:lnTo>
                <a:lnTo>
                  <a:pt x="329" y="238"/>
                </a:lnTo>
                <a:close/>
                <a:moveTo>
                  <a:pt x="3580" y="0"/>
                </a:moveTo>
                <a:lnTo>
                  <a:pt x="3580" y="841"/>
                </a:lnTo>
                <a:lnTo>
                  <a:pt x="3023" y="748"/>
                </a:lnTo>
                <a:lnTo>
                  <a:pt x="3023" y="748"/>
                </a:lnTo>
                <a:lnTo>
                  <a:pt x="2191" y="748"/>
                </a:lnTo>
                <a:lnTo>
                  <a:pt x="2191" y="1113"/>
                </a:lnTo>
                <a:lnTo>
                  <a:pt x="3142" y="1113"/>
                </a:lnTo>
                <a:lnTo>
                  <a:pt x="3142" y="1623"/>
                </a:lnTo>
                <a:lnTo>
                  <a:pt x="3361" y="1623"/>
                </a:lnTo>
                <a:lnTo>
                  <a:pt x="3361" y="2279"/>
                </a:lnTo>
                <a:lnTo>
                  <a:pt x="3142" y="2279"/>
                </a:lnTo>
                <a:lnTo>
                  <a:pt x="3142" y="2789"/>
                </a:lnTo>
                <a:lnTo>
                  <a:pt x="657" y="2789"/>
                </a:lnTo>
                <a:lnTo>
                  <a:pt x="657" y="2336"/>
                </a:lnTo>
                <a:lnTo>
                  <a:pt x="146" y="2554"/>
                </a:lnTo>
                <a:lnTo>
                  <a:pt x="146" y="1347"/>
                </a:lnTo>
                <a:lnTo>
                  <a:pt x="657" y="1566"/>
                </a:lnTo>
                <a:lnTo>
                  <a:pt x="657" y="1113"/>
                </a:lnTo>
                <a:lnTo>
                  <a:pt x="1534" y="1113"/>
                </a:lnTo>
                <a:lnTo>
                  <a:pt x="1534" y="748"/>
                </a:lnTo>
                <a:lnTo>
                  <a:pt x="1096" y="748"/>
                </a:lnTo>
                <a:lnTo>
                  <a:pt x="1096" y="821"/>
                </a:lnTo>
                <a:lnTo>
                  <a:pt x="329" y="821"/>
                </a:lnTo>
                <a:lnTo>
                  <a:pt x="284" y="818"/>
                </a:lnTo>
                <a:lnTo>
                  <a:pt x="242" y="810"/>
                </a:lnTo>
                <a:lnTo>
                  <a:pt x="201" y="796"/>
                </a:lnTo>
                <a:lnTo>
                  <a:pt x="163" y="776"/>
                </a:lnTo>
                <a:lnTo>
                  <a:pt x="128" y="752"/>
                </a:lnTo>
                <a:lnTo>
                  <a:pt x="97" y="725"/>
                </a:lnTo>
                <a:lnTo>
                  <a:pt x="68" y="694"/>
                </a:lnTo>
                <a:lnTo>
                  <a:pt x="44" y="658"/>
                </a:lnTo>
                <a:lnTo>
                  <a:pt x="26" y="620"/>
                </a:lnTo>
                <a:lnTo>
                  <a:pt x="12" y="580"/>
                </a:lnTo>
                <a:lnTo>
                  <a:pt x="3" y="538"/>
                </a:lnTo>
                <a:lnTo>
                  <a:pt x="0" y="494"/>
                </a:lnTo>
                <a:lnTo>
                  <a:pt x="0" y="347"/>
                </a:lnTo>
                <a:lnTo>
                  <a:pt x="3" y="303"/>
                </a:lnTo>
                <a:lnTo>
                  <a:pt x="12" y="260"/>
                </a:lnTo>
                <a:lnTo>
                  <a:pt x="26" y="220"/>
                </a:lnTo>
                <a:lnTo>
                  <a:pt x="44" y="182"/>
                </a:lnTo>
                <a:lnTo>
                  <a:pt x="68" y="147"/>
                </a:lnTo>
                <a:lnTo>
                  <a:pt x="97" y="116"/>
                </a:lnTo>
                <a:lnTo>
                  <a:pt x="128" y="88"/>
                </a:lnTo>
                <a:lnTo>
                  <a:pt x="163" y="64"/>
                </a:lnTo>
                <a:lnTo>
                  <a:pt x="201" y="46"/>
                </a:lnTo>
                <a:lnTo>
                  <a:pt x="242" y="31"/>
                </a:lnTo>
                <a:lnTo>
                  <a:pt x="284" y="23"/>
                </a:lnTo>
                <a:lnTo>
                  <a:pt x="329" y="20"/>
                </a:lnTo>
                <a:lnTo>
                  <a:pt x="1096" y="20"/>
                </a:lnTo>
                <a:lnTo>
                  <a:pt x="1096" y="92"/>
                </a:lnTo>
                <a:lnTo>
                  <a:pt x="3023" y="92"/>
                </a:lnTo>
                <a:lnTo>
                  <a:pt x="35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7239822" y="1963738"/>
            <a:ext cx="509587" cy="461962"/>
            <a:chOff x="7281863" y="1963738"/>
            <a:chExt cx="509587" cy="4619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7" name="Freeform 34"/>
            <p:cNvSpPr>
              <a:spLocks noEditPoints="1"/>
            </p:cNvSpPr>
            <p:nvPr/>
          </p:nvSpPr>
          <p:spPr bwMode="auto">
            <a:xfrm>
              <a:off x="7281863" y="1963738"/>
              <a:ext cx="509587" cy="461962"/>
            </a:xfrm>
            <a:custGeom>
              <a:avLst/>
              <a:gdLst>
                <a:gd name="T0" fmla="*/ 1560 w 3531"/>
                <a:gd name="T1" fmla="*/ 2705 h 3197"/>
                <a:gd name="T2" fmla="*/ 1560 w 3531"/>
                <a:gd name="T3" fmla="*/ 2950 h 3197"/>
                <a:gd name="T4" fmla="*/ 1971 w 3531"/>
                <a:gd name="T5" fmla="*/ 2950 h 3197"/>
                <a:gd name="T6" fmla="*/ 1971 w 3531"/>
                <a:gd name="T7" fmla="*/ 2705 h 3197"/>
                <a:gd name="T8" fmla="*/ 1560 w 3531"/>
                <a:gd name="T9" fmla="*/ 2705 h 3197"/>
                <a:gd name="T10" fmla="*/ 246 w 3531"/>
                <a:gd name="T11" fmla="*/ 2213 h 3197"/>
                <a:gd name="T12" fmla="*/ 246 w 3531"/>
                <a:gd name="T13" fmla="*/ 2459 h 3197"/>
                <a:gd name="T14" fmla="*/ 3285 w 3531"/>
                <a:gd name="T15" fmla="*/ 2459 h 3197"/>
                <a:gd name="T16" fmla="*/ 3285 w 3531"/>
                <a:gd name="T17" fmla="*/ 2213 h 3197"/>
                <a:gd name="T18" fmla="*/ 246 w 3531"/>
                <a:gd name="T19" fmla="*/ 2213 h 3197"/>
                <a:gd name="T20" fmla="*/ 246 w 3531"/>
                <a:gd name="T21" fmla="*/ 246 h 3197"/>
                <a:gd name="T22" fmla="*/ 246 w 3531"/>
                <a:gd name="T23" fmla="*/ 1967 h 3197"/>
                <a:gd name="T24" fmla="*/ 3285 w 3531"/>
                <a:gd name="T25" fmla="*/ 1967 h 3197"/>
                <a:gd name="T26" fmla="*/ 3285 w 3531"/>
                <a:gd name="T27" fmla="*/ 246 h 3197"/>
                <a:gd name="T28" fmla="*/ 246 w 3531"/>
                <a:gd name="T29" fmla="*/ 246 h 3197"/>
                <a:gd name="T30" fmla="*/ 0 w 3531"/>
                <a:gd name="T31" fmla="*/ 0 h 3197"/>
                <a:gd name="T32" fmla="*/ 3531 w 3531"/>
                <a:gd name="T33" fmla="*/ 0 h 3197"/>
                <a:gd name="T34" fmla="*/ 3531 w 3531"/>
                <a:gd name="T35" fmla="*/ 2705 h 3197"/>
                <a:gd name="T36" fmla="*/ 2217 w 3531"/>
                <a:gd name="T37" fmla="*/ 2705 h 3197"/>
                <a:gd name="T38" fmla="*/ 2217 w 3531"/>
                <a:gd name="T39" fmla="*/ 2950 h 3197"/>
                <a:gd name="T40" fmla="*/ 2505 w 3531"/>
                <a:gd name="T41" fmla="*/ 2950 h 3197"/>
                <a:gd name="T42" fmla="*/ 2505 w 3531"/>
                <a:gd name="T43" fmla="*/ 3197 h 3197"/>
                <a:gd name="T44" fmla="*/ 1026 w 3531"/>
                <a:gd name="T45" fmla="*/ 3197 h 3197"/>
                <a:gd name="T46" fmla="*/ 1026 w 3531"/>
                <a:gd name="T47" fmla="*/ 2950 h 3197"/>
                <a:gd name="T48" fmla="*/ 1314 w 3531"/>
                <a:gd name="T49" fmla="*/ 2950 h 3197"/>
                <a:gd name="T50" fmla="*/ 1314 w 3531"/>
                <a:gd name="T51" fmla="*/ 2705 h 3197"/>
                <a:gd name="T52" fmla="*/ 0 w 3531"/>
                <a:gd name="T53" fmla="*/ 2705 h 3197"/>
                <a:gd name="T54" fmla="*/ 0 w 3531"/>
                <a:gd name="T55" fmla="*/ 0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31" h="3197">
                  <a:moveTo>
                    <a:pt x="1560" y="2705"/>
                  </a:moveTo>
                  <a:lnTo>
                    <a:pt x="1560" y="2950"/>
                  </a:lnTo>
                  <a:lnTo>
                    <a:pt x="1971" y="2950"/>
                  </a:lnTo>
                  <a:lnTo>
                    <a:pt x="1971" y="2705"/>
                  </a:lnTo>
                  <a:lnTo>
                    <a:pt x="1560" y="2705"/>
                  </a:lnTo>
                  <a:close/>
                  <a:moveTo>
                    <a:pt x="246" y="2213"/>
                  </a:moveTo>
                  <a:lnTo>
                    <a:pt x="246" y="2459"/>
                  </a:lnTo>
                  <a:lnTo>
                    <a:pt x="3285" y="2459"/>
                  </a:lnTo>
                  <a:lnTo>
                    <a:pt x="3285" y="2213"/>
                  </a:lnTo>
                  <a:lnTo>
                    <a:pt x="246" y="2213"/>
                  </a:lnTo>
                  <a:close/>
                  <a:moveTo>
                    <a:pt x="246" y="246"/>
                  </a:moveTo>
                  <a:lnTo>
                    <a:pt x="246" y="1967"/>
                  </a:lnTo>
                  <a:lnTo>
                    <a:pt x="3285" y="1967"/>
                  </a:lnTo>
                  <a:lnTo>
                    <a:pt x="3285" y="246"/>
                  </a:lnTo>
                  <a:lnTo>
                    <a:pt x="246" y="246"/>
                  </a:lnTo>
                  <a:close/>
                  <a:moveTo>
                    <a:pt x="0" y="0"/>
                  </a:moveTo>
                  <a:lnTo>
                    <a:pt x="3531" y="0"/>
                  </a:lnTo>
                  <a:lnTo>
                    <a:pt x="3531" y="2705"/>
                  </a:lnTo>
                  <a:lnTo>
                    <a:pt x="2217" y="2705"/>
                  </a:lnTo>
                  <a:lnTo>
                    <a:pt x="2217" y="2950"/>
                  </a:lnTo>
                  <a:lnTo>
                    <a:pt x="2505" y="2950"/>
                  </a:lnTo>
                  <a:lnTo>
                    <a:pt x="2505" y="3197"/>
                  </a:lnTo>
                  <a:lnTo>
                    <a:pt x="1026" y="3197"/>
                  </a:lnTo>
                  <a:lnTo>
                    <a:pt x="1026" y="2950"/>
                  </a:lnTo>
                  <a:lnTo>
                    <a:pt x="1314" y="2950"/>
                  </a:lnTo>
                  <a:lnTo>
                    <a:pt x="1314" y="2705"/>
                  </a:lnTo>
                  <a:lnTo>
                    <a:pt x="0" y="27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35"/>
            <p:cNvSpPr>
              <a:spLocks/>
            </p:cNvSpPr>
            <p:nvPr/>
          </p:nvSpPr>
          <p:spPr bwMode="auto">
            <a:xfrm>
              <a:off x="7507288" y="2058988"/>
              <a:ext cx="58737" cy="58737"/>
            </a:xfrm>
            <a:custGeom>
              <a:avLst/>
              <a:gdLst>
                <a:gd name="T0" fmla="*/ 206 w 411"/>
                <a:gd name="T1" fmla="*/ 0 h 410"/>
                <a:gd name="T2" fmla="*/ 242 w 411"/>
                <a:gd name="T3" fmla="*/ 4 h 410"/>
                <a:gd name="T4" fmla="*/ 277 w 411"/>
                <a:gd name="T5" fmla="*/ 13 h 410"/>
                <a:gd name="T6" fmla="*/ 309 w 411"/>
                <a:gd name="T7" fmla="*/ 29 h 410"/>
                <a:gd name="T8" fmla="*/ 338 w 411"/>
                <a:gd name="T9" fmla="*/ 49 h 410"/>
                <a:gd name="T10" fmla="*/ 363 w 411"/>
                <a:gd name="T11" fmla="*/ 74 h 410"/>
                <a:gd name="T12" fmla="*/ 383 w 411"/>
                <a:gd name="T13" fmla="*/ 103 h 410"/>
                <a:gd name="T14" fmla="*/ 398 w 411"/>
                <a:gd name="T15" fmla="*/ 134 h 410"/>
                <a:gd name="T16" fmla="*/ 408 w 411"/>
                <a:gd name="T17" fmla="*/ 169 h 410"/>
                <a:gd name="T18" fmla="*/ 411 w 411"/>
                <a:gd name="T19" fmla="*/ 205 h 410"/>
                <a:gd name="T20" fmla="*/ 408 w 411"/>
                <a:gd name="T21" fmla="*/ 242 h 410"/>
                <a:gd name="T22" fmla="*/ 398 w 411"/>
                <a:gd name="T23" fmla="*/ 277 h 410"/>
                <a:gd name="T24" fmla="*/ 383 w 411"/>
                <a:gd name="T25" fmla="*/ 309 h 410"/>
                <a:gd name="T26" fmla="*/ 363 w 411"/>
                <a:gd name="T27" fmla="*/ 338 h 410"/>
                <a:gd name="T28" fmla="*/ 338 w 411"/>
                <a:gd name="T29" fmla="*/ 362 h 410"/>
                <a:gd name="T30" fmla="*/ 309 w 411"/>
                <a:gd name="T31" fmla="*/ 382 h 410"/>
                <a:gd name="T32" fmla="*/ 277 w 411"/>
                <a:gd name="T33" fmla="*/ 397 h 410"/>
                <a:gd name="T34" fmla="*/ 242 w 411"/>
                <a:gd name="T35" fmla="*/ 407 h 410"/>
                <a:gd name="T36" fmla="*/ 206 w 411"/>
                <a:gd name="T37" fmla="*/ 410 h 410"/>
                <a:gd name="T38" fmla="*/ 169 w 411"/>
                <a:gd name="T39" fmla="*/ 407 h 410"/>
                <a:gd name="T40" fmla="*/ 134 w 411"/>
                <a:gd name="T41" fmla="*/ 397 h 410"/>
                <a:gd name="T42" fmla="*/ 102 w 411"/>
                <a:gd name="T43" fmla="*/ 382 h 410"/>
                <a:gd name="T44" fmla="*/ 73 w 411"/>
                <a:gd name="T45" fmla="*/ 362 h 410"/>
                <a:gd name="T46" fmla="*/ 48 w 411"/>
                <a:gd name="T47" fmla="*/ 338 h 410"/>
                <a:gd name="T48" fmla="*/ 28 w 411"/>
                <a:gd name="T49" fmla="*/ 309 h 410"/>
                <a:gd name="T50" fmla="*/ 13 w 411"/>
                <a:gd name="T51" fmla="*/ 277 h 410"/>
                <a:gd name="T52" fmla="*/ 3 w 411"/>
                <a:gd name="T53" fmla="*/ 242 h 410"/>
                <a:gd name="T54" fmla="*/ 0 w 411"/>
                <a:gd name="T55" fmla="*/ 205 h 410"/>
                <a:gd name="T56" fmla="*/ 3 w 411"/>
                <a:gd name="T57" fmla="*/ 169 h 410"/>
                <a:gd name="T58" fmla="*/ 13 w 411"/>
                <a:gd name="T59" fmla="*/ 134 h 410"/>
                <a:gd name="T60" fmla="*/ 28 w 411"/>
                <a:gd name="T61" fmla="*/ 103 h 410"/>
                <a:gd name="T62" fmla="*/ 48 w 411"/>
                <a:gd name="T63" fmla="*/ 74 h 410"/>
                <a:gd name="T64" fmla="*/ 73 w 411"/>
                <a:gd name="T65" fmla="*/ 49 h 410"/>
                <a:gd name="T66" fmla="*/ 102 w 411"/>
                <a:gd name="T67" fmla="*/ 29 h 410"/>
                <a:gd name="T68" fmla="*/ 134 w 411"/>
                <a:gd name="T69" fmla="*/ 13 h 410"/>
                <a:gd name="T70" fmla="*/ 169 w 411"/>
                <a:gd name="T71" fmla="*/ 4 h 410"/>
                <a:gd name="T72" fmla="*/ 206 w 411"/>
                <a:gd name="T73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1" h="410">
                  <a:moveTo>
                    <a:pt x="206" y="0"/>
                  </a:moveTo>
                  <a:lnTo>
                    <a:pt x="242" y="4"/>
                  </a:lnTo>
                  <a:lnTo>
                    <a:pt x="277" y="13"/>
                  </a:lnTo>
                  <a:lnTo>
                    <a:pt x="309" y="29"/>
                  </a:lnTo>
                  <a:lnTo>
                    <a:pt x="338" y="49"/>
                  </a:lnTo>
                  <a:lnTo>
                    <a:pt x="363" y="74"/>
                  </a:lnTo>
                  <a:lnTo>
                    <a:pt x="383" y="103"/>
                  </a:lnTo>
                  <a:lnTo>
                    <a:pt x="398" y="134"/>
                  </a:lnTo>
                  <a:lnTo>
                    <a:pt x="408" y="169"/>
                  </a:lnTo>
                  <a:lnTo>
                    <a:pt x="411" y="205"/>
                  </a:lnTo>
                  <a:lnTo>
                    <a:pt x="408" y="242"/>
                  </a:lnTo>
                  <a:lnTo>
                    <a:pt x="398" y="277"/>
                  </a:lnTo>
                  <a:lnTo>
                    <a:pt x="383" y="309"/>
                  </a:lnTo>
                  <a:lnTo>
                    <a:pt x="363" y="338"/>
                  </a:lnTo>
                  <a:lnTo>
                    <a:pt x="338" y="362"/>
                  </a:lnTo>
                  <a:lnTo>
                    <a:pt x="309" y="382"/>
                  </a:lnTo>
                  <a:lnTo>
                    <a:pt x="277" y="397"/>
                  </a:lnTo>
                  <a:lnTo>
                    <a:pt x="242" y="407"/>
                  </a:lnTo>
                  <a:lnTo>
                    <a:pt x="206" y="410"/>
                  </a:lnTo>
                  <a:lnTo>
                    <a:pt x="169" y="407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3" y="362"/>
                  </a:lnTo>
                  <a:lnTo>
                    <a:pt x="48" y="338"/>
                  </a:lnTo>
                  <a:lnTo>
                    <a:pt x="28" y="309"/>
                  </a:lnTo>
                  <a:lnTo>
                    <a:pt x="13" y="277"/>
                  </a:lnTo>
                  <a:lnTo>
                    <a:pt x="3" y="242"/>
                  </a:lnTo>
                  <a:lnTo>
                    <a:pt x="0" y="205"/>
                  </a:lnTo>
                  <a:lnTo>
                    <a:pt x="3" y="169"/>
                  </a:lnTo>
                  <a:lnTo>
                    <a:pt x="13" y="134"/>
                  </a:lnTo>
                  <a:lnTo>
                    <a:pt x="28" y="103"/>
                  </a:lnTo>
                  <a:lnTo>
                    <a:pt x="48" y="74"/>
                  </a:lnTo>
                  <a:lnTo>
                    <a:pt x="73" y="49"/>
                  </a:lnTo>
                  <a:lnTo>
                    <a:pt x="102" y="29"/>
                  </a:lnTo>
                  <a:lnTo>
                    <a:pt x="134" y="13"/>
                  </a:lnTo>
                  <a:lnTo>
                    <a:pt x="169" y="4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483475" y="2117725"/>
              <a:ext cx="106362" cy="82550"/>
            </a:xfrm>
            <a:custGeom>
              <a:avLst/>
              <a:gdLst>
                <a:gd name="T0" fmla="*/ 370 w 739"/>
                <a:gd name="T1" fmla="*/ 0 h 574"/>
                <a:gd name="T2" fmla="*/ 420 w 739"/>
                <a:gd name="T3" fmla="*/ 3 h 574"/>
                <a:gd name="T4" fmla="*/ 468 w 739"/>
                <a:gd name="T5" fmla="*/ 14 h 574"/>
                <a:gd name="T6" fmla="*/ 513 w 739"/>
                <a:gd name="T7" fmla="*/ 29 h 574"/>
                <a:gd name="T8" fmla="*/ 556 w 739"/>
                <a:gd name="T9" fmla="*/ 50 h 574"/>
                <a:gd name="T10" fmla="*/ 595 w 739"/>
                <a:gd name="T11" fmla="*/ 77 h 574"/>
                <a:gd name="T12" fmla="*/ 631 w 739"/>
                <a:gd name="T13" fmla="*/ 108 h 574"/>
                <a:gd name="T14" fmla="*/ 662 w 739"/>
                <a:gd name="T15" fmla="*/ 144 h 574"/>
                <a:gd name="T16" fmla="*/ 688 w 739"/>
                <a:gd name="T17" fmla="*/ 183 h 574"/>
                <a:gd name="T18" fmla="*/ 710 w 739"/>
                <a:gd name="T19" fmla="*/ 225 h 574"/>
                <a:gd name="T20" fmla="*/ 726 w 739"/>
                <a:gd name="T21" fmla="*/ 271 h 574"/>
                <a:gd name="T22" fmla="*/ 735 w 739"/>
                <a:gd name="T23" fmla="*/ 319 h 574"/>
                <a:gd name="T24" fmla="*/ 739 w 739"/>
                <a:gd name="T25" fmla="*/ 370 h 574"/>
                <a:gd name="T26" fmla="*/ 735 w 739"/>
                <a:gd name="T27" fmla="*/ 406 h 574"/>
                <a:gd name="T28" fmla="*/ 726 w 739"/>
                <a:gd name="T29" fmla="*/ 440 h 574"/>
                <a:gd name="T30" fmla="*/ 711 w 739"/>
                <a:gd name="T31" fmla="*/ 472 h 574"/>
                <a:gd name="T32" fmla="*/ 691 w 739"/>
                <a:gd name="T33" fmla="*/ 501 h 574"/>
                <a:gd name="T34" fmla="*/ 666 w 739"/>
                <a:gd name="T35" fmla="*/ 526 h 574"/>
                <a:gd name="T36" fmla="*/ 637 w 739"/>
                <a:gd name="T37" fmla="*/ 546 h 574"/>
                <a:gd name="T38" fmla="*/ 605 w 739"/>
                <a:gd name="T39" fmla="*/ 561 h 574"/>
                <a:gd name="T40" fmla="*/ 571 w 739"/>
                <a:gd name="T41" fmla="*/ 570 h 574"/>
                <a:gd name="T42" fmla="*/ 533 w 739"/>
                <a:gd name="T43" fmla="*/ 574 h 574"/>
                <a:gd name="T44" fmla="*/ 206 w 739"/>
                <a:gd name="T45" fmla="*/ 574 h 574"/>
                <a:gd name="T46" fmla="*/ 168 w 739"/>
                <a:gd name="T47" fmla="*/ 570 h 574"/>
                <a:gd name="T48" fmla="*/ 134 w 739"/>
                <a:gd name="T49" fmla="*/ 561 h 574"/>
                <a:gd name="T50" fmla="*/ 102 w 739"/>
                <a:gd name="T51" fmla="*/ 546 h 574"/>
                <a:gd name="T52" fmla="*/ 73 w 739"/>
                <a:gd name="T53" fmla="*/ 526 h 574"/>
                <a:gd name="T54" fmla="*/ 49 w 739"/>
                <a:gd name="T55" fmla="*/ 501 h 574"/>
                <a:gd name="T56" fmla="*/ 28 w 739"/>
                <a:gd name="T57" fmla="*/ 472 h 574"/>
                <a:gd name="T58" fmla="*/ 13 w 739"/>
                <a:gd name="T59" fmla="*/ 440 h 574"/>
                <a:gd name="T60" fmla="*/ 4 w 739"/>
                <a:gd name="T61" fmla="*/ 406 h 574"/>
                <a:gd name="T62" fmla="*/ 0 w 739"/>
                <a:gd name="T63" fmla="*/ 370 h 574"/>
                <a:gd name="T64" fmla="*/ 4 w 739"/>
                <a:gd name="T65" fmla="*/ 319 h 574"/>
                <a:gd name="T66" fmla="*/ 13 w 739"/>
                <a:gd name="T67" fmla="*/ 271 h 574"/>
                <a:gd name="T68" fmla="*/ 29 w 739"/>
                <a:gd name="T69" fmla="*/ 225 h 574"/>
                <a:gd name="T70" fmla="*/ 51 w 739"/>
                <a:gd name="T71" fmla="*/ 183 h 574"/>
                <a:gd name="T72" fmla="*/ 77 w 739"/>
                <a:gd name="T73" fmla="*/ 144 h 574"/>
                <a:gd name="T74" fmla="*/ 108 w 739"/>
                <a:gd name="T75" fmla="*/ 108 h 574"/>
                <a:gd name="T76" fmla="*/ 144 w 739"/>
                <a:gd name="T77" fmla="*/ 77 h 574"/>
                <a:gd name="T78" fmla="*/ 183 w 739"/>
                <a:gd name="T79" fmla="*/ 50 h 574"/>
                <a:gd name="T80" fmla="*/ 226 w 739"/>
                <a:gd name="T81" fmla="*/ 29 h 574"/>
                <a:gd name="T82" fmla="*/ 271 w 739"/>
                <a:gd name="T83" fmla="*/ 14 h 574"/>
                <a:gd name="T84" fmla="*/ 319 w 739"/>
                <a:gd name="T85" fmla="*/ 3 h 574"/>
                <a:gd name="T86" fmla="*/ 370 w 739"/>
                <a:gd name="T8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9" h="574">
                  <a:moveTo>
                    <a:pt x="370" y="0"/>
                  </a:moveTo>
                  <a:lnTo>
                    <a:pt x="420" y="3"/>
                  </a:lnTo>
                  <a:lnTo>
                    <a:pt x="468" y="14"/>
                  </a:lnTo>
                  <a:lnTo>
                    <a:pt x="513" y="29"/>
                  </a:lnTo>
                  <a:lnTo>
                    <a:pt x="556" y="50"/>
                  </a:lnTo>
                  <a:lnTo>
                    <a:pt x="595" y="77"/>
                  </a:lnTo>
                  <a:lnTo>
                    <a:pt x="631" y="108"/>
                  </a:lnTo>
                  <a:lnTo>
                    <a:pt x="662" y="144"/>
                  </a:lnTo>
                  <a:lnTo>
                    <a:pt x="688" y="183"/>
                  </a:lnTo>
                  <a:lnTo>
                    <a:pt x="710" y="225"/>
                  </a:lnTo>
                  <a:lnTo>
                    <a:pt x="726" y="271"/>
                  </a:lnTo>
                  <a:lnTo>
                    <a:pt x="735" y="319"/>
                  </a:lnTo>
                  <a:lnTo>
                    <a:pt x="739" y="370"/>
                  </a:lnTo>
                  <a:lnTo>
                    <a:pt x="735" y="406"/>
                  </a:lnTo>
                  <a:lnTo>
                    <a:pt x="726" y="440"/>
                  </a:lnTo>
                  <a:lnTo>
                    <a:pt x="711" y="472"/>
                  </a:lnTo>
                  <a:lnTo>
                    <a:pt x="691" y="501"/>
                  </a:lnTo>
                  <a:lnTo>
                    <a:pt x="666" y="526"/>
                  </a:lnTo>
                  <a:lnTo>
                    <a:pt x="637" y="546"/>
                  </a:lnTo>
                  <a:lnTo>
                    <a:pt x="605" y="561"/>
                  </a:lnTo>
                  <a:lnTo>
                    <a:pt x="571" y="570"/>
                  </a:lnTo>
                  <a:lnTo>
                    <a:pt x="533" y="574"/>
                  </a:lnTo>
                  <a:lnTo>
                    <a:pt x="206" y="574"/>
                  </a:lnTo>
                  <a:lnTo>
                    <a:pt x="168" y="570"/>
                  </a:lnTo>
                  <a:lnTo>
                    <a:pt x="134" y="561"/>
                  </a:lnTo>
                  <a:lnTo>
                    <a:pt x="102" y="546"/>
                  </a:lnTo>
                  <a:lnTo>
                    <a:pt x="73" y="526"/>
                  </a:lnTo>
                  <a:lnTo>
                    <a:pt x="49" y="501"/>
                  </a:lnTo>
                  <a:lnTo>
                    <a:pt x="28" y="472"/>
                  </a:lnTo>
                  <a:lnTo>
                    <a:pt x="13" y="440"/>
                  </a:lnTo>
                  <a:lnTo>
                    <a:pt x="4" y="406"/>
                  </a:lnTo>
                  <a:lnTo>
                    <a:pt x="0" y="370"/>
                  </a:lnTo>
                  <a:lnTo>
                    <a:pt x="4" y="319"/>
                  </a:lnTo>
                  <a:lnTo>
                    <a:pt x="13" y="271"/>
                  </a:lnTo>
                  <a:lnTo>
                    <a:pt x="29" y="225"/>
                  </a:lnTo>
                  <a:lnTo>
                    <a:pt x="51" y="183"/>
                  </a:lnTo>
                  <a:lnTo>
                    <a:pt x="77" y="144"/>
                  </a:lnTo>
                  <a:lnTo>
                    <a:pt x="108" y="108"/>
                  </a:lnTo>
                  <a:lnTo>
                    <a:pt x="144" y="77"/>
                  </a:lnTo>
                  <a:lnTo>
                    <a:pt x="183" y="50"/>
                  </a:lnTo>
                  <a:lnTo>
                    <a:pt x="226" y="29"/>
                  </a:lnTo>
                  <a:lnTo>
                    <a:pt x="271" y="14"/>
                  </a:lnTo>
                  <a:lnTo>
                    <a:pt x="319" y="3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6297978" y="1944688"/>
            <a:ext cx="522287" cy="498475"/>
            <a:chOff x="6297613" y="1944688"/>
            <a:chExt cx="522287" cy="498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6297613" y="1944688"/>
              <a:ext cx="522287" cy="498475"/>
            </a:xfrm>
            <a:custGeom>
              <a:avLst/>
              <a:gdLst>
                <a:gd name="T0" fmla="*/ 350 w 3619"/>
                <a:gd name="T1" fmla="*/ 257 h 3450"/>
                <a:gd name="T2" fmla="*/ 299 w 3619"/>
                <a:gd name="T3" fmla="*/ 281 h 3450"/>
                <a:gd name="T4" fmla="*/ 265 w 3619"/>
                <a:gd name="T5" fmla="*/ 324 h 3450"/>
                <a:gd name="T6" fmla="*/ 252 w 3619"/>
                <a:gd name="T7" fmla="*/ 380 h 3450"/>
                <a:gd name="T8" fmla="*/ 256 w 3619"/>
                <a:gd name="T9" fmla="*/ 3100 h 3450"/>
                <a:gd name="T10" fmla="*/ 281 w 3619"/>
                <a:gd name="T11" fmla="*/ 3150 h 3450"/>
                <a:gd name="T12" fmla="*/ 324 w 3619"/>
                <a:gd name="T13" fmla="*/ 3185 h 3450"/>
                <a:gd name="T14" fmla="*/ 378 w 3619"/>
                <a:gd name="T15" fmla="*/ 3198 h 3450"/>
                <a:gd name="T16" fmla="*/ 3269 w 3619"/>
                <a:gd name="T17" fmla="*/ 3195 h 3450"/>
                <a:gd name="T18" fmla="*/ 3320 w 3619"/>
                <a:gd name="T19" fmla="*/ 3169 h 3450"/>
                <a:gd name="T20" fmla="*/ 3354 w 3619"/>
                <a:gd name="T21" fmla="*/ 3127 h 3450"/>
                <a:gd name="T22" fmla="*/ 3367 w 3619"/>
                <a:gd name="T23" fmla="*/ 3072 h 3450"/>
                <a:gd name="T24" fmla="*/ 3363 w 3619"/>
                <a:gd name="T25" fmla="*/ 350 h 3450"/>
                <a:gd name="T26" fmla="*/ 3338 w 3619"/>
                <a:gd name="T27" fmla="*/ 301 h 3450"/>
                <a:gd name="T28" fmla="*/ 3295 w 3619"/>
                <a:gd name="T29" fmla="*/ 266 h 3450"/>
                <a:gd name="T30" fmla="*/ 3241 w 3619"/>
                <a:gd name="T31" fmla="*/ 254 h 3450"/>
                <a:gd name="T32" fmla="*/ 378 w 3619"/>
                <a:gd name="T33" fmla="*/ 0 h 3450"/>
                <a:gd name="T34" fmla="*/ 3291 w 3619"/>
                <a:gd name="T35" fmla="*/ 5 h 3450"/>
                <a:gd name="T36" fmla="*/ 3388 w 3619"/>
                <a:gd name="T37" fmla="*/ 31 h 3450"/>
                <a:gd name="T38" fmla="*/ 3472 w 3619"/>
                <a:gd name="T39" fmla="*/ 79 h 3450"/>
                <a:gd name="T40" fmla="*/ 3540 w 3619"/>
                <a:gd name="T41" fmla="*/ 148 h 3450"/>
                <a:gd name="T42" fmla="*/ 3589 w 3619"/>
                <a:gd name="T43" fmla="*/ 232 h 3450"/>
                <a:gd name="T44" fmla="*/ 3616 w 3619"/>
                <a:gd name="T45" fmla="*/ 328 h 3450"/>
                <a:gd name="T46" fmla="*/ 3619 w 3619"/>
                <a:gd name="T47" fmla="*/ 3072 h 3450"/>
                <a:gd name="T48" fmla="*/ 3606 w 3619"/>
                <a:gd name="T49" fmla="*/ 3172 h 3450"/>
                <a:gd name="T50" fmla="*/ 3567 w 3619"/>
                <a:gd name="T51" fmla="*/ 3263 h 3450"/>
                <a:gd name="T52" fmla="*/ 3508 w 3619"/>
                <a:gd name="T53" fmla="*/ 3339 h 3450"/>
                <a:gd name="T54" fmla="*/ 3431 w 3619"/>
                <a:gd name="T55" fmla="*/ 3398 h 3450"/>
                <a:gd name="T56" fmla="*/ 3340 w 3619"/>
                <a:gd name="T57" fmla="*/ 3437 h 3450"/>
                <a:gd name="T58" fmla="*/ 3241 w 3619"/>
                <a:gd name="T59" fmla="*/ 3450 h 3450"/>
                <a:gd name="T60" fmla="*/ 328 w 3619"/>
                <a:gd name="T61" fmla="*/ 3447 h 3450"/>
                <a:gd name="T62" fmla="*/ 231 w 3619"/>
                <a:gd name="T63" fmla="*/ 3420 h 3450"/>
                <a:gd name="T64" fmla="*/ 147 w 3619"/>
                <a:gd name="T65" fmla="*/ 3371 h 3450"/>
                <a:gd name="T66" fmla="*/ 79 w 3619"/>
                <a:gd name="T67" fmla="*/ 3302 h 3450"/>
                <a:gd name="T68" fmla="*/ 30 w 3619"/>
                <a:gd name="T69" fmla="*/ 3219 h 3450"/>
                <a:gd name="T70" fmla="*/ 3 w 3619"/>
                <a:gd name="T71" fmla="*/ 3122 h 3450"/>
                <a:gd name="T72" fmla="*/ 0 w 3619"/>
                <a:gd name="T73" fmla="*/ 380 h 3450"/>
                <a:gd name="T74" fmla="*/ 13 w 3619"/>
                <a:gd name="T75" fmla="*/ 279 h 3450"/>
                <a:gd name="T76" fmla="*/ 52 w 3619"/>
                <a:gd name="T77" fmla="*/ 189 h 3450"/>
                <a:gd name="T78" fmla="*/ 111 w 3619"/>
                <a:gd name="T79" fmla="*/ 112 h 3450"/>
                <a:gd name="T80" fmla="*/ 188 w 3619"/>
                <a:gd name="T81" fmla="*/ 53 h 3450"/>
                <a:gd name="T82" fmla="*/ 279 w 3619"/>
                <a:gd name="T83" fmla="*/ 15 h 3450"/>
                <a:gd name="T84" fmla="*/ 378 w 3619"/>
                <a:gd name="T85" fmla="*/ 0 h 3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9" h="3450">
                  <a:moveTo>
                    <a:pt x="378" y="254"/>
                  </a:moveTo>
                  <a:lnTo>
                    <a:pt x="350" y="257"/>
                  </a:lnTo>
                  <a:lnTo>
                    <a:pt x="324" y="266"/>
                  </a:lnTo>
                  <a:lnTo>
                    <a:pt x="299" y="281"/>
                  </a:lnTo>
                  <a:lnTo>
                    <a:pt x="281" y="301"/>
                  </a:lnTo>
                  <a:lnTo>
                    <a:pt x="265" y="324"/>
                  </a:lnTo>
                  <a:lnTo>
                    <a:pt x="256" y="350"/>
                  </a:lnTo>
                  <a:lnTo>
                    <a:pt x="252" y="380"/>
                  </a:lnTo>
                  <a:lnTo>
                    <a:pt x="252" y="3072"/>
                  </a:lnTo>
                  <a:lnTo>
                    <a:pt x="256" y="3100"/>
                  </a:lnTo>
                  <a:lnTo>
                    <a:pt x="265" y="3127"/>
                  </a:lnTo>
                  <a:lnTo>
                    <a:pt x="281" y="3150"/>
                  </a:lnTo>
                  <a:lnTo>
                    <a:pt x="299" y="3169"/>
                  </a:lnTo>
                  <a:lnTo>
                    <a:pt x="324" y="3185"/>
                  </a:lnTo>
                  <a:lnTo>
                    <a:pt x="350" y="3195"/>
                  </a:lnTo>
                  <a:lnTo>
                    <a:pt x="378" y="3198"/>
                  </a:lnTo>
                  <a:lnTo>
                    <a:pt x="3241" y="3198"/>
                  </a:lnTo>
                  <a:lnTo>
                    <a:pt x="3269" y="3195"/>
                  </a:lnTo>
                  <a:lnTo>
                    <a:pt x="3295" y="3185"/>
                  </a:lnTo>
                  <a:lnTo>
                    <a:pt x="3320" y="3169"/>
                  </a:lnTo>
                  <a:lnTo>
                    <a:pt x="3338" y="3150"/>
                  </a:lnTo>
                  <a:lnTo>
                    <a:pt x="3354" y="3127"/>
                  </a:lnTo>
                  <a:lnTo>
                    <a:pt x="3363" y="3100"/>
                  </a:lnTo>
                  <a:lnTo>
                    <a:pt x="3367" y="3072"/>
                  </a:lnTo>
                  <a:lnTo>
                    <a:pt x="3367" y="380"/>
                  </a:lnTo>
                  <a:lnTo>
                    <a:pt x="3363" y="350"/>
                  </a:lnTo>
                  <a:lnTo>
                    <a:pt x="3354" y="324"/>
                  </a:lnTo>
                  <a:lnTo>
                    <a:pt x="3338" y="301"/>
                  </a:lnTo>
                  <a:lnTo>
                    <a:pt x="3320" y="281"/>
                  </a:lnTo>
                  <a:lnTo>
                    <a:pt x="3295" y="266"/>
                  </a:lnTo>
                  <a:lnTo>
                    <a:pt x="3269" y="257"/>
                  </a:lnTo>
                  <a:lnTo>
                    <a:pt x="3241" y="254"/>
                  </a:lnTo>
                  <a:lnTo>
                    <a:pt x="378" y="254"/>
                  </a:lnTo>
                  <a:close/>
                  <a:moveTo>
                    <a:pt x="378" y="0"/>
                  </a:moveTo>
                  <a:lnTo>
                    <a:pt x="3241" y="0"/>
                  </a:lnTo>
                  <a:lnTo>
                    <a:pt x="3291" y="5"/>
                  </a:lnTo>
                  <a:lnTo>
                    <a:pt x="3340" y="15"/>
                  </a:lnTo>
                  <a:lnTo>
                    <a:pt x="3388" y="31"/>
                  </a:lnTo>
                  <a:lnTo>
                    <a:pt x="3431" y="53"/>
                  </a:lnTo>
                  <a:lnTo>
                    <a:pt x="3472" y="79"/>
                  </a:lnTo>
                  <a:lnTo>
                    <a:pt x="3508" y="112"/>
                  </a:lnTo>
                  <a:lnTo>
                    <a:pt x="3540" y="148"/>
                  </a:lnTo>
                  <a:lnTo>
                    <a:pt x="3567" y="189"/>
                  </a:lnTo>
                  <a:lnTo>
                    <a:pt x="3589" y="232"/>
                  </a:lnTo>
                  <a:lnTo>
                    <a:pt x="3606" y="279"/>
                  </a:lnTo>
                  <a:lnTo>
                    <a:pt x="3616" y="328"/>
                  </a:lnTo>
                  <a:lnTo>
                    <a:pt x="3619" y="380"/>
                  </a:lnTo>
                  <a:lnTo>
                    <a:pt x="3619" y="3072"/>
                  </a:lnTo>
                  <a:lnTo>
                    <a:pt x="3616" y="3122"/>
                  </a:lnTo>
                  <a:lnTo>
                    <a:pt x="3606" y="3172"/>
                  </a:lnTo>
                  <a:lnTo>
                    <a:pt x="3589" y="3219"/>
                  </a:lnTo>
                  <a:lnTo>
                    <a:pt x="3567" y="3263"/>
                  </a:lnTo>
                  <a:lnTo>
                    <a:pt x="3540" y="3302"/>
                  </a:lnTo>
                  <a:lnTo>
                    <a:pt x="3508" y="3339"/>
                  </a:lnTo>
                  <a:lnTo>
                    <a:pt x="3472" y="3371"/>
                  </a:lnTo>
                  <a:lnTo>
                    <a:pt x="3431" y="3398"/>
                  </a:lnTo>
                  <a:lnTo>
                    <a:pt x="3388" y="3420"/>
                  </a:lnTo>
                  <a:lnTo>
                    <a:pt x="3340" y="3437"/>
                  </a:lnTo>
                  <a:lnTo>
                    <a:pt x="3291" y="3447"/>
                  </a:lnTo>
                  <a:lnTo>
                    <a:pt x="3241" y="3450"/>
                  </a:lnTo>
                  <a:lnTo>
                    <a:pt x="378" y="3450"/>
                  </a:lnTo>
                  <a:lnTo>
                    <a:pt x="328" y="3447"/>
                  </a:lnTo>
                  <a:lnTo>
                    <a:pt x="279" y="3437"/>
                  </a:lnTo>
                  <a:lnTo>
                    <a:pt x="231" y="3420"/>
                  </a:lnTo>
                  <a:lnTo>
                    <a:pt x="188" y="3398"/>
                  </a:lnTo>
                  <a:lnTo>
                    <a:pt x="147" y="3371"/>
                  </a:lnTo>
                  <a:lnTo>
                    <a:pt x="111" y="3339"/>
                  </a:lnTo>
                  <a:lnTo>
                    <a:pt x="79" y="3302"/>
                  </a:lnTo>
                  <a:lnTo>
                    <a:pt x="52" y="3263"/>
                  </a:lnTo>
                  <a:lnTo>
                    <a:pt x="30" y="3219"/>
                  </a:lnTo>
                  <a:lnTo>
                    <a:pt x="13" y="3172"/>
                  </a:lnTo>
                  <a:lnTo>
                    <a:pt x="3" y="3122"/>
                  </a:lnTo>
                  <a:lnTo>
                    <a:pt x="0" y="3072"/>
                  </a:lnTo>
                  <a:lnTo>
                    <a:pt x="0" y="380"/>
                  </a:lnTo>
                  <a:lnTo>
                    <a:pt x="3" y="328"/>
                  </a:lnTo>
                  <a:lnTo>
                    <a:pt x="13" y="279"/>
                  </a:lnTo>
                  <a:lnTo>
                    <a:pt x="30" y="232"/>
                  </a:lnTo>
                  <a:lnTo>
                    <a:pt x="52" y="189"/>
                  </a:lnTo>
                  <a:lnTo>
                    <a:pt x="79" y="148"/>
                  </a:lnTo>
                  <a:lnTo>
                    <a:pt x="111" y="112"/>
                  </a:lnTo>
                  <a:lnTo>
                    <a:pt x="147" y="79"/>
                  </a:lnTo>
                  <a:lnTo>
                    <a:pt x="188" y="53"/>
                  </a:lnTo>
                  <a:lnTo>
                    <a:pt x="231" y="31"/>
                  </a:lnTo>
                  <a:lnTo>
                    <a:pt x="279" y="15"/>
                  </a:lnTo>
                  <a:lnTo>
                    <a:pt x="328" y="5"/>
                  </a:lnTo>
                  <a:lnTo>
                    <a:pt x="3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6370638" y="2320926"/>
              <a:ext cx="376237" cy="49213"/>
            </a:xfrm>
            <a:custGeom>
              <a:avLst/>
              <a:gdLst>
                <a:gd name="T0" fmla="*/ 590 w 2611"/>
                <a:gd name="T1" fmla="*/ 0 h 337"/>
                <a:gd name="T2" fmla="*/ 621 w 2611"/>
                <a:gd name="T3" fmla="*/ 3 h 337"/>
                <a:gd name="T4" fmla="*/ 651 w 2611"/>
                <a:gd name="T5" fmla="*/ 12 h 337"/>
                <a:gd name="T6" fmla="*/ 677 w 2611"/>
                <a:gd name="T7" fmla="*/ 25 h 337"/>
                <a:gd name="T8" fmla="*/ 701 w 2611"/>
                <a:gd name="T9" fmla="*/ 43 h 337"/>
                <a:gd name="T10" fmla="*/ 2611 w 2611"/>
                <a:gd name="T11" fmla="*/ 43 h 337"/>
                <a:gd name="T12" fmla="*/ 2611 w 2611"/>
                <a:gd name="T13" fmla="*/ 295 h 337"/>
                <a:gd name="T14" fmla="*/ 701 w 2611"/>
                <a:gd name="T15" fmla="*/ 295 h 337"/>
                <a:gd name="T16" fmla="*/ 677 w 2611"/>
                <a:gd name="T17" fmla="*/ 313 h 337"/>
                <a:gd name="T18" fmla="*/ 650 w 2611"/>
                <a:gd name="T19" fmla="*/ 326 h 337"/>
                <a:gd name="T20" fmla="*/ 620 w 2611"/>
                <a:gd name="T21" fmla="*/ 334 h 337"/>
                <a:gd name="T22" fmla="*/ 590 w 2611"/>
                <a:gd name="T23" fmla="*/ 337 h 337"/>
                <a:gd name="T24" fmla="*/ 590 w 2611"/>
                <a:gd name="T25" fmla="*/ 337 h 337"/>
                <a:gd name="T26" fmla="*/ 559 w 2611"/>
                <a:gd name="T27" fmla="*/ 334 h 337"/>
                <a:gd name="T28" fmla="*/ 530 w 2611"/>
                <a:gd name="T29" fmla="*/ 326 h 337"/>
                <a:gd name="T30" fmla="*/ 503 w 2611"/>
                <a:gd name="T31" fmla="*/ 313 h 337"/>
                <a:gd name="T32" fmla="*/ 479 w 2611"/>
                <a:gd name="T33" fmla="*/ 295 h 337"/>
                <a:gd name="T34" fmla="*/ 0 w 2611"/>
                <a:gd name="T35" fmla="*/ 295 h 337"/>
                <a:gd name="T36" fmla="*/ 0 w 2611"/>
                <a:gd name="T37" fmla="*/ 43 h 337"/>
                <a:gd name="T38" fmla="*/ 479 w 2611"/>
                <a:gd name="T39" fmla="*/ 43 h 337"/>
                <a:gd name="T40" fmla="*/ 503 w 2611"/>
                <a:gd name="T41" fmla="*/ 25 h 337"/>
                <a:gd name="T42" fmla="*/ 530 w 2611"/>
                <a:gd name="T43" fmla="*/ 12 h 337"/>
                <a:gd name="T44" fmla="*/ 559 w 2611"/>
                <a:gd name="T45" fmla="*/ 3 h 337"/>
                <a:gd name="T46" fmla="*/ 590 w 2611"/>
                <a:gd name="T4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11" h="337">
                  <a:moveTo>
                    <a:pt x="590" y="0"/>
                  </a:moveTo>
                  <a:lnTo>
                    <a:pt x="621" y="3"/>
                  </a:lnTo>
                  <a:lnTo>
                    <a:pt x="651" y="12"/>
                  </a:lnTo>
                  <a:lnTo>
                    <a:pt x="677" y="25"/>
                  </a:lnTo>
                  <a:lnTo>
                    <a:pt x="701" y="43"/>
                  </a:lnTo>
                  <a:lnTo>
                    <a:pt x="2611" y="43"/>
                  </a:lnTo>
                  <a:lnTo>
                    <a:pt x="2611" y="295"/>
                  </a:lnTo>
                  <a:lnTo>
                    <a:pt x="701" y="295"/>
                  </a:lnTo>
                  <a:lnTo>
                    <a:pt x="677" y="313"/>
                  </a:lnTo>
                  <a:lnTo>
                    <a:pt x="650" y="326"/>
                  </a:lnTo>
                  <a:lnTo>
                    <a:pt x="620" y="334"/>
                  </a:lnTo>
                  <a:lnTo>
                    <a:pt x="590" y="337"/>
                  </a:lnTo>
                  <a:lnTo>
                    <a:pt x="590" y="337"/>
                  </a:lnTo>
                  <a:lnTo>
                    <a:pt x="559" y="334"/>
                  </a:lnTo>
                  <a:lnTo>
                    <a:pt x="530" y="326"/>
                  </a:lnTo>
                  <a:lnTo>
                    <a:pt x="503" y="313"/>
                  </a:lnTo>
                  <a:lnTo>
                    <a:pt x="479" y="295"/>
                  </a:lnTo>
                  <a:lnTo>
                    <a:pt x="0" y="295"/>
                  </a:lnTo>
                  <a:lnTo>
                    <a:pt x="0" y="43"/>
                  </a:lnTo>
                  <a:lnTo>
                    <a:pt x="479" y="43"/>
                  </a:lnTo>
                  <a:lnTo>
                    <a:pt x="503" y="25"/>
                  </a:lnTo>
                  <a:lnTo>
                    <a:pt x="530" y="12"/>
                  </a:lnTo>
                  <a:lnTo>
                    <a:pt x="559" y="3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43"/>
            <p:cNvSpPr>
              <a:spLocks/>
            </p:cNvSpPr>
            <p:nvPr/>
          </p:nvSpPr>
          <p:spPr bwMode="auto">
            <a:xfrm>
              <a:off x="6523038" y="2079626"/>
              <a:ext cx="96837" cy="144463"/>
            </a:xfrm>
            <a:custGeom>
              <a:avLst/>
              <a:gdLst>
                <a:gd name="T0" fmla="*/ 0 w 674"/>
                <a:gd name="T1" fmla="*/ 0 h 1008"/>
                <a:gd name="T2" fmla="*/ 674 w 674"/>
                <a:gd name="T3" fmla="*/ 504 h 1008"/>
                <a:gd name="T4" fmla="*/ 0 w 674"/>
                <a:gd name="T5" fmla="*/ 1008 h 1008"/>
                <a:gd name="T6" fmla="*/ 0 w 674"/>
                <a:gd name="T7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4" h="1008">
                  <a:moveTo>
                    <a:pt x="0" y="0"/>
                  </a:moveTo>
                  <a:lnTo>
                    <a:pt x="674" y="504"/>
                  </a:lnTo>
                  <a:lnTo>
                    <a:pt x="0" y="100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6424613" y="2017713"/>
              <a:ext cx="268287" cy="268288"/>
            </a:xfrm>
            <a:custGeom>
              <a:avLst/>
              <a:gdLst>
                <a:gd name="T0" fmla="*/ 790 w 1851"/>
                <a:gd name="T1" fmla="*/ 266 h 1850"/>
                <a:gd name="T2" fmla="*/ 605 w 1851"/>
                <a:gd name="T3" fmla="*/ 333 h 1850"/>
                <a:gd name="T4" fmla="*/ 450 w 1851"/>
                <a:gd name="T5" fmla="*/ 449 h 1850"/>
                <a:gd name="T6" fmla="*/ 333 w 1851"/>
                <a:gd name="T7" fmla="*/ 605 h 1850"/>
                <a:gd name="T8" fmla="*/ 266 w 1851"/>
                <a:gd name="T9" fmla="*/ 789 h 1850"/>
                <a:gd name="T10" fmla="*/ 255 w 1851"/>
                <a:gd name="T11" fmla="*/ 994 h 1850"/>
                <a:gd name="T12" fmla="*/ 305 w 1851"/>
                <a:gd name="T13" fmla="*/ 1187 h 1850"/>
                <a:gd name="T14" fmla="*/ 406 w 1851"/>
                <a:gd name="T15" fmla="*/ 1352 h 1850"/>
                <a:gd name="T16" fmla="*/ 549 w 1851"/>
                <a:gd name="T17" fmla="*/ 1483 h 1850"/>
                <a:gd name="T18" fmla="*/ 726 w 1851"/>
                <a:gd name="T19" fmla="*/ 1567 h 1850"/>
                <a:gd name="T20" fmla="*/ 926 w 1851"/>
                <a:gd name="T21" fmla="*/ 1598 h 1850"/>
                <a:gd name="T22" fmla="*/ 1125 w 1851"/>
                <a:gd name="T23" fmla="*/ 1567 h 1850"/>
                <a:gd name="T24" fmla="*/ 1302 w 1851"/>
                <a:gd name="T25" fmla="*/ 1483 h 1850"/>
                <a:gd name="T26" fmla="*/ 1445 w 1851"/>
                <a:gd name="T27" fmla="*/ 1352 h 1850"/>
                <a:gd name="T28" fmla="*/ 1546 w 1851"/>
                <a:gd name="T29" fmla="*/ 1187 h 1850"/>
                <a:gd name="T30" fmla="*/ 1596 w 1851"/>
                <a:gd name="T31" fmla="*/ 994 h 1850"/>
                <a:gd name="T32" fmla="*/ 1585 w 1851"/>
                <a:gd name="T33" fmla="*/ 789 h 1850"/>
                <a:gd name="T34" fmla="*/ 1518 w 1851"/>
                <a:gd name="T35" fmla="*/ 605 h 1850"/>
                <a:gd name="T36" fmla="*/ 1401 w 1851"/>
                <a:gd name="T37" fmla="*/ 449 h 1850"/>
                <a:gd name="T38" fmla="*/ 1246 w 1851"/>
                <a:gd name="T39" fmla="*/ 333 h 1850"/>
                <a:gd name="T40" fmla="*/ 1061 w 1851"/>
                <a:gd name="T41" fmla="*/ 266 h 1850"/>
                <a:gd name="T42" fmla="*/ 926 w 1851"/>
                <a:gd name="T43" fmla="*/ 0 h 1850"/>
                <a:gd name="T44" fmla="*/ 1159 w 1851"/>
                <a:gd name="T45" fmla="*/ 29 h 1850"/>
                <a:gd name="T46" fmla="*/ 1371 w 1851"/>
                <a:gd name="T47" fmla="*/ 114 h 1850"/>
                <a:gd name="T48" fmla="*/ 1553 w 1851"/>
                <a:gd name="T49" fmla="*/ 245 h 1850"/>
                <a:gd name="T50" fmla="*/ 1699 w 1851"/>
                <a:gd name="T51" fmla="*/ 415 h 1850"/>
                <a:gd name="T52" fmla="*/ 1800 w 1851"/>
                <a:gd name="T53" fmla="*/ 618 h 1850"/>
                <a:gd name="T54" fmla="*/ 1848 w 1851"/>
                <a:gd name="T55" fmla="*/ 845 h 1850"/>
                <a:gd name="T56" fmla="*/ 1838 w 1851"/>
                <a:gd name="T57" fmla="*/ 1083 h 1850"/>
                <a:gd name="T58" fmla="*/ 1771 w 1851"/>
                <a:gd name="T59" fmla="*/ 1302 h 1850"/>
                <a:gd name="T60" fmla="*/ 1655 w 1851"/>
                <a:gd name="T61" fmla="*/ 1495 h 1850"/>
                <a:gd name="T62" fmla="*/ 1496 w 1851"/>
                <a:gd name="T63" fmla="*/ 1654 h 1850"/>
                <a:gd name="T64" fmla="*/ 1303 w 1851"/>
                <a:gd name="T65" fmla="*/ 1770 h 1850"/>
                <a:gd name="T66" fmla="*/ 1083 w 1851"/>
                <a:gd name="T67" fmla="*/ 1837 h 1850"/>
                <a:gd name="T68" fmla="*/ 845 w 1851"/>
                <a:gd name="T69" fmla="*/ 1847 h 1850"/>
                <a:gd name="T70" fmla="*/ 618 w 1851"/>
                <a:gd name="T71" fmla="*/ 1799 h 1850"/>
                <a:gd name="T72" fmla="*/ 416 w 1851"/>
                <a:gd name="T73" fmla="*/ 1698 h 1850"/>
                <a:gd name="T74" fmla="*/ 246 w 1851"/>
                <a:gd name="T75" fmla="*/ 1552 h 1850"/>
                <a:gd name="T76" fmla="*/ 114 w 1851"/>
                <a:gd name="T77" fmla="*/ 1370 h 1850"/>
                <a:gd name="T78" fmla="*/ 30 w 1851"/>
                <a:gd name="T79" fmla="*/ 1158 h 1850"/>
                <a:gd name="T80" fmla="*/ 0 w 1851"/>
                <a:gd name="T81" fmla="*/ 925 h 1850"/>
                <a:gd name="T82" fmla="*/ 30 w 1851"/>
                <a:gd name="T83" fmla="*/ 691 h 1850"/>
                <a:gd name="T84" fmla="*/ 114 w 1851"/>
                <a:gd name="T85" fmla="*/ 480 h 1850"/>
                <a:gd name="T86" fmla="*/ 246 w 1851"/>
                <a:gd name="T87" fmla="*/ 298 h 1850"/>
                <a:gd name="T88" fmla="*/ 416 w 1851"/>
                <a:gd name="T89" fmla="*/ 152 h 1850"/>
                <a:gd name="T90" fmla="*/ 618 w 1851"/>
                <a:gd name="T91" fmla="*/ 51 h 1850"/>
                <a:gd name="T92" fmla="*/ 845 w 1851"/>
                <a:gd name="T93" fmla="*/ 3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51" h="1850">
                  <a:moveTo>
                    <a:pt x="926" y="252"/>
                  </a:moveTo>
                  <a:lnTo>
                    <a:pt x="856" y="255"/>
                  </a:lnTo>
                  <a:lnTo>
                    <a:pt x="790" y="266"/>
                  </a:lnTo>
                  <a:lnTo>
                    <a:pt x="726" y="283"/>
                  </a:lnTo>
                  <a:lnTo>
                    <a:pt x="663" y="304"/>
                  </a:lnTo>
                  <a:lnTo>
                    <a:pt x="605" y="333"/>
                  </a:lnTo>
                  <a:lnTo>
                    <a:pt x="549" y="367"/>
                  </a:lnTo>
                  <a:lnTo>
                    <a:pt x="498" y="405"/>
                  </a:lnTo>
                  <a:lnTo>
                    <a:pt x="450" y="449"/>
                  </a:lnTo>
                  <a:lnTo>
                    <a:pt x="406" y="497"/>
                  </a:lnTo>
                  <a:lnTo>
                    <a:pt x="367" y="549"/>
                  </a:lnTo>
                  <a:lnTo>
                    <a:pt x="333" y="605"/>
                  </a:lnTo>
                  <a:lnTo>
                    <a:pt x="305" y="663"/>
                  </a:lnTo>
                  <a:lnTo>
                    <a:pt x="283" y="725"/>
                  </a:lnTo>
                  <a:lnTo>
                    <a:pt x="266" y="789"/>
                  </a:lnTo>
                  <a:lnTo>
                    <a:pt x="255" y="856"/>
                  </a:lnTo>
                  <a:lnTo>
                    <a:pt x="252" y="925"/>
                  </a:lnTo>
                  <a:lnTo>
                    <a:pt x="255" y="994"/>
                  </a:lnTo>
                  <a:lnTo>
                    <a:pt x="266" y="1061"/>
                  </a:lnTo>
                  <a:lnTo>
                    <a:pt x="283" y="1124"/>
                  </a:lnTo>
                  <a:lnTo>
                    <a:pt x="305" y="1187"/>
                  </a:lnTo>
                  <a:lnTo>
                    <a:pt x="333" y="1245"/>
                  </a:lnTo>
                  <a:lnTo>
                    <a:pt x="367" y="1301"/>
                  </a:lnTo>
                  <a:lnTo>
                    <a:pt x="406" y="1352"/>
                  </a:lnTo>
                  <a:lnTo>
                    <a:pt x="450" y="1401"/>
                  </a:lnTo>
                  <a:lnTo>
                    <a:pt x="498" y="1444"/>
                  </a:lnTo>
                  <a:lnTo>
                    <a:pt x="549" y="1483"/>
                  </a:lnTo>
                  <a:lnTo>
                    <a:pt x="605" y="1517"/>
                  </a:lnTo>
                  <a:lnTo>
                    <a:pt x="663" y="1545"/>
                  </a:lnTo>
                  <a:lnTo>
                    <a:pt x="726" y="1567"/>
                  </a:lnTo>
                  <a:lnTo>
                    <a:pt x="790" y="1584"/>
                  </a:lnTo>
                  <a:lnTo>
                    <a:pt x="856" y="1595"/>
                  </a:lnTo>
                  <a:lnTo>
                    <a:pt x="926" y="1598"/>
                  </a:lnTo>
                  <a:lnTo>
                    <a:pt x="995" y="1595"/>
                  </a:lnTo>
                  <a:lnTo>
                    <a:pt x="1061" y="1584"/>
                  </a:lnTo>
                  <a:lnTo>
                    <a:pt x="1125" y="1567"/>
                  </a:lnTo>
                  <a:lnTo>
                    <a:pt x="1188" y="1545"/>
                  </a:lnTo>
                  <a:lnTo>
                    <a:pt x="1246" y="1517"/>
                  </a:lnTo>
                  <a:lnTo>
                    <a:pt x="1302" y="1483"/>
                  </a:lnTo>
                  <a:lnTo>
                    <a:pt x="1353" y="1444"/>
                  </a:lnTo>
                  <a:lnTo>
                    <a:pt x="1401" y="1401"/>
                  </a:lnTo>
                  <a:lnTo>
                    <a:pt x="1445" y="1352"/>
                  </a:lnTo>
                  <a:lnTo>
                    <a:pt x="1484" y="1301"/>
                  </a:lnTo>
                  <a:lnTo>
                    <a:pt x="1518" y="1245"/>
                  </a:lnTo>
                  <a:lnTo>
                    <a:pt x="1546" y="1187"/>
                  </a:lnTo>
                  <a:lnTo>
                    <a:pt x="1568" y="1124"/>
                  </a:lnTo>
                  <a:lnTo>
                    <a:pt x="1585" y="1061"/>
                  </a:lnTo>
                  <a:lnTo>
                    <a:pt x="1596" y="994"/>
                  </a:lnTo>
                  <a:lnTo>
                    <a:pt x="1599" y="925"/>
                  </a:lnTo>
                  <a:lnTo>
                    <a:pt x="1596" y="856"/>
                  </a:lnTo>
                  <a:lnTo>
                    <a:pt x="1585" y="789"/>
                  </a:lnTo>
                  <a:lnTo>
                    <a:pt x="1568" y="725"/>
                  </a:lnTo>
                  <a:lnTo>
                    <a:pt x="1546" y="663"/>
                  </a:lnTo>
                  <a:lnTo>
                    <a:pt x="1518" y="605"/>
                  </a:lnTo>
                  <a:lnTo>
                    <a:pt x="1484" y="549"/>
                  </a:lnTo>
                  <a:lnTo>
                    <a:pt x="1445" y="497"/>
                  </a:lnTo>
                  <a:lnTo>
                    <a:pt x="1401" y="449"/>
                  </a:lnTo>
                  <a:lnTo>
                    <a:pt x="1353" y="405"/>
                  </a:lnTo>
                  <a:lnTo>
                    <a:pt x="1302" y="367"/>
                  </a:lnTo>
                  <a:lnTo>
                    <a:pt x="1246" y="333"/>
                  </a:lnTo>
                  <a:lnTo>
                    <a:pt x="1188" y="304"/>
                  </a:lnTo>
                  <a:lnTo>
                    <a:pt x="1125" y="283"/>
                  </a:lnTo>
                  <a:lnTo>
                    <a:pt x="1061" y="266"/>
                  </a:lnTo>
                  <a:lnTo>
                    <a:pt x="995" y="255"/>
                  </a:lnTo>
                  <a:lnTo>
                    <a:pt x="926" y="252"/>
                  </a:lnTo>
                  <a:close/>
                  <a:moveTo>
                    <a:pt x="926" y="0"/>
                  </a:moveTo>
                  <a:lnTo>
                    <a:pt x="1006" y="3"/>
                  </a:lnTo>
                  <a:lnTo>
                    <a:pt x="1083" y="13"/>
                  </a:lnTo>
                  <a:lnTo>
                    <a:pt x="1159" y="29"/>
                  </a:lnTo>
                  <a:lnTo>
                    <a:pt x="1233" y="51"/>
                  </a:lnTo>
                  <a:lnTo>
                    <a:pt x="1303" y="80"/>
                  </a:lnTo>
                  <a:lnTo>
                    <a:pt x="1371" y="114"/>
                  </a:lnTo>
                  <a:lnTo>
                    <a:pt x="1435" y="152"/>
                  </a:lnTo>
                  <a:lnTo>
                    <a:pt x="1496" y="196"/>
                  </a:lnTo>
                  <a:lnTo>
                    <a:pt x="1553" y="245"/>
                  </a:lnTo>
                  <a:lnTo>
                    <a:pt x="1605" y="298"/>
                  </a:lnTo>
                  <a:lnTo>
                    <a:pt x="1655" y="355"/>
                  </a:lnTo>
                  <a:lnTo>
                    <a:pt x="1699" y="415"/>
                  </a:lnTo>
                  <a:lnTo>
                    <a:pt x="1737" y="480"/>
                  </a:lnTo>
                  <a:lnTo>
                    <a:pt x="1771" y="548"/>
                  </a:lnTo>
                  <a:lnTo>
                    <a:pt x="1800" y="618"/>
                  </a:lnTo>
                  <a:lnTo>
                    <a:pt x="1821" y="691"/>
                  </a:lnTo>
                  <a:lnTo>
                    <a:pt x="1838" y="767"/>
                  </a:lnTo>
                  <a:lnTo>
                    <a:pt x="1848" y="845"/>
                  </a:lnTo>
                  <a:lnTo>
                    <a:pt x="1851" y="925"/>
                  </a:lnTo>
                  <a:lnTo>
                    <a:pt x="1848" y="1005"/>
                  </a:lnTo>
                  <a:lnTo>
                    <a:pt x="1838" y="1083"/>
                  </a:lnTo>
                  <a:lnTo>
                    <a:pt x="1821" y="1158"/>
                  </a:lnTo>
                  <a:lnTo>
                    <a:pt x="1800" y="1232"/>
                  </a:lnTo>
                  <a:lnTo>
                    <a:pt x="1771" y="1302"/>
                  </a:lnTo>
                  <a:lnTo>
                    <a:pt x="1737" y="1370"/>
                  </a:lnTo>
                  <a:lnTo>
                    <a:pt x="1699" y="1435"/>
                  </a:lnTo>
                  <a:lnTo>
                    <a:pt x="1655" y="1495"/>
                  </a:lnTo>
                  <a:lnTo>
                    <a:pt x="1605" y="1552"/>
                  </a:lnTo>
                  <a:lnTo>
                    <a:pt x="1553" y="1604"/>
                  </a:lnTo>
                  <a:lnTo>
                    <a:pt x="1496" y="1654"/>
                  </a:lnTo>
                  <a:lnTo>
                    <a:pt x="1435" y="1698"/>
                  </a:lnTo>
                  <a:lnTo>
                    <a:pt x="1371" y="1736"/>
                  </a:lnTo>
                  <a:lnTo>
                    <a:pt x="1303" y="1770"/>
                  </a:lnTo>
                  <a:lnTo>
                    <a:pt x="1233" y="1799"/>
                  </a:lnTo>
                  <a:lnTo>
                    <a:pt x="1159" y="1820"/>
                  </a:lnTo>
                  <a:lnTo>
                    <a:pt x="1083" y="1837"/>
                  </a:lnTo>
                  <a:lnTo>
                    <a:pt x="1006" y="1847"/>
                  </a:lnTo>
                  <a:lnTo>
                    <a:pt x="926" y="1850"/>
                  </a:lnTo>
                  <a:lnTo>
                    <a:pt x="845" y="1847"/>
                  </a:lnTo>
                  <a:lnTo>
                    <a:pt x="768" y="1837"/>
                  </a:lnTo>
                  <a:lnTo>
                    <a:pt x="692" y="1820"/>
                  </a:lnTo>
                  <a:lnTo>
                    <a:pt x="618" y="1799"/>
                  </a:lnTo>
                  <a:lnTo>
                    <a:pt x="548" y="1770"/>
                  </a:lnTo>
                  <a:lnTo>
                    <a:pt x="480" y="1736"/>
                  </a:lnTo>
                  <a:lnTo>
                    <a:pt x="416" y="1698"/>
                  </a:lnTo>
                  <a:lnTo>
                    <a:pt x="355" y="1654"/>
                  </a:lnTo>
                  <a:lnTo>
                    <a:pt x="298" y="1604"/>
                  </a:lnTo>
                  <a:lnTo>
                    <a:pt x="246" y="1552"/>
                  </a:lnTo>
                  <a:lnTo>
                    <a:pt x="196" y="1495"/>
                  </a:lnTo>
                  <a:lnTo>
                    <a:pt x="152" y="1435"/>
                  </a:lnTo>
                  <a:lnTo>
                    <a:pt x="114" y="1370"/>
                  </a:lnTo>
                  <a:lnTo>
                    <a:pt x="80" y="1302"/>
                  </a:lnTo>
                  <a:lnTo>
                    <a:pt x="51" y="1232"/>
                  </a:lnTo>
                  <a:lnTo>
                    <a:pt x="30" y="1158"/>
                  </a:lnTo>
                  <a:lnTo>
                    <a:pt x="13" y="1083"/>
                  </a:lnTo>
                  <a:lnTo>
                    <a:pt x="3" y="1005"/>
                  </a:lnTo>
                  <a:lnTo>
                    <a:pt x="0" y="925"/>
                  </a:lnTo>
                  <a:lnTo>
                    <a:pt x="3" y="845"/>
                  </a:lnTo>
                  <a:lnTo>
                    <a:pt x="13" y="767"/>
                  </a:lnTo>
                  <a:lnTo>
                    <a:pt x="30" y="691"/>
                  </a:lnTo>
                  <a:lnTo>
                    <a:pt x="51" y="618"/>
                  </a:lnTo>
                  <a:lnTo>
                    <a:pt x="80" y="548"/>
                  </a:lnTo>
                  <a:lnTo>
                    <a:pt x="114" y="480"/>
                  </a:lnTo>
                  <a:lnTo>
                    <a:pt x="152" y="415"/>
                  </a:lnTo>
                  <a:lnTo>
                    <a:pt x="196" y="355"/>
                  </a:lnTo>
                  <a:lnTo>
                    <a:pt x="246" y="298"/>
                  </a:lnTo>
                  <a:lnTo>
                    <a:pt x="298" y="245"/>
                  </a:lnTo>
                  <a:lnTo>
                    <a:pt x="355" y="196"/>
                  </a:lnTo>
                  <a:lnTo>
                    <a:pt x="416" y="152"/>
                  </a:lnTo>
                  <a:lnTo>
                    <a:pt x="480" y="114"/>
                  </a:lnTo>
                  <a:lnTo>
                    <a:pt x="548" y="80"/>
                  </a:lnTo>
                  <a:lnTo>
                    <a:pt x="618" y="51"/>
                  </a:lnTo>
                  <a:lnTo>
                    <a:pt x="692" y="29"/>
                  </a:lnTo>
                  <a:lnTo>
                    <a:pt x="768" y="13"/>
                  </a:lnTo>
                  <a:lnTo>
                    <a:pt x="845" y="3"/>
                  </a:lnTo>
                  <a:lnTo>
                    <a:pt x="9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5339465" y="1990726"/>
            <a:ext cx="568325" cy="407988"/>
            <a:chOff x="5403850" y="1990726"/>
            <a:chExt cx="568325" cy="407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2" name="Freeform 49"/>
            <p:cNvSpPr>
              <a:spLocks noEditPoints="1"/>
            </p:cNvSpPr>
            <p:nvPr/>
          </p:nvSpPr>
          <p:spPr bwMode="auto">
            <a:xfrm>
              <a:off x="5403850" y="1990726"/>
              <a:ext cx="568325" cy="407988"/>
            </a:xfrm>
            <a:custGeom>
              <a:avLst/>
              <a:gdLst>
                <a:gd name="T0" fmla="*/ 250 w 3580"/>
                <a:gd name="T1" fmla="*/ 250 h 2575"/>
                <a:gd name="T2" fmla="*/ 250 w 3580"/>
                <a:gd name="T3" fmla="*/ 2326 h 2575"/>
                <a:gd name="T4" fmla="*/ 3330 w 3580"/>
                <a:gd name="T5" fmla="*/ 2326 h 2575"/>
                <a:gd name="T6" fmla="*/ 3330 w 3580"/>
                <a:gd name="T7" fmla="*/ 250 h 2575"/>
                <a:gd name="T8" fmla="*/ 250 w 3580"/>
                <a:gd name="T9" fmla="*/ 250 h 2575"/>
                <a:gd name="T10" fmla="*/ 0 w 3580"/>
                <a:gd name="T11" fmla="*/ 0 h 2575"/>
                <a:gd name="T12" fmla="*/ 3580 w 3580"/>
                <a:gd name="T13" fmla="*/ 0 h 2575"/>
                <a:gd name="T14" fmla="*/ 3580 w 3580"/>
                <a:gd name="T15" fmla="*/ 2575 h 2575"/>
                <a:gd name="T16" fmla="*/ 0 w 3580"/>
                <a:gd name="T17" fmla="*/ 2575 h 2575"/>
                <a:gd name="T18" fmla="*/ 0 w 3580"/>
                <a:gd name="T19" fmla="*/ 0 h 2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0" h="2575">
                  <a:moveTo>
                    <a:pt x="250" y="250"/>
                  </a:moveTo>
                  <a:lnTo>
                    <a:pt x="250" y="2326"/>
                  </a:lnTo>
                  <a:lnTo>
                    <a:pt x="3330" y="2326"/>
                  </a:lnTo>
                  <a:lnTo>
                    <a:pt x="3330" y="250"/>
                  </a:lnTo>
                  <a:lnTo>
                    <a:pt x="250" y="250"/>
                  </a:lnTo>
                  <a:close/>
                  <a:moveTo>
                    <a:pt x="0" y="0"/>
                  </a:moveTo>
                  <a:lnTo>
                    <a:pt x="3580" y="0"/>
                  </a:lnTo>
                  <a:lnTo>
                    <a:pt x="3580" y="2575"/>
                  </a:lnTo>
                  <a:lnTo>
                    <a:pt x="0" y="2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50"/>
            <p:cNvSpPr>
              <a:spLocks noEditPoints="1"/>
            </p:cNvSpPr>
            <p:nvPr/>
          </p:nvSpPr>
          <p:spPr bwMode="auto">
            <a:xfrm>
              <a:off x="5495925" y="2082801"/>
              <a:ext cx="384175" cy="223838"/>
            </a:xfrm>
            <a:custGeom>
              <a:avLst/>
              <a:gdLst>
                <a:gd name="T0" fmla="*/ 1581 w 2414"/>
                <a:gd name="T1" fmla="*/ 967 h 1411"/>
                <a:gd name="T2" fmla="*/ 1650 w 2414"/>
                <a:gd name="T3" fmla="*/ 923 h 1411"/>
                <a:gd name="T4" fmla="*/ 1702 w 2414"/>
                <a:gd name="T5" fmla="*/ 862 h 1411"/>
                <a:gd name="T6" fmla="*/ 1736 w 2414"/>
                <a:gd name="T7" fmla="*/ 789 h 1411"/>
                <a:gd name="T8" fmla="*/ 1748 w 2414"/>
                <a:gd name="T9" fmla="*/ 705 h 1411"/>
                <a:gd name="T10" fmla="*/ 1736 w 2414"/>
                <a:gd name="T11" fmla="*/ 622 h 1411"/>
                <a:gd name="T12" fmla="*/ 1702 w 2414"/>
                <a:gd name="T13" fmla="*/ 548 h 1411"/>
                <a:gd name="T14" fmla="*/ 1650 w 2414"/>
                <a:gd name="T15" fmla="*/ 487 h 1411"/>
                <a:gd name="T16" fmla="*/ 1581 w 2414"/>
                <a:gd name="T17" fmla="*/ 442 h 1411"/>
                <a:gd name="T18" fmla="*/ 797 w 2414"/>
                <a:gd name="T19" fmla="*/ 463 h 1411"/>
                <a:gd name="T20" fmla="*/ 736 w 2414"/>
                <a:gd name="T21" fmla="*/ 516 h 1411"/>
                <a:gd name="T22" fmla="*/ 693 w 2414"/>
                <a:gd name="T23" fmla="*/ 583 h 1411"/>
                <a:gd name="T24" fmla="*/ 669 w 2414"/>
                <a:gd name="T25" fmla="*/ 662 h 1411"/>
                <a:gd name="T26" fmla="*/ 669 w 2414"/>
                <a:gd name="T27" fmla="*/ 747 h 1411"/>
                <a:gd name="T28" fmla="*/ 693 w 2414"/>
                <a:gd name="T29" fmla="*/ 826 h 1411"/>
                <a:gd name="T30" fmla="*/ 736 w 2414"/>
                <a:gd name="T31" fmla="*/ 895 h 1411"/>
                <a:gd name="T32" fmla="*/ 797 w 2414"/>
                <a:gd name="T33" fmla="*/ 948 h 1411"/>
                <a:gd name="T34" fmla="*/ 833 w 2414"/>
                <a:gd name="T35" fmla="*/ 442 h 1411"/>
                <a:gd name="T36" fmla="*/ 1788 w 2414"/>
                <a:gd name="T37" fmla="*/ 279 h 1411"/>
                <a:gd name="T38" fmla="*/ 1867 w 2414"/>
                <a:gd name="T39" fmla="*/ 352 h 1411"/>
                <a:gd name="T40" fmla="*/ 1928 w 2414"/>
                <a:gd name="T41" fmla="*/ 440 h 1411"/>
                <a:gd name="T42" fmla="*/ 1972 w 2414"/>
                <a:gd name="T43" fmla="*/ 540 h 1411"/>
                <a:gd name="T44" fmla="*/ 1995 w 2414"/>
                <a:gd name="T45" fmla="*/ 648 h 1411"/>
                <a:gd name="T46" fmla="*/ 1995 w 2414"/>
                <a:gd name="T47" fmla="*/ 762 h 1411"/>
                <a:gd name="T48" fmla="*/ 1972 w 2414"/>
                <a:gd name="T49" fmla="*/ 871 h 1411"/>
                <a:gd name="T50" fmla="*/ 1928 w 2414"/>
                <a:gd name="T51" fmla="*/ 969 h 1411"/>
                <a:gd name="T52" fmla="*/ 1867 w 2414"/>
                <a:gd name="T53" fmla="*/ 1057 h 1411"/>
                <a:gd name="T54" fmla="*/ 1788 w 2414"/>
                <a:gd name="T55" fmla="*/ 1131 h 1411"/>
                <a:gd name="T56" fmla="*/ 2165 w 2414"/>
                <a:gd name="T57" fmla="*/ 1162 h 1411"/>
                <a:gd name="T58" fmla="*/ 1745 w 2414"/>
                <a:gd name="T59" fmla="*/ 249 h 1411"/>
                <a:gd name="T60" fmla="*/ 1082 w 2414"/>
                <a:gd name="T61" fmla="*/ 1162 h 1411"/>
                <a:gd name="T62" fmla="*/ 1332 w 2414"/>
                <a:gd name="T63" fmla="*/ 249 h 1411"/>
                <a:gd name="T64" fmla="*/ 249 w 2414"/>
                <a:gd name="T65" fmla="*/ 249 h 1411"/>
                <a:gd name="T66" fmla="*/ 669 w 2414"/>
                <a:gd name="T67" fmla="*/ 1162 h 1411"/>
                <a:gd name="T68" fmla="*/ 584 w 2414"/>
                <a:gd name="T69" fmla="*/ 1096 h 1411"/>
                <a:gd name="T70" fmla="*/ 515 w 2414"/>
                <a:gd name="T71" fmla="*/ 1015 h 1411"/>
                <a:gd name="T72" fmla="*/ 462 w 2414"/>
                <a:gd name="T73" fmla="*/ 922 h 1411"/>
                <a:gd name="T74" fmla="*/ 428 w 2414"/>
                <a:gd name="T75" fmla="*/ 817 h 1411"/>
                <a:gd name="T76" fmla="*/ 416 w 2414"/>
                <a:gd name="T77" fmla="*/ 705 h 1411"/>
                <a:gd name="T78" fmla="*/ 428 w 2414"/>
                <a:gd name="T79" fmla="*/ 593 h 1411"/>
                <a:gd name="T80" fmla="*/ 462 w 2414"/>
                <a:gd name="T81" fmla="*/ 489 h 1411"/>
                <a:gd name="T82" fmla="*/ 515 w 2414"/>
                <a:gd name="T83" fmla="*/ 395 h 1411"/>
                <a:gd name="T84" fmla="*/ 584 w 2414"/>
                <a:gd name="T85" fmla="*/ 315 h 1411"/>
                <a:gd name="T86" fmla="*/ 669 w 2414"/>
                <a:gd name="T87" fmla="*/ 249 h 1411"/>
                <a:gd name="T88" fmla="*/ 0 w 2414"/>
                <a:gd name="T89" fmla="*/ 0 h 1411"/>
                <a:gd name="T90" fmla="*/ 2414 w 2414"/>
                <a:gd name="T91" fmla="*/ 1411 h 1411"/>
                <a:gd name="T92" fmla="*/ 0 w 2414"/>
                <a:gd name="T93" fmla="*/ 0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14" h="1411">
                  <a:moveTo>
                    <a:pt x="1581" y="442"/>
                  </a:moveTo>
                  <a:lnTo>
                    <a:pt x="1581" y="967"/>
                  </a:lnTo>
                  <a:lnTo>
                    <a:pt x="1617" y="948"/>
                  </a:lnTo>
                  <a:lnTo>
                    <a:pt x="1650" y="923"/>
                  </a:lnTo>
                  <a:lnTo>
                    <a:pt x="1678" y="895"/>
                  </a:lnTo>
                  <a:lnTo>
                    <a:pt x="1702" y="862"/>
                  </a:lnTo>
                  <a:lnTo>
                    <a:pt x="1721" y="826"/>
                  </a:lnTo>
                  <a:lnTo>
                    <a:pt x="1736" y="789"/>
                  </a:lnTo>
                  <a:lnTo>
                    <a:pt x="1745" y="747"/>
                  </a:lnTo>
                  <a:lnTo>
                    <a:pt x="1748" y="705"/>
                  </a:lnTo>
                  <a:lnTo>
                    <a:pt x="1745" y="662"/>
                  </a:lnTo>
                  <a:lnTo>
                    <a:pt x="1736" y="622"/>
                  </a:lnTo>
                  <a:lnTo>
                    <a:pt x="1721" y="583"/>
                  </a:lnTo>
                  <a:lnTo>
                    <a:pt x="1702" y="548"/>
                  </a:lnTo>
                  <a:lnTo>
                    <a:pt x="1678" y="516"/>
                  </a:lnTo>
                  <a:lnTo>
                    <a:pt x="1650" y="487"/>
                  </a:lnTo>
                  <a:lnTo>
                    <a:pt x="1617" y="463"/>
                  </a:lnTo>
                  <a:lnTo>
                    <a:pt x="1581" y="442"/>
                  </a:lnTo>
                  <a:close/>
                  <a:moveTo>
                    <a:pt x="833" y="442"/>
                  </a:moveTo>
                  <a:lnTo>
                    <a:pt x="797" y="463"/>
                  </a:lnTo>
                  <a:lnTo>
                    <a:pt x="764" y="487"/>
                  </a:lnTo>
                  <a:lnTo>
                    <a:pt x="736" y="516"/>
                  </a:lnTo>
                  <a:lnTo>
                    <a:pt x="712" y="548"/>
                  </a:lnTo>
                  <a:lnTo>
                    <a:pt x="693" y="583"/>
                  </a:lnTo>
                  <a:lnTo>
                    <a:pt x="678" y="622"/>
                  </a:lnTo>
                  <a:lnTo>
                    <a:pt x="669" y="662"/>
                  </a:lnTo>
                  <a:lnTo>
                    <a:pt x="666" y="705"/>
                  </a:lnTo>
                  <a:lnTo>
                    <a:pt x="669" y="747"/>
                  </a:lnTo>
                  <a:lnTo>
                    <a:pt x="678" y="789"/>
                  </a:lnTo>
                  <a:lnTo>
                    <a:pt x="693" y="826"/>
                  </a:lnTo>
                  <a:lnTo>
                    <a:pt x="712" y="862"/>
                  </a:lnTo>
                  <a:lnTo>
                    <a:pt x="736" y="895"/>
                  </a:lnTo>
                  <a:lnTo>
                    <a:pt x="764" y="923"/>
                  </a:lnTo>
                  <a:lnTo>
                    <a:pt x="797" y="948"/>
                  </a:lnTo>
                  <a:lnTo>
                    <a:pt x="833" y="967"/>
                  </a:lnTo>
                  <a:lnTo>
                    <a:pt x="833" y="442"/>
                  </a:lnTo>
                  <a:close/>
                  <a:moveTo>
                    <a:pt x="1745" y="249"/>
                  </a:moveTo>
                  <a:lnTo>
                    <a:pt x="1788" y="279"/>
                  </a:lnTo>
                  <a:lnTo>
                    <a:pt x="1830" y="315"/>
                  </a:lnTo>
                  <a:lnTo>
                    <a:pt x="1867" y="352"/>
                  </a:lnTo>
                  <a:lnTo>
                    <a:pt x="1899" y="395"/>
                  </a:lnTo>
                  <a:lnTo>
                    <a:pt x="1928" y="440"/>
                  </a:lnTo>
                  <a:lnTo>
                    <a:pt x="1952" y="489"/>
                  </a:lnTo>
                  <a:lnTo>
                    <a:pt x="1972" y="540"/>
                  </a:lnTo>
                  <a:lnTo>
                    <a:pt x="1986" y="593"/>
                  </a:lnTo>
                  <a:lnTo>
                    <a:pt x="1995" y="648"/>
                  </a:lnTo>
                  <a:lnTo>
                    <a:pt x="1998" y="705"/>
                  </a:lnTo>
                  <a:lnTo>
                    <a:pt x="1995" y="762"/>
                  </a:lnTo>
                  <a:lnTo>
                    <a:pt x="1986" y="817"/>
                  </a:lnTo>
                  <a:lnTo>
                    <a:pt x="1972" y="871"/>
                  </a:lnTo>
                  <a:lnTo>
                    <a:pt x="1952" y="922"/>
                  </a:lnTo>
                  <a:lnTo>
                    <a:pt x="1928" y="969"/>
                  </a:lnTo>
                  <a:lnTo>
                    <a:pt x="1899" y="1015"/>
                  </a:lnTo>
                  <a:lnTo>
                    <a:pt x="1867" y="1057"/>
                  </a:lnTo>
                  <a:lnTo>
                    <a:pt x="1830" y="1096"/>
                  </a:lnTo>
                  <a:lnTo>
                    <a:pt x="1788" y="1131"/>
                  </a:lnTo>
                  <a:lnTo>
                    <a:pt x="1745" y="1162"/>
                  </a:lnTo>
                  <a:lnTo>
                    <a:pt x="2165" y="1162"/>
                  </a:lnTo>
                  <a:lnTo>
                    <a:pt x="2165" y="249"/>
                  </a:lnTo>
                  <a:lnTo>
                    <a:pt x="1745" y="249"/>
                  </a:lnTo>
                  <a:close/>
                  <a:moveTo>
                    <a:pt x="1082" y="249"/>
                  </a:moveTo>
                  <a:lnTo>
                    <a:pt x="1082" y="1162"/>
                  </a:lnTo>
                  <a:lnTo>
                    <a:pt x="1332" y="1162"/>
                  </a:lnTo>
                  <a:lnTo>
                    <a:pt x="1332" y="249"/>
                  </a:lnTo>
                  <a:lnTo>
                    <a:pt x="1082" y="249"/>
                  </a:lnTo>
                  <a:close/>
                  <a:moveTo>
                    <a:pt x="249" y="249"/>
                  </a:moveTo>
                  <a:lnTo>
                    <a:pt x="249" y="1162"/>
                  </a:lnTo>
                  <a:lnTo>
                    <a:pt x="669" y="1162"/>
                  </a:lnTo>
                  <a:lnTo>
                    <a:pt x="626" y="1131"/>
                  </a:lnTo>
                  <a:lnTo>
                    <a:pt x="584" y="1096"/>
                  </a:lnTo>
                  <a:lnTo>
                    <a:pt x="547" y="1057"/>
                  </a:lnTo>
                  <a:lnTo>
                    <a:pt x="515" y="1015"/>
                  </a:lnTo>
                  <a:lnTo>
                    <a:pt x="486" y="969"/>
                  </a:lnTo>
                  <a:lnTo>
                    <a:pt x="462" y="922"/>
                  </a:lnTo>
                  <a:lnTo>
                    <a:pt x="442" y="871"/>
                  </a:lnTo>
                  <a:lnTo>
                    <a:pt x="428" y="817"/>
                  </a:lnTo>
                  <a:lnTo>
                    <a:pt x="419" y="762"/>
                  </a:lnTo>
                  <a:lnTo>
                    <a:pt x="416" y="705"/>
                  </a:lnTo>
                  <a:lnTo>
                    <a:pt x="419" y="648"/>
                  </a:lnTo>
                  <a:lnTo>
                    <a:pt x="428" y="593"/>
                  </a:lnTo>
                  <a:lnTo>
                    <a:pt x="442" y="540"/>
                  </a:lnTo>
                  <a:lnTo>
                    <a:pt x="462" y="489"/>
                  </a:lnTo>
                  <a:lnTo>
                    <a:pt x="486" y="440"/>
                  </a:lnTo>
                  <a:lnTo>
                    <a:pt x="515" y="395"/>
                  </a:lnTo>
                  <a:lnTo>
                    <a:pt x="547" y="352"/>
                  </a:lnTo>
                  <a:lnTo>
                    <a:pt x="584" y="315"/>
                  </a:lnTo>
                  <a:lnTo>
                    <a:pt x="626" y="279"/>
                  </a:lnTo>
                  <a:lnTo>
                    <a:pt x="669" y="249"/>
                  </a:lnTo>
                  <a:lnTo>
                    <a:pt x="249" y="249"/>
                  </a:lnTo>
                  <a:close/>
                  <a:moveTo>
                    <a:pt x="0" y="0"/>
                  </a:moveTo>
                  <a:lnTo>
                    <a:pt x="2414" y="0"/>
                  </a:lnTo>
                  <a:lnTo>
                    <a:pt x="2414" y="1411"/>
                  </a:lnTo>
                  <a:lnTo>
                    <a:pt x="0" y="14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4446039" y="1909763"/>
            <a:ext cx="484188" cy="568325"/>
            <a:chOff x="4492625" y="1909763"/>
            <a:chExt cx="48418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4492625" y="1909763"/>
              <a:ext cx="484188" cy="568325"/>
            </a:xfrm>
            <a:custGeom>
              <a:avLst/>
              <a:gdLst>
                <a:gd name="T0" fmla="*/ 1162 w 3054"/>
                <a:gd name="T1" fmla="*/ 3137 h 3580"/>
                <a:gd name="T2" fmla="*/ 1065 w 3054"/>
                <a:gd name="T3" fmla="*/ 3319 h 3580"/>
                <a:gd name="T4" fmla="*/ 1924 w 3054"/>
                <a:gd name="T5" fmla="*/ 3178 h 3580"/>
                <a:gd name="T6" fmla="*/ 1772 w 3054"/>
                <a:gd name="T7" fmla="*/ 3036 h 3580"/>
                <a:gd name="T8" fmla="*/ 1444 w 3054"/>
                <a:gd name="T9" fmla="*/ 3054 h 3580"/>
                <a:gd name="T10" fmla="*/ 1433 w 3054"/>
                <a:gd name="T11" fmla="*/ 266 h 3580"/>
                <a:gd name="T12" fmla="*/ 1077 w 3054"/>
                <a:gd name="T13" fmla="*/ 345 h 3580"/>
                <a:gd name="T14" fmla="*/ 766 w 3054"/>
                <a:gd name="T15" fmla="*/ 517 h 3580"/>
                <a:gd name="T16" fmla="*/ 517 w 3054"/>
                <a:gd name="T17" fmla="*/ 767 h 3580"/>
                <a:gd name="T18" fmla="*/ 345 w 3054"/>
                <a:gd name="T19" fmla="*/ 1077 h 3580"/>
                <a:gd name="T20" fmla="*/ 265 w 3054"/>
                <a:gd name="T21" fmla="*/ 1434 h 3580"/>
                <a:gd name="T22" fmla="*/ 293 w 3054"/>
                <a:gd name="T23" fmla="*/ 1805 h 3580"/>
                <a:gd name="T24" fmla="*/ 420 w 3054"/>
                <a:gd name="T25" fmla="*/ 2140 h 3580"/>
                <a:gd name="T26" fmla="*/ 633 w 3054"/>
                <a:gd name="T27" fmla="*/ 2422 h 3580"/>
                <a:gd name="T28" fmla="*/ 915 w 3054"/>
                <a:gd name="T29" fmla="*/ 2636 h 3580"/>
                <a:gd name="T30" fmla="*/ 1250 w 3054"/>
                <a:gd name="T31" fmla="*/ 2763 h 3580"/>
                <a:gd name="T32" fmla="*/ 1622 w 3054"/>
                <a:gd name="T33" fmla="*/ 2790 h 3580"/>
                <a:gd name="T34" fmla="*/ 1977 w 3054"/>
                <a:gd name="T35" fmla="*/ 2711 h 3580"/>
                <a:gd name="T36" fmla="*/ 2288 w 3054"/>
                <a:gd name="T37" fmla="*/ 2539 h 3580"/>
                <a:gd name="T38" fmla="*/ 2537 w 3054"/>
                <a:gd name="T39" fmla="*/ 2289 h 3580"/>
                <a:gd name="T40" fmla="*/ 2710 w 3054"/>
                <a:gd name="T41" fmla="*/ 1979 h 3580"/>
                <a:gd name="T42" fmla="*/ 2789 w 3054"/>
                <a:gd name="T43" fmla="*/ 1623 h 3580"/>
                <a:gd name="T44" fmla="*/ 2762 w 3054"/>
                <a:gd name="T45" fmla="*/ 1251 h 3580"/>
                <a:gd name="T46" fmla="*/ 2634 w 3054"/>
                <a:gd name="T47" fmla="*/ 916 h 3580"/>
                <a:gd name="T48" fmla="*/ 2421 w 3054"/>
                <a:gd name="T49" fmla="*/ 634 h 3580"/>
                <a:gd name="T50" fmla="*/ 2140 w 3054"/>
                <a:gd name="T51" fmla="*/ 420 h 3580"/>
                <a:gd name="T52" fmla="*/ 1805 w 3054"/>
                <a:gd name="T53" fmla="*/ 293 h 3580"/>
                <a:gd name="T54" fmla="*/ 1527 w 3054"/>
                <a:gd name="T55" fmla="*/ 0 h 3580"/>
                <a:gd name="T56" fmla="*/ 1917 w 3054"/>
                <a:gd name="T57" fmla="*/ 51 h 3580"/>
                <a:gd name="T58" fmla="*/ 2270 w 3054"/>
                <a:gd name="T59" fmla="*/ 193 h 3580"/>
                <a:gd name="T60" fmla="*/ 2572 w 3054"/>
                <a:gd name="T61" fmla="*/ 415 h 3580"/>
                <a:gd name="T62" fmla="*/ 2813 w 3054"/>
                <a:gd name="T63" fmla="*/ 704 h 3580"/>
                <a:gd name="T64" fmla="*/ 2976 w 3054"/>
                <a:gd name="T65" fmla="*/ 1046 h 3580"/>
                <a:gd name="T66" fmla="*/ 3051 w 3054"/>
                <a:gd name="T67" fmla="*/ 1428 h 3580"/>
                <a:gd name="T68" fmla="*/ 3024 w 3054"/>
                <a:gd name="T69" fmla="*/ 1827 h 3580"/>
                <a:gd name="T70" fmla="*/ 2902 w 3054"/>
                <a:gd name="T71" fmla="*/ 2195 h 3580"/>
                <a:gd name="T72" fmla="*/ 2694 w 3054"/>
                <a:gd name="T73" fmla="*/ 2514 h 3580"/>
                <a:gd name="T74" fmla="*/ 2415 w 3054"/>
                <a:gd name="T75" fmla="*/ 2771 h 3580"/>
                <a:gd name="T76" fmla="*/ 2080 w 3054"/>
                <a:gd name="T77" fmla="*/ 2953 h 3580"/>
                <a:gd name="T78" fmla="*/ 2208 w 3054"/>
                <a:gd name="T79" fmla="*/ 3153 h 3580"/>
                <a:gd name="T80" fmla="*/ 2266 w 3054"/>
                <a:gd name="T81" fmla="*/ 3387 h 3580"/>
                <a:gd name="T82" fmla="*/ 786 w 3054"/>
                <a:gd name="T83" fmla="*/ 3449 h 3580"/>
                <a:gd name="T84" fmla="*/ 825 w 3054"/>
                <a:gd name="T85" fmla="*/ 3209 h 3580"/>
                <a:gd name="T86" fmla="*/ 936 w 3054"/>
                <a:gd name="T87" fmla="*/ 2999 h 3580"/>
                <a:gd name="T88" fmla="*/ 719 w 3054"/>
                <a:gd name="T89" fmla="*/ 2824 h 3580"/>
                <a:gd name="T90" fmla="*/ 425 w 3054"/>
                <a:gd name="T91" fmla="*/ 2584 h 3580"/>
                <a:gd name="T92" fmla="*/ 198 w 3054"/>
                <a:gd name="T93" fmla="*/ 2279 h 3580"/>
                <a:gd name="T94" fmla="*/ 52 w 3054"/>
                <a:gd name="T95" fmla="*/ 1922 h 3580"/>
                <a:gd name="T96" fmla="*/ 0 w 3054"/>
                <a:gd name="T97" fmla="*/ 1529 h 3580"/>
                <a:gd name="T98" fmla="*/ 51 w 3054"/>
                <a:gd name="T99" fmla="*/ 1138 h 3580"/>
                <a:gd name="T100" fmla="*/ 194 w 3054"/>
                <a:gd name="T101" fmla="*/ 784 h 3580"/>
                <a:gd name="T102" fmla="*/ 415 w 3054"/>
                <a:gd name="T103" fmla="*/ 482 h 3580"/>
                <a:gd name="T104" fmla="*/ 703 w 3054"/>
                <a:gd name="T105" fmla="*/ 242 h 3580"/>
                <a:gd name="T106" fmla="*/ 1045 w 3054"/>
                <a:gd name="T107" fmla="*/ 78 h 3580"/>
                <a:gd name="T108" fmla="*/ 1427 w 3054"/>
                <a:gd name="T109" fmla="*/ 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54" h="3580">
                  <a:moveTo>
                    <a:pt x="1282" y="3036"/>
                  </a:moveTo>
                  <a:lnTo>
                    <a:pt x="1238" y="3066"/>
                  </a:lnTo>
                  <a:lnTo>
                    <a:pt x="1198" y="3099"/>
                  </a:lnTo>
                  <a:lnTo>
                    <a:pt x="1162" y="3137"/>
                  </a:lnTo>
                  <a:lnTo>
                    <a:pt x="1130" y="3178"/>
                  </a:lnTo>
                  <a:lnTo>
                    <a:pt x="1103" y="3222"/>
                  </a:lnTo>
                  <a:lnTo>
                    <a:pt x="1082" y="3269"/>
                  </a:lnTo>
                  <a:lnTo>
                    <a:pt x="1065" y="3319"/>
                  </a:lnTo>
                  <a:lnTo>
                    <a:pt x="1989" y="3319"/>
                  </a:lnTo>
                  <a:lnTo>
                    <a:pt x="1973" y="3269"/>
                  </a:lnTo>
                  <a:lnTo>
                    <a:pt x="1951" y="3222"/>
                  </a:lnTo>
                  <a:lnTo>
                    <a:pt x="1924" y="3178"/>
                  </a:lnTo>
                  <a:lnTo>
                    <a:pt x="1892" y="3137"/>
                  </a:lnTo>
                  <a:lnTo>
                    <a:pt x="1857" y="3099"/>
                  </a:lnTo>
                  <a:lnTo>
                    <a:pt x="1817" y="3066"/>
                  </a:lnTo>
                  <a:lnTo>
                    <a:pt x="1772" y="3036"/>
                  </a:lnTo>
                  <a:lnTo>
                    <a:pt x="1692" y="3047"/>
                  </a:lnTo>
                  <a:lnTo>
                    <a:pt x="1611" y="3054"/>
                  </a:lnTo>
                  <a:lnTo>
                    <a:pt x="1527" y="3056"/>
                  </a:lnTo>
                  <a:lnTo>
                    <a:pt x="1444" y="3054"/>
                  </a:lnTo>
                  <a:lnTo>
                    <a:pt x="1362" y="3047"/>
                  </a:lnTo>
                  <a:lnTo>
                    <a:pt x="1282" y="3036"/>
                  </a:lnTo>
                  <a:close/>
                  <a:moveTo>
                    <a:pt x="1527" y="261"/>
                  </a:moveTo>
                  <a:lnTo>
                    <a:pt x="1433" y="266"/>
                  </a:lnTo>
                  <a:lnTo>
                    <a:pt x="1341" y="276"/>
                  </a:lnTo>
                  <a:lnTo>
                    <a:pt x="1250" y="293"/>
                  </a:lnTo>
                  <a:lnTo>
                    <a:pt x="1162" y="316"/>
                  </a:lnTo>
                  <a:lnTo>
                    <a:pt x="1077" y="345"/>
                  </a:lnTo>
                  <a:lnTo>
                    <a:pt x="994" y="380"/>
                  </a:lnTo>
                  <a:lnTo>
                    <a:pt x="915" y="420"/>
                  </a:lnTo>
                  <a:lnTo>
                    <a:pt x="839" y="466"/>
                  </a:lnTo>
                  <a:lnTo>
                    <a:pt x="766" y="517"/>
                  </a:lnTo>
                  <a:lnTo>
                    <a:pt x="698" y="573"/>
                  </a:lnTo>
                  <a:lnTo>
                    <a:pt x="633" y="634"/>
                  </a:lnTo>
                  <a:lnTo>
                    <a:pt x="573" y="698"/>
                  </a:lnTo>
                  <a:lnTo>
                    <a:pt x="517" y="767"/>
                  </a:lnTo>
                  <a:lnTo>
                    <a:pt x="466" y="840"/>
                  </a:lnTo>
                  <a:lnTo>
                    <a:pt x="420" y="916"/>
                  </a:lnTo>
                  <a:lnTo>
                    <a:pt x="380" y="995"/>
                  </a:lnTo>
                  <a:lnTo>
                    <a:pt x="345" y="1077"/>
                  </a:lnTo>
                  <a:lnTo>
                    <a:pt x="315" y="1163"/>
                  </a:lnTo>
                  <a:lnTo>
                    <a:pt x="293" y="1251"/>
                  </a:lnTo>
                  <a:lnTo>
                    <a:pt x="276" y="1341"/>
                  </a:lnTo>
                  <a:lnTo>
                    <a:pt x="265" y="1434"/>
                  </a:lnTo>
                  <a:lnTo>
                    <a:pt x="262" y="1529"/>
                  </a:lnTo>
                  <a:lnTo>
                    <a:pt x="265" y="1623"/>
                  </a:lnTo>
                  <a:lnTo>
                    <a:pt x="276" y="1715"/>
                  </a:lnTo>
                  <a:lnTo>
                    <a:pt x="293" y="1805"/>
                  </a:lnTo>
                  <a:lnTo>
                    <a:pt x="315" y="1893"/>
                  </a:lnTo>
                  <a:lnTo>
                    <a:pt x="345" y="1979"/>
                  </a:lnTo>
                  <a:lnTo>
                    <a:pt x="380" y="2061"/>
                  </a:lnTo>
                  <a:lnTo>
                    <a:pt x="420" y="2140"/>
                  </a:lnTo>
                  <a:lnTo>
                    <a:pt x="466" y="2217"/>
                  </a:lnTo>
                  <a:lnTo>
                    <a:pt x="517" y="2289"/>
                  </a:lnTo>
                  <a:lnTo>
                    <a:pt x="573" y="2358"/>
                  </a:lnTo>
                  <a:lnTo>
                    <a:pt x="633" y="2422"/>
                  </a:lnTo>
                  <a:lnTo>
                    <a:pt x="698" y="2483"/>
                  </a:lnTo>
                  <a:lnTo>
                    <a:pt x="766" y="2539"/>
                  </a:lnTo>
                  <a:lnTo>
                    <a:pt x="839" y="2590"/>
                  </a:lnTo>
                  <a:lnTo>
                    <a:pt x="915" y="2636"/>
                  </a:lnTo>
                  <a:lnTo>
                    <a:pt x="994" y="2676"/>
                  </a:lnTo>
                  <a:lnTo>
                    <a:pt x="1077" y="2711"/>
                  </a:lnTo>
                  <a:lnTo>
                    <a:pt x="1162" y="2740"/>
                  </a:lnTo>
                  <a:lnTo>
                    <a:pt x="1250" y="2763"/>
                  </a:lnTo>
                  <a:lnTo>
                    <a:pt x="1341" y="2780"/>
                  </a:lnTo>
                  <a:lnTo>
                    <a:pt x="1433" y="2790"/>
                  </a:lnTo>
                  <a:lnTo>
                    <a:pt x="1527" y="2795"/>
                  </a:lnTo>
                  <a:lnTo>
                    <a:pt x="1622" y="2790"/>
                  </a:lnTo>
                  <a:lnTo>
                    <a:pt x="1714" y="2780"/>
                  </a:lnTo>
                  <a:lnTo>
                    <a:pt x="1805" y="2763"/>
                  </a:lnTo>
                  <a:lnTo>
                    <a:pt x="1892" y="2740"/>
                  </a:lnTo>
                  <a:lnTo>
                    <a:pt x="1977" y="2711"/>
                  </a:lnTo>
                  <a:lnTo>
                    <a:pt x="2061" y="2676"/>
                  </a:lnTo>
                  <a:lnTo>
                    <a:pt x="2140" y="2636"/>
                  </a:lnTo>
                  <a:lnTo>
                    <a:pt x="2216" y="2590"/>
                  </a:lnTo>
                  <a:lnTo>
                    <a:pt x="2288" y="2539"/>
                  </a:lnTo>
                  <a:lnTo>
                    <a:pt x="2356" y="2483"/>
                  </a:lnTo>
                  <a:lnTo>
                    <a:pt x="2421" y="2422"/>
                  </a:lnTo>
                  <a:lnTo>
                    <a:pt x="2481" y="2358"/>
                  </a:lnTo>
                  <a:lnTo>
                    <a:pt x="2537" y="2289"/>
                  </a:lnTo>
                  <a:lnTo>
                    <a:pt x="2588" y="2217"/>
                  </a:lnTo>
                  <a:lnTo>
                    <a:pt x="2634" y="2140"/>
                  </a:lnTo>
                  <a:lnTo>
                    <a:pt x="2674" y="2061"/>
                  </a:lnTo>
                  <a:lnTo>
                    <a:pt x="2710" y="1979"/>
                  </a:lnTo>
                  <a:lnTo>
                    <a:pt x="2739" y="1893"/>
                  </a:lnTo>
                  <a:lnTo>
                    <a:pt x="2762" y="1805"/>
                  </a:lnTo>
                  <a:lnTo>
                    <a:pt x="2778" y="1715"/>
                  </a:lnTo>
                  <a:lnTo>
                    <a:pt x="2789" y="1623"/>
                  </a:lnTo>
                  <a:lnTo>
                    <a:pt x="2792" y="1529"/>
                  </a:lnTo>
                  <a:lnTo>
                    <a:pt x="2789" y="1434"/>
                  </a:lnTo>
                  <a:lnTo>
                    <a:pt x="2778" y="1341"/>
                  </a:lnTo>
                  <a:lnTo>
                    <a:pt x="2762" y="1251"/>
                  </a:lnTo>
                  <a:lnTo>
                    <a:pt x="2739" y="1163"/>
                  </a:lnTo>
                  <a:lnTo>
                    <a:pt x="2710" y="1077"/>
                  </a:lnTo>
                  <a:lnTo>
                    <a:pt x="2674" y="995"/>
                  </a:lnTo>
                  <a:lnTo>
                    <a:pt x="2634" y="916"/>
                  </a:lnTo>
                  <a:lnTo>
                    <a:pt x="2588" y="840"/>
                  </a:lnTo>
                  <a:lnTo>
                    <a:pt x="2537" y="767"/>
                  </a:lnTo>
                  <a:lnTo>
                    <a:pt x="2481" y="698"/>
                  </a:lnTo>
                  <a:lnTo>
                    <a:pt x="2421" y="634"/>
                  </a:lnTo>
                  <a:lnTo>
                    <a:pt x="2356" y="573"/>
                  </a:lnTo>
                  <a:lnTo>
                    <a:pt x="2288" y="517"/>
                  </a:lnTo>
                  <a:lnTo>
                    <a:pt x="2216" y="466"/>
                  </a:lnTo>
                  <a:lnTo>
                    <a:pt x="2140" y="420"/>
                  </a:lnTo>
                  <a:lnTo>
                    <a:pt x="2061" y="380"/>
                  </a:lnTo>
                  <a:lnTo>
                    <a:pt x="1977" y="345"/>
                  </a:lnTo>
                  <a:lnTo>
                    <a:pt x="1892" y="316"/>
                  </a:lnTo>
                  <a:lnTo>
                    <a:pt x="1805" y="293"/>
                  </a:lnTo>
                  <a:lnTo>
                    <a:pt x="1714" y="276"/>
                  </a:lnTo>
                  <a:lnTo>
                    <a:pt x="1622" y="266"/>
                  </a:lnTo>
                  <a:lnTo>
                    <a:pt x="1527" y="261"/>
                  </a:lnTo>
                  <a:close/>
                  <a:moveTo>
                    <a:pt x="1527" y="0"/>
                  </a:moveTo>
                  <a:lnTo>
                    <a:pt x="1627" y="3"/>
                  </a:lnTo>
                  <a:lnTo>
                    <a:pt x="1726" y="13"/>
                  </a:lnTo>
                  <a:lnTo>
                    <a:pt x="1823" y="28"/>
                  </a:lnTo>
                  <a:lnTo>
                    <a:pt x="1917" y="51"/>
                  </a:lnTo>
                  <a:lnTo>
                    <a:pt x="2010" y="78"/>
                  </a:lnTo>
                  <a:lnTo>
                    <a:pt x="2098" y="111"/>
                  </a:lnTo>
                  <a:lnTo>
                    <a:pt x="2186" y="150"/>
                  </a:lnTo>
                  <a:lnTo>
                    <a:pt x="2270" y="193"/>
                  </a:lnTo>
                  <a:lnTo>
                    <a:pt x="2351" y="242"/>
                  </a:lnTo>
                  <a:lnTo>
                    <a:pt x="2428" y="295"/>
                  </a:lnTo>
                  <a:lnTo>
                    <a:pt x="2503" y="353"/>
                  </a:lnTo>
                  <a:lnTo>
                    <a:pt x="2572" y="415"/>
                  </a:lnTo>
                  <a:lnTo>
                    <a:pt x="2639" y="482"/>
                  </a:lnTo>
                  <a:lnTo>
                    <a:pt x="2701" y="552"/>
                  </a:lnTo>
                  <a:lnTo>
                    <a:pt x="2759" y="626"/>
                  </a:lnTo>
                  <a:lnTo>
                    <a:pt x="2813" y="704"/>
                  </a:lnTo>
                  <a:lnTo>
                    <a:pt x="2860" y="784"/>
                  </a:lnTo>
                  <a:lnTo>
                    <a:pt x="2905" y="869"/>
                  </a:lnTo>
                  <a:lnTo>
                    <a:pt x="2943" y="956"/>
                  </a:lnTo>
                  <a:lnTo>
                    <a:pt x="2976" y="1046"/>
                  </a:lnTo>
                  <a:lnTo>
                    <a:pt x="3004" y="1138"/>
                  </a:lnTo>
                  <a:lnTo>
                    <a:pt x="3025" y="1232"/>
                  </a:lnTo>
                  <a:lnTo>
                    <a:pt x="3041" y="1329"/>
                  </a:lnTo>
                  <a:lnTo>
                    <a:pt x="3051" y="1428"/>
                  </a:lnTo>
                  <a:lnTo>
                    <a:pt x="3054" y="1529"/>
                  </a:lnTo>
                  <a:lnTo>
                    <a:pt x="3050" y="1629"/>
                  </a:lnTo>
                  <a:lnTo>
                    <a:pt x="3040" y="1729"/>
                  </a:lnTo>
                  <a:lnTo>
                    <a:pt x="3024" y="1827"/>
                  </a:lnTo>
                  <a:lnTo>
                    <a:pt x="3002" y="1922"/>
                  </a:lnTo>
                  <a:lnTo>
                    <a:pt x="2974" y="2016"/>
                  </a:lnTo>
                  <a:lnTo>
                    <a:pt x="2941" y="2107"/>
                  </a:lnTo>
                  <a:lnTo>
                    <a:pt x="2902" y="2195"/>
                  </a:lnTo>
                  <a:lnTo>
                    <a:pt x="2856" y="2279"/>
                  </a:lnTo>
                  <a:lnTo>
                    <a:pt x="2807" y="2361"/>
                  </a:lnTo>
                  <a:lnTo>
                    <a:pt x="2752" y="2439"/>
                  </a:lnTo>
                  <a:lnTo>
                    <a:pt x="2694" y="2514"/>
                  </a:lnTo>
                  <a:lnTo>
                    <a:pt x="2630" y="2584"/>
                  </a:lnTo>
                  <a:lnTo>
                    <a:pt x="2562" y="2650"/>
                  </a:lnTo>
                  <a:lnTo>
                    <a:pt x="2491" y="2712"/>
                  </a:lnTo>
                  <a:lnTo>
                    <a:pt x="2415" y="2771"/>
                  </a:lnTo>
                  <a:lnTo>
                    <a:pt x="2336" y="2824"/>
                  </a:lnTo>
                  <a:lnTo>
                    <a:pt x="2253" y="2872"/>
                  </a:lnTo>
                  <a:lnTo>
                    <a:pt x="2168" y="2915"/>
                  </a:lnTo>
                  <a:lnTo>
                    <a:pt x="2080" y="2953"/>
                  </a:lnTo>
                  <a:lnTo>
                    <a:pt x="2118" y="2999"/>
                  </a:lnTo>
                  <a:lnTo>
                    <a:pt x="2152" y="3047"/>
                  </a:lnTo>
                  <a:lnTo>
                    <a:pt x="2182" y="3098"/>
                  </a:lnTo>
                  <a:lnTo>
                    <a:pt x="2208" y="3153"/>
                  </a:lnTo>
                  <a:lnTo>
                    <a:pt x="2230" y="3209"/>
                  </a:lnTo>
                  <a:lnTo>
                    <a:pt x="2247" y="3266"/>
                  </a:lnTo>
                  <a:lnTo>
                    <a:pt x="2259" y="3326"/>
                  </a:lnTo>
                  <a:lnTo>
                    <a:pt x="2266" y="3387"/>
                  </a:lnTo>
                  <a:lnTo>
                    <a:pt x="2269" y="3449"/>
                  </a:lnTo>
                  <a:lnTo>
                    <a:pt x="2269" y="3580"/>
                  </a:lnTo>
                  <a:lnTo>
                    <a:pt x="786" y="3580"/>
                  </a:lnTo>
                  <a:lnTo>
                    <a:pt x="786" y="3449"/>
                  </a:lnTo>
                  <a:lnTo>
                    <a:pt x="788" y="3387"/>
                  </a:lnTo>
                  <a:lnTo>
                    <a:pt x="796" y="3326"/>
                  </a:lnTo>
                  <a:lnTo>
                    <a:pt x="807" y="3266"/>
                  </a:lnTo>
                  <a:lnTo>
                    <a:pt x="825" y="3209"/>
                  </a:lnTo>
                  <a:lnTo>
                    <a:pt x="846" y="3153"/>
                  </a:lnTo>
                  <a:lnTo>
                    <a:pt x="872" y="3098"/>
                  </a:lnTo>
                  <a:lnTo>
                    <a:pt x="903" y="3047"/>
                  </a:lnTo>
                  <a:lnTo>
                    <a:pt x="936" y="2999"/>
                  </a:lnTo>
                  <a:lnTo>
                    <a:pt x="974" y="2953"/>
                  </a:lnTo>
                  <a:lnTo>
                    <a:pt x="887" y="2915"/>
                  </a:lnTo>
                  <a:lnTo>
                    <a:pt x="801" y="2872"/>
                  </a:lnTo>
                  <a:lnTo>
                    <a:pt x="719" y="2824"/>
                  </a:lnTo>
                  <a:lnTo>
                    <a:pt x="639" y="2771"/>
                  </a:lnTo>
                  <a:lnTo>
                    <a:pt x="564" y="2712"/>
                  </a:lnTo>
                  <a:lnTo>
                    <a:pt x="492" y="2650"/>
                  </a:lnTo>
                  <a:lnTo>
                    <a:pt x="425" y="2584"/>
                  </a:lnTo>
                  <a:lnTo>
                    <a:pt x="361" y="2514"/>
                  </a:lnTo>
                  <a:lnTo>
                    <a:pt x="302" y="2439"/>
                  </a:lnTo>
                  <a:lnTo>
                    <a:pt x="247" y="2361"/>
                  </a:lnTo>
                  <a:lnTo>
                    <a:pt x="198" y="2279"/>
                  </a:lnTo>
                  <a:lnTo>
                    <a:pt x="153" y="2195"/>
                  </a:lnTo>
                  <a:lnTo>
                    <a:pt x="114" y="2107"/>
                  </a:lnTo>
                  <a:lnTo>
                    <a:pt x="80" y="2016"/>
                  </a:lnTo>
                  <a:lnTo>
                    <a:pt x="52" y="1922"/>
                  </a:lnTo>
                  <a:lnTo>
                    <a:pt x="30" y="1827"/>
                  </a:lnTo>
                  <a:lnTo>
                    <a:pt x="14" y="1729"/>
                  </a:lnTo>
                  <a:lnTo>
                    <a:pt x="4" y="1629"/>
                  </a:lnTo>
                  <a:lnTo>
                    <a:pt x="0" y="1529"/>
                  </a:lnTo>
                  <a:lnTo>
                    <a:pt x="3" y="1428"/>
                  </a:lnTo>
                  <a:lnTo>
                    <a:pt x="13" y="1329"/>
                  </a:lnTo>
                  <a:lnTo>
                    <a:pt x="29" y="1232"/>
                  </a:lnTo>
                  <a:lnTo>
                    <a:pt x="51" y="1138"/>
                  </a:lnTo>
                  <a:lnTo>
                    <a:pt x="78" y="1046"/>
                  </a:lnTo>
                  <a:lnTo>
                    <a:pt x="112" y="956"/>
                  </a:lnTo>
                  <a:lnTo>
                    <a:pt x="150" y="869"/>
                  </a:lnTo>
                  <a:lnTo>
                    <a:pt x="194" y="784"/>
                  </a:lnTo>
                  <a:lnTo>
                    <a:pt x="242" y="704"/>
                  </a:lnTo>
                  <a:lnTo>
                    <a:pt x="296" y="626"/>
                  </a:lnTo>
                  <a:lnTo>
                    <a:pt x="353" y="552"/>
                  </a:lnTo>
                  <a:lnTo>
                    <a:pt x="415" y="482"/>
                  </a:lnTo>
                  <a:lnTo>
                    <a:pt x="482" y="415"/>
                  </a:lnTo>
                  <a:lnTo>
                    <a:pt x="552" y="353"/>
                  </a:lnTo>
                  <a:lnTo>
                    <a:pt x="626" y="295"/>
                  </a:lnTo>
                  <a:lnTo>
                    <a:pt x="703" y="242"/>
                  </a:lnTo>
                  <a:lnTo>
                    <a:pt x="785" y="193"/>
                  </a:lnTo>
                  <a:lnTo>
                    <a:pt x="868" y="150"/>
                  </a:lnTo>
                  <a:lnTo>
                    <a:pt x="956" y="111"/>
                  </a:lnTo>
                  <a:lnTo>
                    <a:pt x="1045" y="78"/>
                  </a:lnTo>
                  <a:lnTo>
                    <a:pt x="1137" y="51"/>
                  </a:lnTo>
                  <a:lnTo>
                    <a:pt x="1232" y="28"/>
                  </a:lnTo>
                  <a:lnTo>
                    <a:pt x="1329" y="13"/>
                  </a:lnTo>
                  <a:lnTo>
                    <a:pt x="1427" y="3"/>
                  </a:lnTo>
                  <a:lnTo>
                    <a:pt x="1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4645025" y="2062163"/>
              <a:ext cx="179388" cy="180975"/>
            </a:xfrm>
            <a:custGeom>
              <a:avLst/>
              <a:gdLst>
                <a:gd name="T0" fmla="*/ 522 w 1134"/>
                <a:gd name="T1" fmla="*/ 266 h 1136"/>
                <a:gd name="T2" fmla="*/ 438 w 1134"/>
                <a:gd name="T3" fmla="*/ 291 h 1136"/>
                <a:gd name="T4" fmla="*/ 367 w 1134"/>
                <a:gd name="T5" fmla="*/ 337 h 1136"/>
                <a:gd name="T6" fmla="*/ 311 w 1134"/>
                <a:gd name="T7" fmla="*/ 401 h 1136"/>
                <a:gd name="T8" fmla="*/ 275 w 1134"/>
                <a:gd name="T9" fmla="*/ 480 h 1136"/>
                <a:gd name="T10" fmla="*/ 262 w 1134"/>
                <a:gd name="T11" fmla="*/ 569 h 1136"/>
                <a:gd name="T12" fmla="*/ 275 w 1134"/>
                <a:gd name="T13" fmla="*/ 656 h 1136"/>
                <a:gd name="T14" fmla="*/ 311 w 1134"/>
                <a:gd name="T15" fmla="*/ 735 h 1136"/>
                <a:gd name="T16" fmla="*/ 367 w 1134"/>
                <a:gd name="T17" fmla="*/ 799 h 1136"/>
                <a:gd name="T18" fmla="*/ 438 w 1134"/>
                <a:gd name="T19" fmla="*/ 845 h 1136"/>
                <a:gd name="T20" fmla="*/ 522 w 1134"/>
                <a:gd name="T21" fmla="*/ 870 h 1136"/>
                <a:gd name="T22" fmla="*/ 613 w 1134"/>
                <a:gd name="T23" fmla="*/ 870 h 1136"/>
                <a:gd name="T24" fmla="*/ 696 w 1134"/>
                <a:gd name="T25" fmla="*/ 845 h 1136"/>
                <a:gd name="T26" fmla="*/ 768 w 1134"/>
                <a:gd name="T27" fmla="*/ 799 h 1136"/>
                <a:gd name="T28" fmla="*/ 823 w 1134"/>
                <a:gd name="T29" fmla="*/ 735 h 1136"/>
                <a:gd name="T30" fmla="*/ 860 w 1134"/>
                <a:gd name="T31" fmla="*/ 656 h 1136"/>
                <a:gd name="T32" fmla="*/ 873 w 1134"/>
                <a:gd name="T33" fmla="*/ 569 h 1136"/>
                <a:gd name="T34" fmla="*/ 860 w 1134"/>
                <a:gd name="T35" fmla="*/ 480 h 1136"/>
                <a:gd name="T36" fmla="*/ 823 w 1134"/>
                <a:gd name="T37" fmla="*/ 401 h 1136"/>
                <a:gd name="T38" fmla="*/ 768 w 1134"/>
                <a:gd name="T39" fmla="*/ 337 h 1136"/>
                <a:gd name="T40" fmla="*/ 696 w 1134"/>
                <a:gd name="T41" fmla="*/ 291 h 1136"/>
                <a:gd name="T42" fmla="*/ 613 w 1134"/>
                <a:gd name="T43" fmla="*/ 266 h 1136"/>
                <a:gd name="T44" fmla="*/ 567 w 1134"/>
                <a:gd name="T45" fmla="*/ 0 h 1136"/>
                <a:gd name="T46" fmla="*/ 689 w 1134"/>
                <a:gd name="T47" fmla="*/ 13 h 1136"/>
                <a:gd name="T48" fmla="*/ 801 w 1134"/>
                <a:gd name="T49" fmla="*/ 51 h 1136"/>
                <a:gd name="T50" fmla="*/ 902 w 1134"/>
                <a:gd name="T51" fmla="*/ 110 h 1136"/>
                <a:gd name="T52" fmla="*/ 988 w 1134"/>
                <a:gd name="T53" fmla="*/ 188 h 1136"/>
                <a:gd name="T54" fmla="*/ 1057 w 1134"/>
                <a:gd name="T55" fmla="*/ 282 h 1136"/>
                <a:gd name="T56" fmla="*/ 1105 w 1134"/>
                <a:gd name="T57" fmla="*/ 388 h 1136"/>
                <a:gd name="T58" fmla="*/ 1131 w 1134"/>
                <a:gd name="T59" fmla="*/ 507 h 1136"/>
                <a:gd name="T60" fmla="*/ 1131 w 1134"/>
                <a:gd name="T61" fmla="*/ 629 h 1136"/>
                <a:gd name="T62" fmla="*/ 1105 w 1134"/>
                <a:gd name="T63" fmla="*/ 748 h 1136"/>
                <a:gd name="T64" fmla="*/ 1057 w 1134"/>
                <a:gd name="T65" fmla="*/ 854 h 1136"/>
                <a:gd name="T66" fmla="*/ 988 w 1134"/>
                <a:gd name="T67" fmla="*/ 948 h 1136"/>
                <a:gd name="T68" fmla="*/ 902 w 1134"/>
                <a:gd name="T69" fmla="*/ 1026 h 1136"/>
                <a:gd name="T70" fmla="*/ 801 w 1134"/>
                <a:gd name="T71" fmla="*/ 1085 h 1136"/>
                <a:gd name="T72" fmla="*/ 689 w 1134"/>
                <a:gd name="T73" fmla="*/ 1123 h 1136"/>
                <a:gd name="T74" fmla="*/ 567 w 1134"/>
                <a:gd name="T75" fmla="*/ 1136 h 1136"/>
                <a:gd name="T76" fmla="*/ 446 w 1134"/>
                <a:gd name="T77" fmla="*/ 1123 h 1136"/>
                <a:gd name="T78" fmla="*/ 333 w 1134"/>
                <a:gd name="T79" fmla="*/ 1085 h 1136"/>
                <a:gd name="T80" fmla="*/ 232 w 1134"/>
                <a:gd name="T81" fmla="*/ 1026 h 1136"/>
                <a:gd name="T82" fmla="*/ 147 w 1134"/>
                <a:gd name="T83" fmla="*/ 948 h 1136"/>
                <a:gd name="T84" fmla="*/ 77 w 1134"/>
                <a:gd name="T85" fmla="*/ 854 h 1136"/>
                <a:gd name="T86" fmla="*/ 30 w 1134"/>
                <a:gd name="T87" fmla="*/ 748 h 1136"/>
                <a:gd name="T88" fmla="*/ 4 w 1134"/>
                <a:gd name="T89" fmla="*/ 629 h 1136"/>
                <a:gd name="T90" fmla="*/ 4 w 1134"/>
                <a:gd name="T91" fmla="*/ 507 h 1136"/>
                <a:gd name="T92" fmla="*/ 30 w 1134"/>
                <a:gd name="T93" fmla="*/ 388 h 1136"/>
                <a:gd name="T94" fmla="*/ 77 w 1134"/>
                <a:gd name="T95" fmla="*/ 282 h 1136"/>
                <a:gd name="T96" fmla="*/ 147 w 1134"/>
                <a:gd name="T97" fmla="*/ 188 h 1136"/>
                <a:gd name="T98" fmla="*/ 232 w 1134"/>
                <a:gd name="T99" fmla="*/ 110 h 1136"/>
                <a:gd name="T100" fmla="*/ 333 w 1134"/>
                <a:gd name="T101" fmla="*/ 51 h 1136"/>
                <a:gd name="T102" fmla="*/ 446 w 1134"/>
                <a:gd name="T103" fmla="*/ 13 h 1136"/>
                <a:gd name="T104" fmla="*/ 567 w 1134"/>
                <a:gd name="T105" fmla="*/ 0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4" h="1136">
                  <a:moveTo>
                    <a:pt x="567" y="263"/>
                  </a:moveTo>
                  <a:lnTo>
                    <a:pt x="522" y="266"/>
                  </a:lnTo>
                  <a:lnTo>
                    <a:pt x="479" y="276"/>
                  </a:lnTo>
                  <a:lnTo>
                    <a:pt x="438" y="291"/>
                  </a:lnTo>
                  <a:lnTo>
                    <a:pt x="401" y="311"/>
                  </a:lnTo>
                  <a:lnTo>
                    <a:pt x="367" y="337"/>
                  </a:lnTo>
                  <a:lnTo>
                    <a:pt x="336" y="368"/>
                  </a:lnTo>
                  <a:lnTo>
                    <a:pt x="311" y="401"/>
                  </a:lnTo>
                  <a:lnTo>
                    <a:pt x="291" y="439"/>
                  </a:lnTo>
                  <a:lnTo>
                    <a:pt x="275" y="480"/>
                  </a:lnTo>
                  <a:lnTo>
                    <a:pt x="265" y="523"/>
                  </a:lnTo>
                  <a:lnTo>
                    <a:pt x="262" y="569"/>
                  </a:lnTo>
                  <a:lnTo>
                    <a:pt x="265" y="613"/>
                  </a:lnTo>
                  <a:lnTo>
                    <a:pt x="275" y="656"/>
                  </a:lnTo>
                  <a:lnTo>
                    <a:pt x="291" y="697"/>
                  </a:lnTo>
                  <a:lnTo>
                    <a:pt x="311" y="735"/>
                  </a:lnTo>
                  <a:lnTo>
                    <a:pt x="336" y="768"/>
                  </a:lnTo>
                  <a:lnTo>
                    <a:pt x="367" y="799"/>
                  </a:lnTo>
                  <a:lnTo>
                    <a:pt x="401" y="825"/>
                  </a:lnTo>
                  <a:lnTo>
                    <a:pt x="438" y="845"/>
                  </a:lnTo>
                  <a:lnTo>
                    <a:pt x="479" y="860"/>
                  </a:lnTo>
                  <a:lnTo>
                    <a:pt x="522" y="870"/>
                  </a:lnTo>
                  <a:lnTo>
                    <a:pt x="567" y="873"/>
                  </a:lnTo>
                  <a:lnTo>
                    <a:pt x="613" y="870"/>
                  </a:lnTo>
                  <a:lnTo>
                    <a:pt x="655" y="860"/>
                  </a:lnTo>
                  <a:lnTo>
                    <a:pt x="696" y="845"/>
                  </a:lnTo>
                  <a:lnTo>
                    <a:pt x="733" y="825"/>
                  </a:lnTo>
                  <a:lnTo>
                    <a:pt x="768" y="799"/>
                  </a:lnTo>
                  <a:lnTo>
                    <a:pt x="798" y="768"/>
                  </a:lnTo>
                  <a:lnTo>
                    <a:pt x="823" y="735"/>
                  </a:lnTo>
                  <a:lnTo>
                    <a:pt x="844" y="697"/>
                  </a:lnTo>
                  <a:lnTo>
                    <a:pt x="860" y="656"/>
                  </a:lnTo>
                  <a:lnTo>
                    <a:pt x="870" y="613"/>
                  </a:lnTo>
                  <a:lnTo>
                    <a:pt x="873" y="569"/>
                  </a:lnTo>
                  <a:lnTo>
                    <a:pt x="870" y="523"/>
                  </a:lnTo>
                  <a:lnTo>
                    <a:pt x="860" y="480"/>
                  </a:lnTo>
                  <a:lnTo>
                    <a:pt x="844" y="439"/>
                  </a:lnTo>
                  <a:lnTo>
                    <a:pt x="823" y="401"/>
                  </a:lnTo>
                  <a:lnTo>
                    <a:pt x="798" y="368"/>
                  </a:lnTo>
                  <a:lnTo>
                    <a:pt x="768" y="337"/>
                  </a:lnTo>
                  <a:lnTo>
                    <a:pt x="733" y="311"/>
                  </a:lnTo>
                  <a:lnTo>
                    <a:pt x="696" y="291"/>
                  </a:lnTo>
                  <a:lnTo>
                    <a:pt x="655" y="276"/>
                  </a:lnTo>
                  <a:lnTo>
                    <a:pt x="613" y="266"/>
                  </a:lnTo>
                  <a:lnTo>
                    <a:pt x="567" y="263"/>
                  </a:lnTo>
                  <a:close/>
                  <a:moveTo>
                    <a:pt x="567" y="0"/>
                  </a:moveTo>
                  <a:lnTo>
                    <a:pt x="629" y="3"/>
                  </a:lnTo>
                  <a:lnTo>
                    <a:pt x="689" y="13"/>
                  </a:lnTo>
                  <a:lnTo>
                    <a:pt x="746" y="29"/>
                  </a:lnTo>
                  <a:lnTo>
                    <a:pt x="801" y="51"/>
                  </a:lnTo>
                  <a:lnTo>
                    <a:pt x="853" y="78"/>
                  </a:lnTo>
                  <a:lnTo>
                    <a:pt x="902" y="110"/>
                  </a:lnTo>
                  <a:lnTo>
                    <a:pt x="947" y="147"/>
                  </a:lnTo>
                  <a:lnTo>
                    <a:pt x="988" y="188"/>
                  </a:lnTo>
                  <a:lnTo>
                    <a:pt x="1025" y="233"/>
                  </a:lnTo>
                  <a:lnTo>
                    <a:pt x="1057" y="282"/>
                  </a:lnTo>
                  <a:lnTo>
                    <a:pt x="1084" y="334"/>
                  </a:lnTo>
                  <a:lnTo>
                    <a:pt x="1105" y="388"/>
                  </a:lnTo>
                  <a:lnTo>
                    <a:pt x="1121" y="446"/>
                  </a:lnTo>
                  <a:lnTo>
                    <a:pt x="1131" y="507"/>
                  </a:lnTo>
                  <a:lnTo>
                    <a:pt x="1134" y="569"/>
                  </a:lnTo>
                  <a:lnTo>
                    <a:pt x="1131" y="629"/>
                  </a:lnTo>
                  <a:lnTo>
                    <a:pt x="1121" y="690"/>
                  </a:lnTo>
                  <a:lnTo>
                    <a:pt x="1105" y="748"/>
                  </a:lnTo>
                  <a:lnTo>
                    <a:pt x="1084" y="802"/>
                  </a:lnTo>
                  <a:lnTo>
                    <a:pt x="1057" y="854"/>
                  </a:lnTo>
                  <a:lnTo>
                    <a:pt x="1025" y="903"/>
                  </a:lnTo>
                  <a:lnTo>
                    <a:pt x="988" y="948"/>
                  </a:lnTo>
                  <a:lnTo>
                    <a:pt x="947" y="989"/>
                  </a:lnTo>
                  <a:lnTo>
                    <a:pt x="902" y="1026"/>
                  </a:lnTo>
                  <a:lnTo>
                    <a:pt x="853" y="1058"/>
                  </a:lnTo>
                  <a:lnTo>
                    <a:pt x="801" y="1085"/>
                  </a:lnTo>
                  <a:lnTo>
                    <a:pt x="746" y="1107"/>
                  </a:lnTo>
                  <a:lnTo>
                    <a:pt x="689" y="1123"/>
                  </a:lnTo>
                  <a:lnTo>
                    <a:pt x="629" y="1133"/>
                  </a:lnTo>
                  <a:lnTo>
                    <a:pt x="567" y="1136"/>
                  </a:lnTo>
                  <a:lnTo>
                    <a:pt x="505" y="1133"/>
                  </a:lnTo>
                  <a:lnTo>
                    <a:pt x="446" y="1123"/>
                  </a:lnTo>
                  <a:lnTo>
                    <a:pt x="388" y="1107"/>
                  </a:lnTo>
                  <a:lnTo>
                    <a:pt x="333" y="1085"/>
                  </a:lnTo>
                  <a:lnTo>
                    <a:pt x="281" y="1058"/>
                  </a:lnTo>
                  <a:lnTo>
                    <a:pt x="232" y="1026"/>
                  </a:lnTo>
                  <a:lnTo>
                    <a:pt x="188" y="989"/>
                  </a:lnTo>
                  <a:lnTo>
                    <a:pt x="147" y="948"/>
                  </a:lnTo>
                  <a:lnTo>
                    <a:pt x="110" y="903"/>
                  </a:lnTo>
                  <a:lnTo>
                    <a:pt x="77" y="854"/>
                  </a:lnTo>
                  <a:lnTo>
                    <a:pt x="50" y="802"/>
                  </a:lnTo>
                  <a:lnTo>
                    <a:pt x="30" y="748"/>
                  </a:lnTo>
                  <a:lnTo>
                    <a:pt x="13" y="690"/>
                  </a:lnTo>
                  <a:lnTo>
                    <a:pt x="4" y="629"/>
                  </a:lnTo>
                  <a:lnTo>
                    <a:pt x="0" y="569"/>
                  </a:lnTo>
                  <a:lnTo>
                    <a:pt x="4" y="507"/>
                  </a:lnTo>
                  <a:lnTo>
                    <a:pt x="13" y="446"/>
                  </a:lnTo>
                  <a:lnTo>
                    <a:pt x="30" y="388"/>
                  </a:lnTo>
                  <a:lnTo>
                    <a:pt x="50" y="334"/>
                  </a:lnTo>
                  <a:lnTo>
                    <a:pt x="77" y="282"/>
                  </a:lnTo>
                  <a:lnTo>
                    <a:pt x="110" y="233"/>
                  </a:lnTo>
                  <a:lnTo>
                    <a:pt x="147" y="188"/>
                  </a:lnTo>
                  <a:lnTo>
                    <a:pt x="188" y="147"/>
                  </a:lnTo>
                  <a:lnTo>
                    <a:pt x="232" y="110"/>
                  </a:lnTo>
                  <a:lnTo>
                    <a:pt x="281" y="78"/>
                  </a:lnTo>
                  <a:lnTo>
                    <a:pt x="333" y="51"/>
                  </a:lnTo>
                  <a:lnTo>
                    <a:pt x="388" y="29"/>
                  </a:lnTo>
                  <a:lnTo>
                    <a:pt x="446" y="13"/>
                  </a:lnTo>
                  <a:lnTo>
                    <a:pt x="505" y="3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57"/>
            <p:cNvSpPr>
              <a:spLocks/>
            </p:cNvSpPr>
            <p:nvPr/>
          </p:nvSpPr>
          <p:spPr bwMode="auto">
            <a:xfrm>
              <a:off x="4811713" y="2020888"/>
              <a:ext cx="55563" cy="55563"/>
            </a:xfrm>
            <a:custGeom>
              <a:avLst/>
              <a:gdLst>
                <a:gd name="T0" fmla="*/ 175 w 349"/>
                <a:gd name="T1" fmla="*/ 0 h 349"/>
                <a:gd name="T2" fmla="*/ 206 w 349"/>
                <a:gd name="T3" fmla="*/ 3 h 349"/>
                <a:gd name="T4" fmla="*/ 236 w 349"/>
                <a:gd name="T5" fmla="*/ 10 h 349"/>
                <a:gd name="T6" fmla="*/ 263 w 349"/>
                <a:gd name="T7" fmla="*/ 24 h 349"/>
                <a:gd name="T8" fmla="*/ 287 w 349"/>
                <a:gd name="T9" fmla="*/ 41 h 349"/>
                <a:gd name="T10" fmla="*/ 308 w 349"/>
                <a:gd name="T11" fmla="*/ 61 h 349"/>
                <a:gd name="T12" fmla="*/ 326 w 349"/>
                <a:gd name="T13" fmla="*/ 86 h 349"/>
                <a:gd name="T14" fmla="*/ 339 w 349"/>
                <a:gd name="T15" fmla="*/ 114 h 349"/>
                <a:gd name="T16" fmla="*/ 346 w 349"/>
                <a:gd name="T17" fmla="*/ 143 h 349"/>
                <a:gd name="T18" fmla="*/ 349 w 349"/>
                <a:gd name="T19" fmla="*/ 174 h 349"/>
                <a:gd name="T20" fmla="*/ 346 w 349"/>
                <a:gd name="T21" fmla="*/ 206 h 349"/>
                <a:gd name="T22" fmla="*/ 339 w 349"/>
                <a:gd name="T23" fmla="*/ 235 h 349"/>
                <a:gd name="T24" fmla="*/ 326 w 349"/>
                <a:gd name="T25" fmla="*/ 262 h 349"/>
                <a:gd name="T26" fmla="*/ 308 w 349"/>
                <a:gd name="T27" fmla="*/ 287 h 349"/>
                <a:gd name="T28" fmla="*/ 287 w 349"/>
                <a:gd name="T29" fmla="*/ 308 h 349"/>
                <a:gd name="T30" fmla="*/ 263 w 349"/>
                <a:gd name="T31" fmla="*/ 325 h 349"/>
                <a:gd name="T32" fmla="*/ 236 w 349"/>
                <a:gd name="T33" fmla="*/ 338 h 349"/>
                <a:gd name="T34" fmla="*/ 206 w 349"/>
                <a:gd name="T35" fmla="*/ 346 h 349"/>
                <a:gd name="T36" fmla="*/ 175 w 349"/>
                <a:gd name="T37" fmla="*/ 349 h 349"/>
                <a:gd name="T38" fmla="*/ 143 w 349"/>
                <a:gd name="T39" fmla="*/ 346 h 349"/>
                <a:gd name="T40" fmla="*/ 114 w 349"/>
                <a:gd name="T41" fmla="*/ 338 h 349"/>
                <a:gd name="T42" fmla="*/ 86 w 349"/>
                <a:gd name="T43" fmla="*/ 325 h 349"/>
                <a:gd name="T44" fmla="*/ 62 w 349"/>
                <a:gd name="T45" fmla="*/ 308 h 349"/>
                <a:gd name="T46" fmla="*/ 42 w 349"/>
                <a:gd name="T47" fmla="*/ 287 h 349"/>
                <a:gd name="T48" fmla="*/ 24 w 349"/>
                <a:gd name="T49" fmla="*/ 262 h 349"/>
                <a:gd name="T50" fmla="*/ 11 w 349"/>
                <a:gd name="T51" fmla="*/ 235 h 349"/>
                <a:gd name="T52" fmla="*/ 3 w 349"/>
                <a:gd name="T53" fmla="*/ 206 h 349"/>
                <a:gd name="T54" fmla="*/ 0 w 349"/>
                <a:gd name="T55" fmla="*/ 174 h 349"/>
                <a:gd name="T56" fmla="*/ 3 w 349"/>
                <a:gd name="T57" fmla="*/ 143 h 349"/>
                <a:gd name="T58" fmla="*/ 11 w 349"/>
                <a:gd name="T59" fmla="*/ 114 h 349"/>
                <a:gd name="T60" fmla="*/ 24 w 349"/>
                <a:gd name="T61" fmla="*/ 86 h 349"/>
                <a:gd name="T62" fmla="*/ 42 w 349"/>
                <a:gd name="T63" fmla="*/ 61 h 349"/>
                <a:gd name="T64" fmla="*/ 62 w 349"/>
                <a:gd name="T65" fmla="*/ 41 h 349"/>
                <a:gd name="T66" fmla="*/ 86 w 349"/>
                <a:gd name="T67" fmla="*/ 24 h 349"/>
                <a:gd name="T68" fmla="*/ 114 w 349"/>
                <a:gd name="T69" fmla="*/ 10 h 349"/>
                <a:gd name="T70" fmla="*/ 143 w 349"/>
                <a:gd name="T71" fmla="*/ 3 h 349"/>
                <a:gd name="T72" fmla="*/ 175 w 349"/>
                <a:gd name="T73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9" h="349">
                  <a:moveTo>
                    <a:pt x="175" y="0"/>
                  </a:moveTo>
                  <a:lnTo>
                    <a:pt x="206" y="3"/>
                  </a:lnTo>
                  <a:lnTo>
                    <a:pt x="236" y="10"/>
                  </a:lnTo>
                  <a:lnTo>
                    <a:pt x="263" y="24"/>
                  </a:lnTo>
                  <a:lnTo>
                    <a:pt x="287" y="41"/>
                  </a:lnTo>
                  <a:lnTo>
                    <a:pt x="308" y="61"/>
                  </a:lnTo>
                  <a:lnTo>
                    <a:pt x="326" y="86"/>
                  </a:lnTo>
                  <a:lnTo>
                    <a:pt x="339" y="114"/>
                  </a:lnTo>
                  <a:lnTo>
                    <a:pt x="346" y="143"/>
                  </a:lnTo>
                  <a:lnTo>
                    <a:pt x="349" y="174"/>
                  </a:lnTo>
                  <a:lnTo>
                    <a:pt x="346" y="206"/>
                  </a:lnTo>
                  <a:lnTo>
                    <a:pt x="339" y="235"/>
                  </a:lnTo>
                  <a:lnTo>
                    <a:pt x="326" y="262"/>
                  </a:lnTo>
                  <a:lnTo>
                    <a:pt x="308" y="287"/>
                  </a:lnTo>
                  <a:lnTo>
                    <a:pt x="287" y="308"/>
                  </a:lnTo>
                  <a:lnTo>
                    <a:pt x="263" y="325"/>
                  </a:lnTo>
                  <a:lnTo>
                    <a:pt x="236" y="338"/>
                  </a:lnTo>
                  <a:lnTo>
                    <a:pt x="206" y="346"/>
                  </a:lnTo>
                  <a:lnTo>
                    <a:pt x="175" y="349"/>
                  </a:lnTo>
                  <a:lnTo>
                    <a:pt x="143" y="346"/>
                  </a:lnTo>
                  <a:lnTo>
                    <a:pt x="114" y="338"/>
                  </a:lnTo>
                  <a:lnTo>
                    <a:pt x="86" y="325"/>
                  </a:lnTo>
                  <a:lnTo>
                    <a:pt x="62" y="308"/>
                  </a:lnTo>
                  <a:lnTo>
                    <a:pt x="42" y="287"/>
                  </a:lnTo>
                  <a:lnTo>
                    <a:pt x="24" y="262"/>
                  </a:lnTo>
                  <a:lnTo>
                    <a:pt x="11" y="235"/>
                  </a:lnTo>
                  <a:lnTo>
                    <a:pt x="3" y="206"/>
                  </a:lnTo>
                  <a:lnTo>
                    <a:pt x="0" y="174"/>
                  </a:lnTo>
                  <a:lnTo>
                    <a:pt x="3" y="143"/>
                  </a:lnTo>
                  <a:lnTo>
                    <a:pt x="11" y="114"/>
                  </a:lnTo>
                  <a:lnTo>
                    <a:pt x="24" y="86"/>
                  </a:lnTo>
                  <a:lnTo>
                    <a:pt x="42" y="61"/>
                  </a:lnTo>
                  <a:lnTo>
                    <a:pt x="62" y="41"/>
                  </a:lnTo>
                  <a:lnTo>
                    <a:pt x="86" y="24"/>
                  </a:lnTo>
                  <a:lnTo>
                    <a:pt x="114" y="10"/>
                  </a:lnTo>
                  <a:lnTo>
                    <a:pt x="143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3468477" y="1949450"/>
            <a:ext cx="568325" cy="488950"/>
            <a:chOff x="3454400" y="1949450"/>
            <a:chExt cx="568325" cy="488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5" name="Freeform 62"/>
            <p:cNvSpPr>
              <a:spLocks noEditPoints="1"/>
            </p:cNvSpPr>
            <p:nvPr/>
          </p:nvSpPr>
          <p:spPr bwMode="auto">
            <a:xfrm>
              <a:off x="3652838" y="2266950"/>
              <a:ext cx="171450" cy="171450"/>
            </a:xfrm>
            <a:custGeom>
              <a:avLst/>
              <a:gdLst>
                <a:gd name="T0" fmla="*/ 496 w 1078"/>
                <a:gd name="T1" fmla="*/ 253 h 1081"/>
                <a:gd name="T2" fmla="*/ 416 w 1078"/>
                <a:gd name="T3" fmla="*/ 277 h 1081"/>
                <a:gd name="T4" fmla="*/ 348 w 1078"/>
                <a:gd name="T5" fmla="*/ 322 h 1081"/>
                <a:gd name="T6" fmla="*/ 295 w 1078"/>
                <a:gd name="T7" fmla="*/ 382 h 1081"/>
                <a:gd name="T8" fmla="*/ 261 w 1078"/>
                <a:gd name="T9" fmla="*/ 456 h 1081"/>
                <a:gd name="T10" fmla="*/ 248 w 1078"/>
                <a:gd name="T11" fmla="*/ 541 h 1081"/>
                <a:gd name="T12" fmla="*/ 261 w 1078"/>
                <a:gd name="T13" fmla="*/ 625 h 1081"/>
                <a:gd name="T14" fmla="*/ 295 w 1078"/>
                <a:gd name="T15" fmla="*/ 699 h 1081"/>
                <a:gd name="T16" fmla="*/ 348 w 1078"/>
                <a:gd name="T17" fmla="*/ 761 h 1081"/>
                <a:gd name="T18" fmla="*/ 416 w 1078"/>
                <a:gd name="T19" fmla="*/ 805 h 1081"/>
                <a:gd name="T20" fmla="*/ 496 w 1078"/>
                <a:gd name="T21" fmla="*/ 829 h 1081"/>
                <a:gd name="T22" fmla="*/ 582 w 1078"/>
                <a:gd name="T23" fmla="*/ 829 h 1081"/>
                <a:gd name="T24" fmla="*/ 662 w 1078"/>
                <a:gd name="T25" fmla="*/ 805 h 1081"/>
                <a:gd name="T26" fmla="*/ 730 w 1078"/>
                <a:gd name="T27" fmla="*/ 761 h 1081"/>
                <a:gd name="T28" fmla="*/ 783 w 1078"/>
                <a:gd name="T29" fmla="*/ 699 h 1081"/>
                <a:gd name="T30" fmla="*/ 817 w 1078"/>
                <a:gd name="T31" fmla="*/ 625 h 1081"/>
                <a:gd name="T32" fmla="*/ 830 w 1078"/>
                <a:gd name="T33" fmla="*/ 541 h 1081"/>
                <a:gd name="T34" fmla="*/ 817 w 1078"/>
                <a:gd name="T35" fmla="*/ 456 h 1081"/>
                <a:gd name="T36" fmla="*/ 783 w 1078"/>
                <a:gd name="T37" fmla="*/ 382 h 1081"/>
                <a:gd name="T38" fmla="*/ 730 w 1078"/>
                <a:gd name="T39" fmla="*/ 322 h 1081"/>
                <a:gd name="T40" fmla="*/ 662 w 1078"/>
                <a:gd name="T41" fmla="*/ 277 h 1081"/>
                <a:gd name="T42" fmla="*/ 582 w 1078"/>
                <a:gd name="T43" fmla="*/ 253 h 1081"/>
                <a:gd name="T44" fmla="*/ 539 w 1078"/>
                <a:gd name="T45" fmla="*/ 0 h 1081"/>
                <a:gd name="T46" fmla="*/ 655 w 1078"/>
                <a:gd name="T47" fmla="*/ 13 h 1081"/>
                <a:gd name="T48" fmla="*/ 761 w 1078"/>
                <a:gd name="T49" fmla="*/ 49 h 1081"/>
                <a:gd name="T50" fmla="*/ 858 w 1078"/>
                <a:gd name="T51" fmla="*/ 104 h 1081"/>
                <a:gd name="T52" fmla="*/ 939 w 1078"/>
                <a:gd name="T53" fmla="*/ 179 h 1081"/>
                <a:gd name="T54" fmla="*/ 1004 w 1078"/>
                <a:gd name="T55" fmla="*/ 268 h 1081"/>
                <a:gd name="T56" fmla="*/ 1051 w 1078"/>
                <a:gd name="T57" fmla="*/ 370 h 1081"/>
                <a:gd name="T58" fmla="*/ 1075 w 1078"/>
                <a:gd name="T59" fmla="*/ 482 h 1081"/>
                <a:gd name="T60" fmla="*/ 1075 w 1078"/>
                <a:gd name="T61" fmla="*/ 600 h 1081"/>
                <a:gd name="T62" fmla="*/ 1051 w 1078"/>
                <a:gd name="T63" fmla="*/ 712 h 1081"/>
                <a:gd name="T64" fmla="*/ 1004 w 1078"/>
                <a:gd name="T65" fmla="*/ 813 h 1081"/>
                <a:gd name="T66" fmla="*/ 939 w 1078"/>
                <a:gd name="T67" fmla="*/ 903 h 1081"/>
                <a:gd name="T68" fmla="*/ 858 w 1078"/>
                <a:gd name="T69" fmla="*/ 977 h 1081"/>
                <a:gd name="T70" fmla="*/ 761 w 1078"/>
                <a:gd name="T71" fmla="*/ 1033 h 1081"/>
                <a:gd name="T72" fmla="*/ 655 w 1078"/>
                <a:gd name="T73" fmla="*/ 1068 h 1081"/>
                <a:gd name="T74" fmla="*/ 539 w 1078"/>
                <a:gd name="T75" fmla="*/ 1081 h 1081"/>
                <a:gd name="T76" fmla="*/ 423 w 1078"/>
                <a:gd name="T77" fmla="*/ 1068 h 1081"/>
                <a:gd name="T78" fmla="*/ 317 w 1078"/>
                <a:gd name="T79" fmla="*/ 1033 h 1081"/>
                <a:gd name="T80" fmla="*/ 220 w 1078"/>
                <a:gd name="T81" fmla="*/ 977 h 1081"/>
                <a:gd name="T82" fmla="*/ 139 w 1078"/>
                <a:gd name="T83" fmla="*/ 903 h 1081"/>
                <a:gd name="T84" fmla="*/ 74 w 1078"/>
                <a:gd name="T85" fmla="*/ 813 h 1081"/>
                <a:gd name="T86" fmla="*/ 27 w 1078"/>
                <a:gd name="T87" fmla="*/ 712 h 1081"/>
                <a:gd name="T88" fmla="*/ 3 w 1078"/>
                <a:gd name="T89" fmla="*/ 600 h 1081"/>
                <a:gd name="T90" fmla="*/ 3 w 1078"/>
                <a:gd name="T91" fmla="*/ 482 h 1081"/>
                <a:gd name="T92" fmla="*/ 27 w 1078"/>
                <a:gd name="T93" fmla="*/ 370 h 1081"/>
                <a:gd name="T94" fmla="*/ 74 w 1078"/>
                <a:gd name="T95" fmla="*/ 268 h 1081"/>
                <a:gd name="T96" fmla="*/ 139 w 1078"/>
                <a:gd name="T97" fmla="*/ 179 h 1081"/>
                <a:gd name="T98" fmla="*/ 220 w 1078"/>
                <a:gd name="T99" fmla="*/ 104 h 1081"/>
                <a:gd name="T100" fmla="*/ 317 w 1078"/>
                <a:gd name="T101" fmla="*/ 49 h 1081"/>
                <a:gd name="T102" fmla="*/ 423 w 1078"/>
                <a:gd name="T103" fmla="*/ 13 h 1081"/>
                <a:gd name="T104" fmla="*/ 539 w 1078"/>
                <a:gd name="T105" fmla="*/ 0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78" h="1081">
                  <a:moveTo>
                    <a:pt x="539" y="250"/>
                  </a:moveTo>
                  <a:lnTo>
                    <a:pt x="496" y="253"/>
                  </a:lnTo>
                  <a:lnTo>
                    <a:pt x="455" y="262"/>
                  </a:lnTo>
                  <a:lnTo>
                    <a:pt x="416" y="277"/>
                  </a:lnTo>
                  <a:lnTo>
                    <a:pt x="381" y="297"/>
                  </a:lnTo>
                  <a:lnTo>
                    <a:pt x="348" y="322"/>
                  </a:lnTo>
                  <a:lnTo>
                    <a:pt x="320" y="350"/>
                  </a:lnTo>
                  <a:lnTo>
                    <a:pt x="295" y="382"/>
                  </a:lnTo>
                  <a:lnTo>
                    <a:pt x="275" y="418"/>
                  </a:lnTo>
                  <a:lnTo>
                    <a:pt x="261" y="456"/>
                  </a:lnTo>
                  <a:lnTo>
                    <a:pt x="252" y="498"/>
                  </a:lnTo>
                  <a:lnTo>
                    <a:pt x="248" y="541"/>
                  </a:lnTo>
                  <a:lnTo>
                    <a:pt x="252" y="583"/>
                  </a:lnTo>
                  <a:lnTo>
                    <a:pt x="261" y="625"/>
                  </a:lnTo>
                  <a:lnTo>
                    <a:pt x="275" y="663"/>
                  </a:lnTo>
                  <a:lnTo>
                    <a:pt x="295" y="699"/>
                  </a:lnTo>
                  <a:lnTo>
                    <a:pt x="320" y="731"/>
                  </a:lnTo>
                  <a:lnTo>
                    <a:pt x="348" y="761"/>
                  </a:lnTo>
                  <a:lnTo>
                    <a:pt x="381" y="784"/>
                  </a:lnTo>
                  <a:lnTo>
                    <a:pt x="416" y="805"/>
                  </a:lnTo>
                  <a:lnTo>
                    <a:pt x="455" y="819"/>
                  </a:lnTo>
                  <a:lnTo>
                    <a:pt x="496" y="829"/>
                  </a:lnTo>
                  <a:lnTo>
                    <a:pt x="539" y="831"/>
                  </a:lnTo>
                  <a:lnTo>
                    <a:pt x="582" y="829"/>
                  </a:lnTo>
                  <a:lnTo>
                    <a:pt x="623" y="819"/>
                  </a:lnTo>
                  <a:lnTo>
                    <a:pt x="662" y="805"/>
                  </a:lnTo>
                  <a:lnTo>
                    <a:pt x="697" y="784"/>
                  </a:lnTo>
                  <a:lnTo>
                    <a:pt x="730" y="761"/>
                  </a:lnTo>
                  <a:lnTo>
                    <a:pt x="758" y="731"/>
                  </a:lnTo>
                  <a:lnTo>
                    <a:pt x="783" y="699"/>
                  </a:lnTo>
                  <a:lnTo>
                    <a:pt x="803" y="663"/>
                  </a:lnTo>
                  <a:lnTo>
                    <a:pt x="817" y="625"/>
                  </a:lnTo>
                  <a:lnTo>
                    <a:pt x="826" y="583"/>
                  </a:lnTo>
                  <a:lnTo>
                    <a:pt x="830" y="541"/>
                  </a:lnTo>
                  <a:lnTo>
                    <a:pt x="826" y="498"/>
                  </a:lnTo>
                  <a:lnTo>
                    <a:pt x="817" y="456"/>
                  </a:lnTo>
                  <a:lnTo>
                    <a:pt x="803" y="418"/>
                  </a:lnTo>
                  <a:lnTo>
                    <a:pt x="783" y="382"/>
                  </a:lnTo>
                  <a:lnTo>
                    <a:pt x="758" y="350"/>
                  </a:lnTo>
                  <a:lnTo>
                    <a:pt x="730" y="322"/>
                  </a:lnTo>
                  <a:lnTo>
                    <a:pt x="697" y="297"/>
                  </a:lnTo>
                  <a:lnTo>
                    <a:pt x="662" y="277"/>
                  </a:lnTo>
                  <a:lnTo>
                    <a:pt x="623" y="262"/>
                  </a:lnTo>
                  <a:lnTo>
                    <a:pt x="582" y="253"/>
                  </a:lnTo>
                  <a:lnTo>
                    <a:pt x="539" y="250"/>
                  </a:lnTo>
                  <a:close/>
                  <a:moveTo>
                    <a:pt x="539" y="0"/>
                  </a:moveTo>
                  <a:lnTo>
                    <a:pt x="598" y="3"/>
                  </a:lnTo>
                  <a:lnTo>
                    <a:pt x="655" y="13"/>
                  </a:lnTo>
                  <a:lnTo>
                    <a:pt x="709" y="28"/>
                  </a:lnTo>
                  <a:lnTo>
                    <a:pt x="761" y="49"/>
                  </a:lnTo>
                  <a:lnTo>
                    <a:pt x="811" y="74"/>
                  </a:lnTo>
                  <a:lnTo>
                    <a:pt x="858" y="104"/>
                  </a:lnTo>
                  <a:lnTo>
                    <a:pt x="900" y="140"/>
                  </a:lnTo>
                  <a:lnTo>
                    <a:pt x="939" y="179"/>
                  </a:lnTo>
                  <a:lnTo>
                    <a:pt x="974" y="222"/>
                  </a:lnTo>
                  <a:lnTo>
                    <a:pt x="1004" y="268"/>
                  </a:lnTo>
                  <a:lnTo>
                    <a:pt x="1030" y="317"/>
                  </a:lnTo>
                  <a:lnTo>
                    <a:pt x="1051" y="370"/>
                  </a:lnTo>
                  <a:lnTo>
                    <a:pt x="1066" y="425"/>
                  </a:lnTo>
                  <a:lnTo>
                    <a:pt x="1075" y="482"/>
                  </a:lnTo>
                  <a:lnTo>
                    <a:pt x="1078" y="541"/>
                  </a:lnTo>
                  <a:lnTo>
                    <a:pt x="1075" y="600"/>
                  </a:lnTo>
                  <a:lnTo>
                    <a:pt x="1066" y="656"/>
                  </a:lnTo>
                  <a:lnTo>
                    <a:pt x="1051" y="712"/>
                  </a:lnTo>
                  <a:lnTo>
                    <a:pt x="1030" y="764"/>
                  </a:lnTo>
                  <a:lnTo>
                    <a:pt x="1004" y="813"/>
                  </a:lnTo>
                  <a:lnTo>
                    <a:pt x="974" y="859"/>
                  </a:lnTo>
                  <a:lnTo>
                    <a:pt x="939" y="903"/>
                  </a:lnTo>
                  <a:lnTo>
                    <a:pt x="900" y="942"/>
                  </a:lnTo>
                  <a:lnTo>
                    <a:pt x="858" y="977"/>
                  </a:lnTo>
                  <a:lnTo>
                    <a:pt x="811" y="1007"/>
                  </a:lnTo>
                  <a:lnTo>
                    <a:pt x="761" y="1033"/>
                  </a:lnTo>
                  <a:lnTo>
                    <a:pt x="709" y="1054"/>
                  </a:lnTo>
                  <a:lnTo>
                    <a:pt x="655" y="1068"/>
                  </a:lnTo>
                  <a:lnTo>
                    <a:pt x="598" y="1078"/>
                  </a:lnTo>
                  <a:lnTo>
                    <a:pt x="539" y="1081"/>
                  </a:lnTo>
                  <a:lnTo>
                    <a:pt x="480" y="1078"/>
                  </a:lnTo>
                  <a:lnTo>
                    <a:pt x="423" y="1068"/>
                  </a:lnTo>
                  <a:lnTo>
                    <a:pt x="369" y="1054"/>
                  </a:lnTo>
                  <a:lnTo>
                    <a:pt x="317" y="1033"/>
                  </a:lnTo>
                  <a:lnTo>
                    <a:pt x="267" y="1007"/>
                  </a:lnTo>
                  <a:lnTo>
                    <a:pt x="220" y="977"/>
                  </a:lnTo>
                  <a:lnTo>
                    <a:pt x="178" y="942"/>
                  </a:lnTo>
                  <a:lnTo>
                    <a:pt x="139" y="903"/>
                  </a:lnTo>
                  <a:lnTo>
                    <a:pt x="104" y="859"/>
                  </a:lnTo>
                  <a:lnTo>
                    <a:pt x="74" y="813"/>
                  </a:lnTo>
                  <a:lnTo>
                    <a:pt x="48" y="764"/>
                  </a:lnTo>
                  <a:lnTo>
                    <a:pt x="27" y="712"/>
                  </a:lnTo>
                  <a:lnTo>
                    <a:pt x="12" y="656"/>
                  </a:lnTo>
                  <a:lnTo>
                    <a:pt x="3" y="600"/>
                  </a:lnTo>
                  <a:lnTo>
                    <a:pt x="0" y="541"/>
                  </a:lnTo>
                  <a:lnTo>
                    <a:pt x="3" y="482"/>
                  </a:lnTo>
                  <a:lnTo>
                    <a:pt x="12" y="425"/>
                  </a:lnTo>
                  <a:lnTo>
                    <a:pt x="27" y="370"/>
                  </a:lnTo>
                  <a:lnTo>
                    <a:pt x="48" y="317"/>
                  </a:lnTo>
                  <a:lnTo>
                    <a:pt x="74" y="268"/>
                  </a:lnTo>
                  <a:lnTo>
                    <a:pt x="104" y="222"/>
                  </a:lnTo>
                  <a:lnTo>
                    <a:pt x="139" y="179"/>
                  </a:lnTo>
                  <a:lnTo>
                    <a:pt x="178" y="140"/>
                  </a:lnTo>
                  <a:lnTo>
                    <a:pt x="220" y="104"/>
                  </a:lnTo>
                  <a:lnTo>
                    <a:pt x="267" y="74"/>
                  </a:lnTo>
                  <a:lnTo>
                    <a:pt x="317" y="49"/>
                  </a:lnTo>
                  <a:lnTo>
                    <a:pt x="369" y="28"/>
                  </a:lnTo>
                  <a:lnTo>
                    <a:pt x="423" y="13"/>
                  </a:lnTo>
                  <a:lnTo>
                    <a:pt x="480" y="3"/>
                  </a:lnTo>
                  <a:lnTo>
                    <a:pt x="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63"/>
            <p:cNvSpPr>
              <a:spLocks/>
            </p:cNvSpPr>
            <p:nvPr/>
          </p:nvSpPr>
          <p:spPr bwMode="auto">
            <a:xfrm>
              <a:off x="3622675" y="2187575"/>
              <a:ext cx="231775" cy="76200"/>
            </a:xfrm>
            <a:custGeom>
              <a:avLst/>
              <a:gdLst>
                <a:gd name="T0" fmla="*/ 732 w 1466"/>
                <a:gd name="T1" fmla="*/ 0 h 482"/>
                <a:gd name="T2" fmla="*/ 808 w 1466"/>
                <a:gd name="T3" fmla="*/ 4 h 482"/>
                <a:gd name="T4" fmla="*/ 883 w 1466"/>
                <a:gd name="T5" fmla="*/ 11 h 482"/>
                <a:gd name="T6" fmla="*/ 955 w 1466"/>
                <a:gd name="T7" fmla="*/ 24 h 482"/>
                <a:gd name="T8" fmla="*/ 1026 w 1466"/>
                <a:gd name="T9" fmla="*/ 43 h 482"/>
                <a:gd name="T10" fmla="*/ 1096 w 1466"/>
                <a:gd name="T11" fmla="*/ 66 h 482"/>
                <a:gd name="T12" fmla="*/ 1164 w 1466"/>
                <a:gd name="T13" fmla="*/ 94 h 482"/>
                <a:gd name="T14" fmla="*/ 1230 w 1466"/>
                <a:gd name="T15" fmla="*/ 126 h 482"/>
                <a:gd name="T16" fmla="*/ 1293 w 1466"/>
                <a:gd name="T17" fmla="*/ 164 h 482"/>
                <a:gd name="T18" fmla="*/ 1354 w 1466"/>
                <a:gd name="T19" fmla="*/ 207 h 482"/>
                <a:gd name="T20" fmla="*/ 1412 w 1466"/>
                <a:gd name="T21" fmla="*/ 253 h 482"/>
                <a:gd name="T22" fmla="*/ 1466 w 1466"/>
                <a:gd name="T23" fmla="*/ 305 h 482"/>
                <a:gd name="T24" fmla="*/ 1291 w 1466"/>
                <a:gd name="T25" fmla="*/ 482 h 482"/>
                <a:gd name="T26" fmla="*/ 1240 w 1466"/>
                <a:gd name="T27" fmla="*/ 434 h 482"/>
                <a:gd name="T28" fmla="*/ 1184 w 1466"/>
                <a:gd name="T29" fmla="*/ 393 h 482"/>
                <a:gd name="T30" fmla="*/ 1127 w 1466"/>
                <a:gd name="T31" fmla="*/ 356 h 482"/>
                <a:gd name="T32" fmla="*/ 1066 w 1466"/>
                <a:gd name="T33" fmla="*/ 323 h 482"/>
                <a:gd name="T34" fmla="*/ 1003 w 1466"/>
                <a:gd name="T35" fmla="*/ 297 h 482"/>
                <a:gd name="T36" fmla="*/ 938 w 1466"/>
                <a:gd name="T37" fmla="*/ 277 h 482"/>
                <a:gd name="T38" fmla="*/ 871 w 1466"/>
                <a:gd name="T39" fmla="*/ 262 h 482"/>
                <a:gd name="T40" fmla="*/ 802 w 1466"/>
                <a:gd name="T41" fmla="*/ 253 h 482"/>
                <a:gd name="T42" fmla="*/ 732 w 1466"/>
                <a:gd name="T43" fmla="*/ 250 h 482"/>
                <a:gd name="T44" fmla="*/ 664 w 1466"/>
                <a:gd name="T45" fmla="*/ 253 h 482"/>
                <a:gd name="T46" fmla="*/ 595 w 1466"/>
                <a:gd name="T47" fmla="*/ 262 h 482"/>
                <a:gd name="T48" fmla="*/ 528 w 1466"/>
                <a:gd name="T49" fmla="*/ 277 h 482"/>
                <a:gd name="T50" fmla="*/ 463 w 1466"/>
                <a:gd name="T51" fmla="*/ 297 h 482"/>
                <a:gd name="T52" fmla="*/ 400 w 1466"/>
                <a:gd name="T53" fmla="*/ 323 h 482"/>
                <a:gd name="T54" fmla="*/ 339 w 1466"/>
                <a:gd name="T55" fmla="*/ 356 h 482"/>
                <a:gd name="T56" fmla="*/ 282 w 1466"/>
                <a:gd name="T57" fmla="*/ 393 h 482"/>
                <a:gd name="T58" fmla="*/ 226 w 1466"/>
                <a:gd name="T59" fmla="*/ 434 h 482"/>
                <a:gd name="T60" fmla="*/ 175 w 1466"/>
                <a:gd name="T61" fmla="*/ 482 h 482"/>
                <a:gd name="T62" fmla="*/ 0 w 1466"/>
                <a:gd name="T63" fmla="*/ 305 h 482"/>
                <a:gd name="T64" fmla="*/ 54 w 1466"/>
                <a:gd name="T65" fmla="*/ 253 h 482"/>
                <a:gd name="T66" fmla="*/ 112 w 1466"/>
                <a:gd name="T67" fmla="*/ 207 h 482"/>
                <a:gd name="T68" fmla="*/ 173 w 1466"/>
                <a:gd name="T69" fmla="*/ 164 h 482"/>
                <a:gd name="T70" fmla="*/ 236 w 1466"/>
                <a:gd name="T71" fmla="*/ 126 h 482"/>
                <a:gd name="T72" fmla="*/ 302 w 1466"/>
                <a:gd name="T73" fmla="*/ 94 h 482"/>
                <a:gd name="T74" fmla="*/ 370 w 1466"/>
                <a:gd name="T75" fmla="*/ 66 h 482"/>
                <a:gd name="T76" fmla="*/ 440 w 1466"/>
                <a:gd name="T77" fmla="*/ 43 h 482"/>
                <a:gd name="T78" fmla="*/ 511 w 1466"/>
                <a:gd name="T79" fmla="*/ 24 h 482"/>
                <a:gd name="T80" fmla="*/ 583 w 1466"/>
                <a:gd name="T81" fmla="*/ 11 h 482"/>
                <a:gd name="T82" fmla="*/ 658 w 1466"/>
                <a:gd name="T83" fmla="*/ 4 h 482"/>
                <a:gd name="T84" fmla="*/ 732 w 1466"/>
                <a:gd name="T8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6" h="482">
                  <a:moveTo>
                    <a:pt x="732" y="0"/>
                  </a:moveTo>
                  <a:lnTo>
                    <a:pt x="808" y="4"/>
                  </a:lnTo>
                  <a:lnTo>
                    <a:pt x="883" y="11"/>
                  </a:lnTo>
                  <a:lnTo>
                    <a:pt x="955" y="24"/>
                  </a:lnTo>
                  <a:lnTo>
                    <a:pt x="1026" y="43"/>
                  </a:lnTo>
                  <a:lnTo>
                    <a:pt x="1096" y="66"/>
                  </a:lnTo>
                  <a:lnTo>
                    <a:pt x="1164" y="94"/>
                  </a:lnTo>
                  <a:lnTo>
                    <a:pt x="1230" y="126"/>
                  </a:lnTo>
                  <a:lnTo>
                    <a:pt x="1293" y="164"/>
                  </a:lnTo>
                  <a:lnTo>
                    <a:pt x="1354" y="207"/>
                  </a:lnTo>
                  <a:lnTo>
                    <a:pt x="1412" y="253"/>
                  </a:lnTo>
                  <a:lnTo>
                    <a:pt x="1466" y="305"/>
                  </a:lnTo>
                  <a:lnTo>
                    <a:pt x="1291" y="482"/>
                  </a:lnTo>
                  <a:lnTo>
                    <a:pt x="1240" y="434"/>
                  </a:lnTo>
                  <a:lnTo>
                    <a:pt x="1184" y="393"/>
                  </a:lnTo>
                  <a:lnTo>
                    <a:pt x="1127" y="356"/>
                  </a:lnTo>
                  <a:lnTo>
                    <a:pt x="1066" y="323"/>
                  </a:lnTo>
                  <a:lnTo>
                    <a:pt x="1003" y="297"/>
                  </a:lnTo>
                  <a:lnTo>
                    <a:pt x="938" y="277"/>
                  </a:lnTo>
                  <a:lnTo>
                    <a:pt x="871" y="262"/>
                  </a:lnTo>
                  <a:lnTo>
                    <a:pt x="802" y="253"/>
                  </a:lnTo>
                  <a:lnTo>
                    <a:pt x="732" y="250"/>
                  </a:lnTo>
                  <a:lnTo>
                    <a:pt x="664" y="253"/>
                  </a:lnTo>
                  <a:lnTo>
                    <a:pt x="595" y="262"/>
                  </a:lnTo>
                  <a:lnTo>
                    <a:pt x="528" y="277"/>
                  </a:lnTo>
                  <a:lnTo>
                    <a:pt x="463" y="297"/>
                  </a:lnTo>
                  <a:lnTo>
                    <a:pt x="400" y="323"/>
                  </a:lnTo>
                  <a:lnTo>
                    <a:pt x="339" y="356"/>
                  </a:lnTo>
                  <a:lnTo>
                    <a:pt x="282" y="393"/>
                  </a:lnTo>
                  <a:lnTo>
                    <a:pt x="226" y="434"/>
                  </a:lnTo>
                  <a:lnTo>
                    <a:pt x="175" y="482"/>
                  </a:lnTo>
                  <a:lnTo>
                    <a:pt x="0" y="305"/>
                  </a:lnTo>
                  <a:lnTo>
                    <a:pt x="54" y="253"/>
                  </a:lnTo>
                  <a:lnTo>
                    <a:pt x="112" y="207"/>
                  </a:lnTo>
                  <a:lnTo>
                    <a:pt x="173" y="164"/>
                  </a:lnTo>
                  <a:lnTo>
                    <a:pt x="236" y="126"/>
                  </a:lnTo>
                  <a:lnTo>
                    <a:pt x="302" y="94"/>
                  </a:lnTo>
                  <a:lnTo>
                    <a:pt x="370" y="66"/>
                  </a:lnTo>
                  <a:lnTo>
                    <a:pt x="440" y="43"/>
                  </a:lnTo>
                  <a:lnTo>
                    <a:pt x="511" y="24"/>
                  </a:lnTo>
                  <a:lnTo>
                    <a:pt x="583" y="11"/>
                  </a:lnTo>
                  <a:lnTo>
                    <a:pt x="658" y="4"/>
                  </a:lnTo>
                  <a:lnTo>
                    <a:pt x="7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64"/>
            <p:cNvSpPr>
              <a:spLocks/>
            </p:cNvSpPr>
            <p:nvPr/>
          </p:nvSpPr>
          <p:spPr bwMode="auto">
            <a:xfrm>
              <a:off x="3565525" y="2108200"/>
              <a:ext cx="346075" cy="100013"/>
            </a:xfrm>
            <a:custGeom>
              <a:avLst/>
              <a:gdLst>
                <a:gd name="T0" fmla="*/ 1085 w 2172"/>
                <a:gd name="T1" fmla="*/ 0 h 627"/>
                <a:gd name="T2" fmla="*/ 1180 w 2172"/>
                <a:gd name="T3" fmla="*/ 3 h 627"/>
                <a:gd name="T4" fmla="*/ 1274 w 2172"/>
                <a:gd name="T5" fmla="*/ 12 h 627"/>
                <a:gd name="T6" fmla="*/ 1365 w 2172"/>
                <a:gd name="T7" fmla="*/ 25 h 627"/>
                <a:gd name="T8" fmla="*/ 1456 w 2172"/>
                <a:gd name="T9" fmla="*/ 44 h 627"/>
                <a:gd name="T10" fmla="*/ 1544 w 2172"/>
                <a:gd name="T11" fmla="*/ 69 h 627"/>
                <a:gd name="T12" fmla="*/ 1632 w 2172"/>
                <a:gd name="T13" fmla="*/ 100 h 627"/>
                <a:gd name="T14" fmla="*/ 1716 w 2172"/>
                <a:gd name="T15" fmla="*/ 134 h 627"/>
                <a:gd name="T16" fmla="*/ 1799 w 2172"/>
                <a:gd name="T17" fmla="*/ 175 h 627"/>
                <a:gd name="T18" fmla="*/ 1879 w 2172"/>
                <a:gd name="T19" fmla="*/ 220 h 627"/>
                <a:gd name="T20" fmla="*/ 1956 w 2172"/>
                <a:gd name="T21" fmla="*/ 270 h 627"/>
                <a:gd name="T22" fmla="*/ 2031 w 2172"/>
                <a:gd name="T23" fmla="*/ 326 h 627"/>
                <a:gd name="T24" fmla="*/ 2104 w 2172"/>
                <a:gd name="T25" fmla="*/ 385 h 627"/>
                <a:gd name="T26" fmla="*/ 2172 w 2172"/>
                <a:gd name="T27" fmla="*/ 451 h 627"/>
                <a:gd name="T28" fmla="*/ 1996 w 2172"/>
                <a:gd name="T29" fmla="*/ 627 h 627"/>
                <a:gd name="T30" fmla="*/ 1933 w 2172"/>
                <a:gd name="T31" fmla="*/ 568 h 627"/>
                <a:gd name="T32" fmla="*/ 1868 w 2172"/>
                <a:gd name="T33" fmla="*/ 515 h 627"/>
                <a:gd name="T34" fmla="*/ 1800 w 2172"/>
                <a:gd name="T35" fmla="*/ 465 h 627"/>
                <a:gd name="T36" fmla="*/ 1728 w 2172"/>
                <a:gd name="T37" fmla="*/ 421 h 627"/>
                <a:gd name="T38" fmla="*/ 1654 w 2172"/>
                <a:gd name="T39" fmla="*/ 381 h 627"/>
                <a:gd name="T40" fmla="*/ 1579 w 2172"/>
                <a:gd name="T41" fmla="*/ 346 h 627"/>
                <a:gd name="T42" fmla="*/ 1500 w 2172"/>
                <a:gd name="T43" fmla="*/ 317 h 627"/>
                <a:gd name="T44" fmla="*/ 1420 w 2172"/>
                <a:gd name="T45" fmla="*/ 293 h 627"/>
                <a:gd name="T46" fmla="*/ 1339 w 2172"/>
                <a:gd name="T47" fmla="*/ 275 h 627"/>
                <a:gd name="T48" fmla="*/ 1256 w 2172"/>
                <a:gd name="T49" fmla="*/ 260 h 627"/>
                <a:gd name="T50" fmla="*/ 1172 w 2172"/>
                <a:gd name="T51" fmla="*/ 252 h 627"/>
                <a:gd name="T52" fmla="*/ 1085 w 2172"/>
                <a:gd name="T53" fmla="*/ 250 h 627"/>
                <a:gd name="T54" fmla="*/ 1000 w 2172"/>
                <a:gd name="T55" fmla="*/ 252 h 627"/>
                <a:gd name="T56" fmla="*/ 916 w 2172"/>
                <a:gd name="T57" fmla="*/ 260 h 627"/>
                <a:gd name="T58" fmla="*/ 833 w 2172"/>
                <a:gd name="T59" fmla="*/ 275 h 627"/>
                <a:gd name="T60" fmla="*/ 752 w 2172"/>
                <a:gd name="T61" fmla="*/ 293 h 627"/>
                <a:gd name="T62" fmla="*/ 672 w 2172"/>
                <a:gd name="T63" fmla="*/ 317 h 627"/>
                <a:gd name="T64" fmla="*/ 593 w 2172"/>
                <a:gd name="T65" fmla="*/ 346 h 627"/>
                <a:gd name="T66" fmla="*/ 518 w 2172"/>
                <a:gd name="T67" fmla="*/ 381 h 627"/>
                <a:gd name="T68" fmla="*/ 444 w 2172"/>
                <a:gd name="T69" fmla="*/ 421 h 627"/>
                <a:gd name="T70" fmla="*/ 372 w 2172"/>
                <a:gd name="T71" fmla="*/ 465 h 627"/>
                <a:gd name="T72" fmla="*/ 304 w 2172"/>
                <a:gd name="T73" fmla="*/ 515 h 627"/>
                <a:gd name="T74" fmla="*/ 239 w 2172"/>
                <a:gd name="T75" fmla="*/ 568 h 627"/>
                <a:gd name="T76" fmla="*/ 176 w 2172"/>
                <a:gd name="T77" fmla="*/ 627 h 627"/>
                <a:gd name="T78" fmla="*/ 0 w 2172"/>
                <a:gd name="T79" fmla="*/ 451 h 627"/>
                <a:gd name="T80" fmla="*/ 68 w 2172"/>
                <a:gd name="T81" fmla="*/ 385 h 627"/>
                <a:gd name="T82" fmla="*/ 141 w 2172"/>
                <a:gd name="T83" fmla="*/ 326 h 627"/>
                <a:gd name="T84" fmla="*/ 216 w 2172"/>
                <a:gd name="T85" fmla="*/ 270 h 627"/>
                <a:gd name="T86" fmla="*/ 293 w 2172"/>
                <a:gd name="T87" fmla="*/ 220 h 627"/>
                <a:gd name="T88" fmla="*/ 373 w 2172"/>
                <a:gd name="T89" fmla="*/ 175 h 627"/>
                <a:gd name="T90" fmla="*/ 456 w 2172"/>
                <a:gd name="T91" fmla="*/ 134 h 627"/>
                <a:gd name="T92" fmla="*/ 540 w 2172"/>
                <a:gd name="T93" fmla="*/ 100 h 627"/>
                <a:gd name="T94" fmla="*/ 628 w 2172"/>
                <a:gd name="T95" fmla="*/ 69 h 627"/>
                <a:gd name="T96" fmla="*/ 716 w 2172"/>
                <a:gd name="T97" fmla="*/ 44 h 627"/>
                <a:gd name="T98" fmla="*/ 807 w 2172"/>
                <a:gd name="T99" fmla="*/ 25 h 627"/>
                <a:gd name="T100" fmla="*/ 898 w 2172"/>
                <a:gd name="T101" fmla="*/ 12 h 627"/>
                <a:gd name="T102" fmla="*/ 992 w 2172"/>
                <a:gd name="T103" fmla="*/ 3 h 627"/>
                <a:gd name="T104" fmla="*/ 1085 w 2172"/>
                <a:gd name="T105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2" h="627">
                  <a:moveTo>
                    <a:pt x="1085" y="0"/>
                  </a:moveTo>
                  <a:lnTo>
                    <a:pt x="1180" y="3"/>
                  </a:lnTo>
                  <a:lnTo>
                    <a:pt x="1274" y="12"/>
                  </a:lnTo>
                  <a:lnTo>
                    <a:pt x="1365" y="25"/>
                  </a:lnTo>
                  <a:lnTo>
                    <a:pt x="1456" y="44"/>
                  </a:lnTo>
                  <a:lnTo>
                    <a:pt x="1544" y="69"/>
                  </a:lnTo>
                  <a:lnTo>
                    <a:pt x="1632" y="100"/>
                  </a:lnTo>
                  <a:lnTo>
                    <a:pt x="1716" y="134"/>
                  </a:lnTo>
                  <a:lnTo>
                    <a:pt x="1799" y="175"/>
                  </a:lnTo>
                  <a:lnTo>
                    <a:pt x="1879" y="220"/>
                  </a:lnTo>
                  <a:lnTo>
                    <a:pt x="1956" y="270"/>
                  </a:lnTo>
                  <a:lnTo>
                    <a:pt x="2031" y="326"/>
                  </a:lnTo>
                  <a:lnTo>
                    <a:pt x="2104" y="385"/>
                  </a:lnTo>
                  <a:lnTo>
                    <a:pt x="2172" y="451"/>
                  </a:lnTo>
                  <a:lnTo>
                    <a:pt x="1996" y="627"/>
                  </a:lnTo>
                  <a:lnTo>
                    <a:pt x="1933" y="568"/>
                  </a:lnTo>
                  <a:lnTo>
                    <a:pt x="1868" y="515"/>
                  </a:lnTo>
                  <a:lnTo>
                    <a:pt x="1800" y="465"/>
                  </a:lnTo>
                  <a:lnTo>
                    <a:pt x="1728" y="421"/>
                  </a:lnTo>
                  <a:lnTo>
                    <a:pt x="1654" y="381"/>
                  </a:lnTo>
                  <a:lnTo>
                    <a:pt x="1579" y="346"/>
                  </a:lnTo>
                  <a:lnTo>
                    <a:pt x="1500" y="317"/>
                  </a:lnTo>
                  <a:lnTo>
                    <a:pt x="1420" y="293"/>
                  </a:lnTo>
                  <a:lnTo>
                    <a:pt x="1339" y="275"/>
                  </a:lnTo>
                  <a:lnTo>
                    <a:pt x="1256" y="260"/>
                  </a:lnTo>
                  <a:lnTo>
                    <a:pt x="1172" y="252"/>
                  </a:lnTo>
                  <a:lnTo>
                    <a:pt x="1085" y="250"/>
                  </a:lnTo>
                  <a:lnTo>
                    <a:pt x="1000" y="252"/>
                  </a:lnTo>
                  <a:lnTo>
                    <a:pt x="916" y="260"/>
                  </a:lnTo>
                  <a:lnTo>
                    <a:pt x="833" y="275"/>
                  </a:lnTo>
                  <a:lnTo>
                    <a:pt x="752" y="293"/>
                  </a:lnTo>
                  <a:lnTo>
                    <a:pt x="672" y="317"/>
                  </a:lnTo>
                  <a:lnTo>
                    <a:pt x="593" y="346"/>
                  </a:lnTo>
                  <a:lnTo>
                    <a:pt x="518" y="381"/>
                  </a:lnTo>
                  <a:lnTo>
                    <a:pt x="444" y="421"/>
                  </a:lnTo>
                  <a:lnTo>
                    <a:pt x="372" y="465"/>
                  </a:lnTo>
                  <a:lnTo>
                    <a:pt x="304" y="515"/>
                  </a:lnTo>
                  <a:lnTo>
                    <a:pt x="239" y="568"/>
                  </a:lnTo>
                  <a:lnTo>
                    <a:pt x="176" y="627"/>
                  </a:lnTo>
                  <a:lnTo>
                    <a:pt x="0" y="451"/>
                  </a:lnTo>
                  <a:lnTo>
                    <a:pt x="68" y="385"/>
                  </a:lnTo>
                  <a:lnTo>
                    <a:pt x="141" y="326"/>
                  </a:lnTo>
                  <a:lnTo>
                    <a:pt x="216" y="270"/>
                  </a:lnTo>
                  <a:lnTo>
                    <a:pt x="293" y="220"/>
                  </a:lnTo>
                  <a:lnTo>
                    <a:pt x="373" y="175"/>
                  </a:lnTo>
                  <a:lnTo>
                    <a:pt x="456" y="134"/>
                  </a:lnTo>
                  <a:lnTo>
                    <a:pt x="540" y="100"/>
                  </a:lnTo>
                  <a:lnTo>
                    <a:pt x="628" y="69"/>
                  </a:lnTo>
                  <a:lnTo>
                    <a:pt x="716" y="44"/>
                  </a:lnTo>
                  <a:lnTo>
                    <a:pt x="807" y="25"/>
                  </a:lnTo>
                  <a:lnTo>
                    <a:pt x="898" y="12"/>
                  </a:lnTo>
                  <a:lnTo>
                    <a:pt x="992" y="3"/>
                  </a:lnTo>
                  <a:lnTo>
                    <a:pt x="10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5"/>
            <p:cNvSpPr>
              <a:spLocks/>
            </p:cNvSpPr>
            <p:nvPr/>
          </p:nvSpPr>
          <p:spPr bwMode="auto">
            <a:xfrm>
              <a:off x="3509963" y="2028825"/>
              <a:ext cx="457200" cy="123825"/>
            </a:xfrm>
            <a:custGeom>
              <a:avLst/>
              <a:gdLst>
                <a:gd name="T0" fmla="*/ 1436 w 2874"/>
                <a:gd name="T1" fmla="*/ 0 h 774"/>
                <a:gd name="T2" fmla="*/ 1545 w 2874"/>
                <a:gd name="T3" fmla="*/ 3 h 774"/>
                <a:gd name="T4" fmla="*/ 1652 w 2874"/>
                <a:gd name="T5" fmla="*/ 12 h 774"/>
                <a:gd name="T6" fmla="*/ 1758 w 2874"/>
                <a:gd name="T7" fmla="*/ 25 h 774"/>
                <a:gd name="T8" fmla="*/ 1862 w 2874"/>
                <a:gd name="T9" fmla="*/ 45 h 774"/>
                <a:gd name="T10" fmla="*/ 1965 w 2874"/>
                <a:gd name="T11" fmla="*/ 70 h 774"/>
                <a:gd name="T12" fmla="*/ 2067 w 2874"/>
                <a:gd name="T13" fmla="*/ 100 h 774"/>
                <a:gd name="T14" fmla="*/ 2167 w 2874"/>
                <a:gd name="T15" fmla="*/ 135 h 774"/>
                <a:gd name="T16" fmla="*/ 2264 w 2874"/>
                <a:gd name="T17" fmla="*/ 175 h 774"/>
                <a:gd name="T18" fmla="*/ 2359 w 2874"/>
                <a:gd name="T19" fmla="*/ 221 h 774"/>
                <a:gd name="T20" fmla="*/ 2452 w 2874"/>
                <a:gd name="T21" fmla="*/ 272 h 774"/>
                <a:gd name="T22" fmla="*/ 2542 w 2874"/>
                <a:gd name="T23" fmla="*/ 327 h 774"/>
                <a:gd name="T24" fmla="*/ 2630 w 2874"/>
                <a:gd name="T25" fmla="*/ 387 h 774"/>
                <a:gd name="T26" fmla="*/ 2715 w 2874"/>
                <a:gd name="T27" fmla="*/ 452 h 774"/>
                <a:gd name="T28" fmla="*/ 2796 w 2874"/>
                <a:gd name="T29" fmla="*/ 523 h 774"/>
                <a:gd name="T30" fmla="*/ 2874 w 2874"/>
                <a:gd name="T31" fmla="*/ 596 h 774"/>
                <a:gd name="T32" fmla="*/ 2699 w 2874"/>
                <a:gd name="T33" fmla="*/ 774 h 774"/>
                <a:gd name="T34" fmla="*/ 2623 w 2874"/>
                <a:gd name="T35" fmla="*/ 701 h 774"/>
                <a:gd name="T36" fmla="*/ 2544 w 2874"/>
                <a:gd name="T37" fmla="*/ 634 h 774"/>
                <a:gd name="T38" fmla="*/ 2461 w 2874"/>
                <a:gd name="T39" fmla="*/ 573 h 774"/>
                <a:gd name="T40" fmla="*/ 2376 w 2874"/>
                <a:gd name="T41" fmla="*/ 517 h 774"/>
                <a:gd name="T42" fmla="*/ 2290 w 2874"/>
                <a:gd name="T43" fmla="*/ 466 h 774"/>
                <a:gd name="T44" fmla="*/ 2200 w 2874"/>
                <a:gd name="T45" fmla="*/ 422 h 774"/>
                <a:gd name="T46" fmla="*/ 2109 w 2874"/>
                <a:gd name="T47" fmla="*/ 381 h 774"/>
                <a:gd name="T48" fmla="*/ 2016 w 2874"/>
                <a:gd name="T49" fmla="*/ 347 h 774"/>
                <a:gd name="T50" fmla="*/ 1922 w 2874"/>
                <a:gd name="T51" fmla="*/ 317 h 774"/>
                <a:gd name="T52" fmla="*/ 1826 w 2874"/>
                <a:gd name="T53" fmla="*/ 293 h 774"/>
                <a:gd name="T54" fmla="*/ 1730 w 2874"/>
                <a:gd name="T55" fmla="*/ 275 h 774"/>
                <a:gd name="T56" fmla="*/ 1632 w 2874"/>
                <a:gd name="T57" fmla="*/ 261 h 774"/>
                <a:gd name="T58" fmla="*/ 1535 w 2874"/>
                <a:gd name="T59" fmla="*/ 253 h 774"/>
                <a:gd name="T60" fmla="*/ 1436 w 2874"/>
                <a:gd name="T61" fmla="*/ 251 h 774"/>
                <a:gd name="T62" fmla="*/ 1339 w 2874"/>
                <a:gd name="T63" fmla="*/ 253 h 774"/>
                <a:gd name="T64" fmla="*/ 1242 w 2874"/>
                <a:gd name="T65" fmla="*/ 261 h 774"/>
                <a:gd name="T66" fmla="*/ 1144 w 2874"/>
                <a:gd name="T67" fmla="*/ 275 h 774"/>
                <a:gd name="T68" fmla="*/ 1048 w 2874"/>
                <a:gd name="T69" fmla="*/ 293 h 774"/>
                <a:gd name="T70" fmla="*/ 952 w 2874"/>
                <a:gd name="T71" fmla="*/ 317 h 774"/>
                <a:gd name="T72" fmla="*/ 858 w 2874"/>
                <a:gd name="T73" fmla="*/ 347 h 774"/>
                <a:gd name="T74" fmla="*/ 765 w 2874"/>
                <a:gd name="T75" fmla="*/ 381 h 774"/>
                <a:gd name="T76" fmla="*/ 674 w 2874"/>
                <a:gd name="T77" fmla="*/ 422 h 774"/>
                <a:gd name="T78" fmla="*/ 584 w 2874"/>
                <a:gd name="T79" fmla="*/ 466 h 774"/>
                <a:gd name="T80" fmla="*/ 498 w 2874"/>
                <a:gd name="T81" fmla="*/ 517 h 774"/>
                <a:gd name="T82" fmla="*/ 413 w 2874"/>
                <a:gd name="T83" fmla="*/ 573 h 774"/>
                <a:gd name="T84" fmla="*/ 330 w 2874"/>
                <a:gd name="T85" fmla="*/ 634 h 774"/>
                <a:gd name="T86" fmla="*/ 251 w 2874"/>
                <a:gd name="T87" fmla="*/ 701 h 774"/>
                <a:gd name="T88" fmla="*/ 175 w 2874"/>
                <a:gd name="T89" fmla="*/ 774 h 774"/>
                <a:gd name="T90" fmla="*/ 0 w 2874"/>
                <a:gd name="T91" fmla="*/ 596 h 774"/>
                <a:gd name="T92" fmla="*/ 78 w 2874"/>
                <a:gd name="T93" fmla="*/ 523 h 774"/>
                <a:gd name="T94" fmla="*/ 159 w 2874"/>
                <a:gd name="T95" fmla="*/ 452 h 774"/>
                <a:gd name="T96" fmla="*/ 244 w 2874"/>
                <a:gd name="T97" fmla="*/ 387 h 774"/>
                <a:gd name="T98" fmla="*/ 332 w 2874"/>
                <a:gd name="T99" fmla="*/ 327 h 774"/>
                <a:gd name="T100" fmla="*/ 422 w 2874"/>
                <a:gd name="T101" fmla="*/ 272 h 774"/>
                <a:gd name="T102" fmla="*/ 515 w 2874"/>
                <a:gd name="T103" fmla="*/ 221 h 774"/>
                <a:gd name="T104" fmla="*/ 610 w 2874"/>
                <a:gd name="T105" fmla="*/ 175 h 774"/>
                <a:gd name="T106" fmla="*/ 707 w 2874"/>
                <a:gd name="T107" fmla="*/ 135 h 774"/>
                <a:gd name="T108" fmla="*/ 807 w 2874"/>
                <a:gd name="T109" fmla="*/ 100 h 774"/>
                <a:gd name="T110" fmla="*/ 909 w 2874"/>
                <a:gd name="T111" fmla="*/ 70 h 774"/>
                <a:gd name="T112" fmla="*/ 1011 w 2874"/>
                <a:gd name="T113" fmla="*/ 45 h 774"/>
                <a:gd name="T114" fmla="*/ 1116 w 2874"/>
                <a:gd name="T115" fmla="*/ 25 h 774"/>
                <a:gd name="T116" fmla="*/ 1222 w 2874"/>
                <a:gd name="T117" fmla="*/ 12 h 774"/>
                <a:gd name="T118" fmla="*/ 1329 w 2874"/>
                <a:gd name="T119" fmla="*/ 3 h 774"/>
                <a:gd name="T120" fmla="*/ 1436 w 2874"/>
                <a:gd name="T121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74" h="774">
                  <a:moveTo>
                    <a:pt x="1436" y="0"/>
                  </a:moveTo>
                  <a:lnTo>
                    <a:pt x="1545" y="3"/>
                  </a:lnTo>
                  <a:lnTo>
                    <a:pt x="1652" y="12"/>
                  </a:lnTo>
                  <a:lnTo>
                    <a:pt x="1758" y="25"/>
                  </a:lnTo>
                  <a:lnTo>
                    <a:pt x="1862" y="45"/>
                  </a:lnTo>
                  <a:lnTo>
                    <a:pt x="1965" y="70"/>
                  </a:lnTo>
                  <a:lnTo>
                    <a:pt x="2067" y="100"/>
                  </a:lnTo>
                  <a:lnTo>
                    <a:pt x="2167" y="135"/>
                  </a:lnTo>
                  <a:lnTo>
                    <a:pt x="2264" y="175"/>
                  </a:lnTo>
                  <a:lnTo>
                    <a:pt x="2359" y="221"/>
                  </a:lnTo>
                  <a:lnTo>
                    <a:pt x="2452" y="272"/>
                  </a:lnTo>
                  <a:lnTo>
                    <a:pt x="2542" y="327"/>
                  </a:lnTo>
                  <a:lnTo>
                    <a:pt x="2630" y="387"/>
                  </a:lnTo>
                  <a:lnTo>
                    <a:pt x="2715" y="452"/>
                  </a:lnTo>
                  <a:lnTo>
                    <a:pt x="2796" y="523"/>
                  </a:lnTo>
                  <a:lnTo>
                    <a:pt x="2874" y="596"/>
                  </a:lnTo>
                  <a:lnTo>
                    <a:pt x="2699" y="774"/>
                  </a:lnTo>
                  <a:lnTo>
                    <a:pt x="2623" y="701"/>
                  </a:lnTo>
                  <a:lnTo>
                    <a:pt x="2544" y="634"/>
                  </a:lnTo>
                  <a:lnTo>
                    <a:pt x="2461" y="573"/>
                  </a:lnTo>
                  <a:lnTo>
                    <a:pt x="2376" y="517"/>
                  </a:lnTo>
                  <a:lnTo>
                    <a:pt x="2290" y="466"/>
                  </a:lnTo>
                  <a:lnTo>
                    <a:pt x="2200" y="422"/>
                  </a:lnTo>
                  <a:lnTo>
                    <a:pt x="2109" y="381"/>
                  </a:lnTo>
                  <a:lnTo>
                    <a:pt x="2016" y="347"/>
                  </a:lnTo>
                  <a:lnTo>
                    <a:pt x="1922" y="317"/>
                  </a:lnTo>
                  <a:lnTo>
                    <a:pt x="1826" y="293"/>
                  </a:lnTo>
                  <a:lnTo>
                    <a:pt x="1730" y="275"/>
                  </a:lnTo>
                  <a:lnTo>
                    <a:pt x="1632" y="261"/>
                  </a:lnTo>
                  <a:lnTo>
                    <a:pt x="1535" y="253"/>
                  </a:lnTo>
                  <a:lnTo>
                    <a:pt x="1436" y="251"/>
                  </a:lnTo>
                  <a:lnTo>
                    <a:pt x="1339" y="253"/>
                  </a:lnTo>
                  <a:lnTo>
                    <a:pt x="1242" y="261"/>
                  </a:lnTo>
                  <a:lnTo>
                    <a:pt x="1144" y="275"/>
                  </a:lnTo>
                  <a:lnTo>
                    <a:pt x="1048" y="293"/>
                  </a:lnTo>
                  <a:lnTo>
                    <a:pt x="952" y="317"/>
                  </a:lnTo>
                  <a:lnTo>
                    <a:pt x="858" y="347"/>
                  </a:lnTo>
                  <a:lnTo>
                    <a:pt x="765" y="381"/>
                  </a:lnTo>
                  <a:lnTo>
                    <a:pt x="674" y="422"/>
                  </a:lnTo>
                  <a:lnTo>
                    <a:pt x="584" y="466"/>
                  </a:lnTo>
                  <a:lnTo>
                    <a:pt x="498" y="517"/>
                  </a:lnTo>
                  <a:lnTo>
                    <a:pt x="413" y="573"/>
                  </a:lnTo>
                  <a:lnTo>
                    <a:pt x="330" y="634"/>
                  </a:lnTo>
                  <a:lnTo>
                    <a:pt x="251" y="701"/>
                  </a:lnTo>
                  <a:lnTo>
                    <a:pt x="175" y="774"/>
                  </a:lnTo>
                  <a:lnTo>
                    <a:pt x="0" y="596"/>
                  </a:lnTo>
                  <a:lnTo>
                    <a:pt x="78" y="523"/>
                  </a:lnTo>
                  <a:lnTo>
                    <a:pt x="159" y="452"/>
                  </a:lnTo>
                  <a:lnTo>
                    <a:pt x="244" y="387"/>
                  </a:lnTo>
                  <a:lnTo>
                    <a:pt x="332" y="327"/>
                  </a:lnTo>
                  <a:lnTo>
                    <a:pt x="422" y="272"/>
                  </a:lnTo>
                  <a:lnTo>
                    <a:pt x="515" y="221"/>
                  </a:lnTo>
                  <a:lnTo>
                    <a:pt x="610" y="175"/>
                  </a:lnTo>
                  <a:lnTo>
                    <a:pt x="707" y="135"/>
                  </a:lnTo>
                  <a:lnTo>
                    <a:pt x="807" y="100"/>
                  </a:lnTo>
                  <a:lnTo>
                    <a:pt x="909" y="70"/>
                  </a:lnTo>
                  <a:lnTo>
                    <a:pt x="1011" y="45"/>
                  </a:lnTo>
                  <a:lnTo>
                    <a:pt x="1116" y="25"/>
                  </a:lnTo>
                  <a:lnTo>
                    <a:pt x="1222" y="12"/>
                  </a:lnTo>
                  <a:lnTo>
                    <a:pt x="1329" y="3"/>
                  </a:lnTo>
                  <a:lnTo>
                    <a:pt x="1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66"/>
            <p:cNvSpPr>
              <a:spLocks/>
            </p:cNvSpPr>
            <p:nvPr/>
          </p:nvSpPr>
          <p:spPr bwMode="auto">
            <a:xfrm>
              <a:off x="3454400" y="1949450"/>
              <a:ext cx="568325" cy="146050"/>
            </a:xfrm>
            <a:custGeom>
              <a:avLst/>
              <a:gdLst>
                <a:gd name="T0" fmla="*/ 1909 w 3580"/>
                <a:gd name="T1" fmla="*/ 4 h 919"/>
                <a:gd name="T2" fmla="*/ 2144 w 3580"/>
                <a:gd name="T3" fmla="*/ 25 h 919"/>
                <a:gd name="T4" fmla="*/ 2374 w 3580"/>
                <a:gd name="T5" fmla="*/ 68 h 919"/>
                <a:gd name="T6" fmla="*/ 2596 w 3580"/>
                <a:gd name="T7" fmla="*/ 132 h 919"/>
                <a:gd name="T8" fmla="*/ 2813 w 3580"/>
                <a:gd name="T9" fmla="*/ 215 h 919"/>
                <a:gd name="T10" fmla="*/ 3020 w 3580"/>
                <a:gd name="T11" fmla="*/ 319 h 919"/>
                <a:gd name="T12" fmla="*/ 3218 w 3580"/>
                <a:gd name="T13" fmla="*/ 441 h 919"/>
                <a:gd name="T14" fmla="*/ 3405 w 3580"/>
                <a:gd name="T15" fmla="*/ 583 h 919"/>
                <a:gd name="T16" fmla="*/ 3580 w 3580"/>
                <a:gd name="T17" fmla="*/ 743 h 919"/>
                <a:gd name="T18" fmla="*/ 3322 w 3580"/>
                <a:gd name="T19" fmla="*/ 841 h 919"/>
                <a:gd name="T20" fmla="*/ 3147 w 3580"/>
                <a:gd name="T21" fmla="*/ 698 h 919"/>
                <a:gd name="T22" fmla="*/ 2962 w 3580"/>
                <a:gd name="T23" fmla="*/ 573 h 919"/>
                <a:gd name="T24" fmla="*/ 2765 w 3580"/>
                <a:gd name="T25" fmla="*/ 468 h 919"/>
                <a:gd name="T26" fmla="*/ 2560 w 3580"/>
                <a:gd name="T27" fmla="*/ 383 h 919"/>
                <a:gd name="T28" fmla="*/ 2348 w 3580"/>
                <a:gd name="T29" fmla="*/ 319 h 919"/>
                <a:gd name="T30" fmla="*/ 2128 w 3580"/>
                <a:gd name="T31" fmla="*/ 275 h 919"/>
                <a:gd name="T32" fmla="*/ 1904 w 3580"/>
                <a:gd name="T33" fmla="*/ 252 h 919"/>
                <a:gd name="T34" fmla="*/ 1676 w 3580"/>
                <a:gd name="T35" fmla="*/ 252 h 919"/>
                <a:gd name="T36" fmla="*/ 1452 w 3580"/>
                <a:gd name="T37" fmla="*/ 275 h 919"/>
                <a:gd name="T38" fmla="*/ 1232 w 3580"/>
                <a:gd name="T39" fmla="*/ 319 h 919"/>
                <a:gd name="T40" fmla="*/ 1020 w 3580"/>
                <a:gd name="T41" fmla="*/ 383 h 919"/>
                <a:gd name="T42" fmla="*/ 815 w 3580"/>
                <a:gd name="T43" fmla="*/ 468 h 919"/>
                <a:gd name="T44" fmla="*/ 618 w 3580"/>
                <a:gd name="T45" fmla="*/ 573 h 919"/>
                <a:gd name="T46" fmla="*/ 433 w 3580"/>
                <a:gd name="T47" fmla="*/ 698 h 919"/>
                <a:gd name="T48" fmla="*/ 258 w 3580"/>
                <a:gd name="T49" fmla="*/ 841 h 919"/>
                <a:gd name="T50" fmla="*/ 0 w 3580"/>
                <a:gd name="T51" fmla="*/ 743 h 919"/>
                <a:gd name="T52" fmla="*/ 175 w 3580"/>
                <a:gd name="T53" fmla="*/ 583 h 919"/>
                <a:gd name="T54" fmla="*/ 362 w 3580"/>
                <a:gd name="T55" fmla="*/ 441 h 919"/>
                <a:gd name="T56" fmla="*/ 560 w 3580"/>
                <a:gd name="T57" fmla="*/ 319 h 919"/>
                <a:gd name="T58" fmla="*/ 767 w 3580"/>
                <a:gd name="T59" fmla="*/ 215 h 919"/>
                <a:gd name="T60" fmla="*/ 984 w 3580"/>
                <a:gd name="T61" fmla="*/ 132 h 919"/>
                <a:gd name="T62" fmla="*/ 1206 w 3580"/>
                <a:gd name="T63" fmla="*/ 68 h 919"/>
                <a:gd name="T64" fmla="*/ 1436 w 3580"/>
                <a:gd name="T65" fmla="*/ 25 h 919"/>
                <a:gd name="T66" fmla="*/ 1671 w 3580"/>
                <a:gd name="T67" fmla="*/ 4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0" h="919">
                  <a:moveTo>
                    <a:pt x="1789" y="0"/>
                  </a:moveTo>
                  <a:lnTo>
                    <a:pt x="1909" y="4"/>
                  </a:lnTo>
                  <a:lnTo>
                    <a:pt x="2026" y="11"/>
                  </a:lnTo>
                  <a:lnTo>
                    <a:pt x="2144" y="25"/>
                  </a:lnTo>
                  <a:lnTo>
                    <a:pt x="2259" y="44"/>
                  </a:lnTo>
                  <a:lnTo>
                    <a:pt x="2374" y="68"/>
                  </a:lnTo>
                  <a:lnTo>
                    <a:pt x="2485" y="97"/>
                  </a:lnTo>
                  <a:lnTo>
                    <a:pt x="2596" y="132"/>
                  </a:lnTo>
                  <a:lnTo>
                    <a:pt x="2706" y="171"/>
                  </a:lnTo>
                  <a:lnTo>
                    <a:pt x="2813" y="215"/>
                  </a:lnTo>
                  <a:lnTo>
                    <a:pt x="2917" y="264"/>
                  </a:lnTo>
                  <a:lnTo>
                    <a:pt x="3020" y="319"/>
                  </a:lnTo>
                  <a:lnTo>
                    <a:pt x="3120" y="377"/>
                  </a:lnTo>
                  <a:lnTo>
                    <a:pt x="3218" y="441"/>
                  </a:lnTo>
                  <a:lnTo>
                    <a:pt x="3313" y="510"/>
                  </a:lnTo>
                  <a:lnTo>
                    <a:pt x="3405" y="583"/>
                  </a:lnTo>
                  <a:lnTo>
                    <a:pt x="3494" y="661"/>
                  </a:lnTo>
                  <a:lnTo>
                    <a:pt x="3580" y="743"/>
                  </a:lnTo>
                  <a:lnTo>
                    <a:pt x="3404" y="919"/>
                  </a:lnTo>
                  <a:lnTo>
                    <a:pt x="3322" y="841"/>
                  </a:lnTo>
                  <a:lnTo>
                    <a:pt x="3236" y="766"/>
                  </a:lnTo>
                  <a:lnTo>
                    <a:pt x="3147" y="698"/>
                  </a:lnTo>
                  <a:lnTo>
                    <a:pt x="3056" y="633"/>
                  </a:lnTo>
                  <a:lnTo>
                    <a:pt x="2962" y="573"/>
                  </a:lnTo>
                  <a:lnTo>
                    <a:pt x="2865" y="517"/>
                  </a:lnTo>
                  <a:lnTo>
                    <a:pt x="2765" y="468"/>
                  </a:lnTo>
                  <a:lnTo>
                    <a:pt x="2664" y="423"/>
                  </a:lnTo>
                  <a:lnTo>
                    <a:pt x="2560" y="383"/>
                  </a:lnTo>
                  <a:lnTo>
                    <a:pt x="2455" y="348"/>
                  </a:lnTo>
                  <a:lnTo>
                    <a:pt x="2348" y="319"/>
                  </a:lnTo>
                  <a:lnTo>
                    <a:pt x="2239" y="294"/>
                  </a:lnTo>
                  <a:lnTo>
                    <a:pt x="2128" y="275"/>
                  </a:lnTo>
                  <a:lnTo>
                    <a:pt x="2017" y="261"/>
                  </a:lnTo>
                  <a:lnTo>
                    <a:pt x="1904" y="252"/>
                  </a:lnTo>
                  <a:lnTo>
                    <a:pt x="1789" y="250"/>
                  </a:lnTo>
                  <a:lnTo>
                    <a:pt x="1676" y="252"/>
                  </a:lnTo>
                  <a:lnTo>
                    <a:pt x="1563" y="261"/>
                  </a:lnTo>
                  <a:lnTo>
                    <a:pt x="1452" y="275"/>
                  </a:lnTo>
                  <a:lnTo>
                    <a:pt x="1341" y="294"/>
                  </a:lnTo>
                  <a:lnTo>
                    <a:pt x="1232" y="319"/>
                  </a:lnTo>
                  <a:lnTo>
                    <a:pt x="1125" y="348"/>
                  </a:lnTo>
                  <a:lnTo>
                    <a:pt x="1020" y="383"/>
                  </a:lnTo>
                  <a:lnTo>
                    <a:pt x="916" y="423"/>
                  </a:lnTo>
                  <a:lnTo>
                    <a:pt x="815" y="468"/>
                  </a:lnTo>
                  <a:lnTo>
                    <a:pt x="715" y="517"/>
                  </a:lnTo>
                  <a:lnTo>
                    <a:pt x="618" y="573"/>
                  </a:lnTo>
                  <a:lnTo>
                    <a:pt x="524" y="633"/>
                  </a:lnTo>
                  <a:lnTo>
                    <a:pt x="433" y="698"/>
                  </a:lnTo>
                  <a:lnTo>
                    <a:pt x="344" y="766"/>
                  </a:lnTo>
                  <a:lnTo>
                    <a:pt x="258" y="841"/>
                  </a:lnTo>
                  <a:lnTo>
                    <a:pt x="176" y="919"/>
                  </a:lnTo>
                  <a:lnTo>
                    <a:pt x="0" y="743"/>
                  </a:lnTo>
                  <a:lnTo>
                    <a:pt x="86" y="661"/>
                  </a:lnTo>
                  <a:lnTo>
                    <a:pt x="175" y="583"/>
                  </a:lnTo>
                  <a:lnTo>
                    <a:pt x="267" y="510"/>
                  </a:lnTo>
                  <a:lnTo>
                    <a:pt x="362" y="441"/>
                  </a:lnTo>
                  <a:lnTo>
                    <a:pt x="460" y="377"/>
                  </a:lnTo>
                  <a:lnTo>
                    <a:pt x="560" y="319"/>
                  </a:lnTo>
                  <a:lnTo>
                    <a:pt x="663" y="264"/>
                  </a:lnTo>
                  <a:lnTo>
                    <a:pt x="767" y="215"/>
                  </a:lnTo>
                  <a:lnTo>
                    <a:pt x="874" y="171"/>
                  </a:lnTo>
                  <a:lnTo>
                    <a:pt x="984" y="132"/>
                  </a:lnTo>
                  <a:lnTo>
                    <a:pt x="1095" y="97"/>
                  </a:lnTo>
                  <a:lnTo>
                    <a:pt x="1206" y="68"/>
                  </a:lnTo>
                  <a:lnTo>
                    <a:pt x="1321" y="44"/>
                  </a:lnTo>
                  <a:lnTo>
                    <a:pt x="1436" y="25"/>
                  </a:lnTo>
                  <a:lnTo>
                    <a:pt x="1554" y="11"/>
                  </a:lnTo>
                  <a:lnTo>
                    <a:pt x="1671" y="4"/>
                  </a:lnTo>
                  <a:lnTo>
                    <a:pt x="17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4" name="Freeform 71"/>
          <p:cNvSpPr>
            <a:spLocks noEditPoints="1"/>
          </p:cNvSpPr>
          <p:nvPr/>
        </p:nvSpPr>
        <p:spPr bwMode="auto">
          <a:xfrm>
            <a:off x="2557589" y="1933575"/>
            <a:ext cx="519112" cy="520700"/>
          </a:xfrm>
          <a:custGeom>
            <a:avLst/>
            <a:gdLst>
              <a:gd name="T0" fmla="*/ 2507 w 3597"/>
              <a:gd name="T1" fmla="*/ 3155 h 3608"/>
              <a:gd name="T2" fmla="*/ 2577 w 3597"/>
              <a:gd name="T3" fmla="*/ 2892 h 3608"/>
              <a:gd name="T4" fmla="*/ 1009 w 3597"/>
              <a:gd name="T5" fmla="*/ 3109 h 3608"/>
              <a:gd name="T6" fmla="*/ 1020 w 3597"/>
              <a:gd name="T7" fmla="*/ 2892 h 3608"/>
              <a:gd name="T8" fmla="*/ 2108 w 3597"/>
              <a:gd name="T9" fmla="*/ 3156 h 3608"/>
              <a:gd name="T10" fmla="*/ 2326 w 3597"/>
              <a:gd name="T11" fmla="*/ 2773 h 3608"/>
              <a:gd name="T12" fmla="*/ 1560 w 3597"/>
              <a:gd name="T13" fmla="*/ 2697 h 3608"/>
              <a:gd name="T14" fmla="*/ 1371 w 3597"/>
              <a:gd name="T15" fmla="*/ 2987 h 3608"/>
              <a:gd name="T16" fmla="*/ 1616 w 3597"/>
              <a:gd name="T17" fmla="*/ 3270 h 3608"/>
              <a:gd name="T18" fmla="*/ 2732 w 3597"/>
              <a:gd name="T19" fmla="*/ 2299 h 3608"/>
              <a:gd name="T20" fmla="*/ 2870 w 3597"/>
              <a:gd name="T21" fmla="*/ 2766 h 3608"/>
              <a:gd name="T22" fmla="*/ 3193 w 3597"/>
              <a:gd name="T23" fmla="*/ 2416 h 3608"/>
              <a:gd name="T24" fmla="*/ 2764 w 3597"/>
              <a:gd name="T25" fmla="*/ 1943 h 3608"/>
              <a:gd name="T26" fmla="*/ 2316 w 3597"/>
              <a:gd name="T27" fmla="*/ 2486 h 3608"/>
              <a:gd name="T28" fmla="*/ 2487 w 3597"/>
              <a:gd name="T29" fmla="*/ 1943 h 3608"/>
              <a:gd name="T30" fmla="*/ 1165 w 3597"/>
              <a:gd name="T31" fmla="*/ 2408 h 3608"/>
              <a:gd name="T32" fmla="*/ 1660 w 3597"/>
              <a:gd name="T33" fmla="*/ 2415 h 3608"/>
              <a:gd name="T34" fmla="*/ 338 w 3597"/>
              <a:gd name="T35" fmla="*/ 2234 h 3608"/>
              <a:gd name="T36" fmla="*/ 601 w 3597"/>
              <a:gd name="T37" fmla="*/ 2744 h 3608"/>
              <a:gd name="T38" fmla="*/ 908 w 3597"/>
              <a:gd name="T39" fmla="*/ 2525 h 3608"/>
              <a:gd name="T40" fmla="*/ 283 w 3597"/>
              <a:gd name="T41" fmla="*/ 1943 h 3608"/>
              <a:gd name="T42" fmla="*/ 1937 w 3597"/>
              <a:gd name="T43" fmla="*/ 1193 h 3608"/>
              <a:gd name="T44" fmla="*/ 2432 w 3597"/>
              <a:gd name="T45" fmla="*/ 1200 h 3608"/>
              <a:gd name="T46" fmla="*/ 1117 w 3597"/>
              <a:gd name="T47" fmla="*/ 1545 h 3608"/>
              <a:gd name="T48" fmla="*/ 1373 w 3597"/>
              <a:gd name="T49" fmla="*/ 1147 h 3608"/>
              <a:gd name="T50" fmla="*/ 2734 w 3597"/>
              <a:gd name="T51" fmla="*/ 935 h 3608"/>
              <a:gd name="T52" fmla="*/ 2758 w 3597"/>
              <a:gd name="T53" fmla="*/ 1545 h 3608"/>
              <a:gd name="T54" fmla="*/ 3229 w 3597"/>
              <a:gd name="T55" fmla="*/ 1281 h 3608"/>
              <a:gd name="T56" fmla="*/ 2935 w 3597"/>
              <a:gd name="T57" fmla="*/ 790 h 3608"/>
              <a:gd name="T58" fmla="*/ 404 w 3597"/>
              <a:gd name="T59" fmla="*/ 1192 h 3608"/>
              <a:gd name="T60" fmla="*/ 833 w 3597"/>
              <a:gd name="T61" fmla="*/ 1665 h 3608"/>
              <a:gd name="T62" fmla="*/ 934 w 3597"/>
              <a:gd name="T63" fmla="*/ 976 h 3608"/>
              <a:gd name="T64" fmla="*/ 2468 w 3597"/>
              <a:gd name="T65" fmla="*/ 485 h 3608"/>
              <a:gd name="T66" fmla="*/ 2739 w 3597"/>
              <a:gd name="T67" fmla="*/ 605 h 3608"/>
              <a:gd name="T68" fmla="*/ 1090 w 3597"/>
              <a:gd name="T69" fmla="*/ 453 h 3608"/>
              <a:gd name="T70" fmla="*/ 1020 w 3597"/>
              <a:gd name="T71" fmla="*/ 716 h 3608"/>
              <a:gd name="T72" fmla="*/ 1937 w 3597"/>
              <a:gd name="T73" fmla="*/ 924 h 3608"/>
              <a:gd name="T74" fmla="*/ 2262 w 3597"/>
              <a:gd name="T75" fmla="*/ 689 h 3608"/>
              <a:gd name="T76" fmla="*/ 2024 w 3597"/>
              <a:gd name="T77" fmla="*/ 370 h 3608"/>
              <a:gd name="T78" fmla="*/ 1530 w 3597"/>
              <a:gd name="T79" fmla="*/ 408 h 3608"/>
              <a:gd name="T80" fmla="*/ 1301 w 3597"/>
              <a:gd name="T81" fmla="*/ 760 h 3608"/>
              <a:gd name="T82" fmla="*/ 1660 w 3597"/>
              <a:gd name="T83" fmla="*/ 312 h 3608"/>
              <a:gd name="T84" fmla="*/ 2326 w 3597"/>
              <a:gd name="T85" fmla="*/ 80 h 3608"/>
              <a:gd name="T86" fmla="*/ 2877 w 3597"/>
              <a:gd name="T87" fmla="*/ 361 h 3608"/>
              <a:gd name="T88" fmla="*/ 3296 w 3597"/>
              <a:gd name="T89" fmla="*/ 807 h 3608"/>
              <a:gd name="T90" fmla="*/ 3546 w 3597"/>
              <a:gd name="T91" fmla="*/ 1377 h 3608"/>
              <a:gd name="T92" fmla="*/ 3584 w 3597"/>
              <a:gd name="T93" fmla="*/ 2022 h 3608"/>
              <a:gd name="T94" fmla="*/ 3401 w 3597"/>
              <a:gd name="T95" fmla="*/ 2623 h 3608"/>
              <a:gd name="T96" fmla="*/ 3033 w 3597"/>
              <a:gd name="T97" fmla="*/ 3115 h 3608"/>
              <a:gd name="T98" fmla="*/ 2521 w 3597"/>
              <a:gd name="T99" fmla="*/ 3456 h 3608"/>
              <a:gd name="T100" fmla="*/ 1908 w 3597"/>
              <a:gd name="T101" fmla="*/ 3605 h 3608"/>
              <a:gd name="T102" fmla="*/ 1271 w 3597"/>
              <a:gd name="T103" fmla="*/ 3528 h 3608"/>
              <a:gd name="T104" fmla="*/ 720 w 3597"/>
              <a:gd name="T105" fmla="*/ 3247 h 3608"/>
              <a:gd name="T106" fmla="*/ 301 w 3597"/>
              <a:gd name="T107" fmla="*/ 2801 h 3608"/>
              <a:gd name="T108" fmla="*/ 51 w 3597"/>
              <a:gd name="T109" fmla="*/ 2231 h 3608"/>
              <a:gd name="T110" fmla="*/ 13 w 3597"/>
              <a:gd name="T111" fmla="*/ 1586 h 3608"/>
              <a:gd name="T112" fmla="*/ 196 w 3597"/>
              <a:gd name="T113" fmla="*/ 985 h 3608"/>
              <a:gd name="T114" fmla="*/ 564 w 3597"/>
              <a:gd name="T115" fmla="*/ 493 h 3608"/>
              <a:gd name="T116" fmla="*/ 1076 w 3597"/>
              <a:gd name="T117" fmla="*/ 152 h 3608"/>
              <a:gd name="T118" fmla="*/ 1690 w 3597"/>
              <a:gd name="T119" fmla="*/ 3 h 3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97" h="3608">
                <a:moveTo>
                  <a:pt x="2577" y="2892"/>
                </a:moveTo>
                <a:lnTo>
                  <a:pt x="2544" y="2969"/>
                </a:lnTo>
                <a:lnTo>
                  <a:pt x="2509" y="3044"/>
                </a:lnTo>
                <a:lnTo>
                  <a:pt x="2468" y="3123"/>
                </a:lnTo>
                <a:lnTo>
                  <a:pt x="2423" y="3196"/>
                </a:lnTo>
                <a:lnTo>
                  <a:pt x="2507" y="3155"/>
                </a:lnTo>
                <a:lnTo>
                  <a:pt x="2588" y="3109"/>
                </a:lnTo>
                <a:lnTo>
                  <a:pt x="2665" y="3058"/>
                </a:lnTo>
                <a:lnTo>
                  <a:pt x="2739" y="3003"/>
                </a:lnTo>
                <a:lnTo>
                  <a:pt x="2687" y="2964"/>
                </a:lnTo>
                <a:lnTo>
                  <a:pt x="2632" y="2927"/>
                </a:lnTo>
                <a:lnTo>
                  <a:pt x="2577" y="2892"/>
                </a:lnTo>
                <a:close/>
                <a:moveTo>
                  <a:pt x="1020" y="2892"/>
                </a:moveTo>
                <a:lnTo>
                  <a:pt x="965" y="2927"/>
                </a:lnTo>
                <a:lnTo>
                  <a:pt x="910" y="2964"/>
                </a:lnTo>
                <a:lnTo>
                  <a:pt x="858" y="3003"/>
                </a:lnTo>
                <a:lnTo>
                  <a:pt x="932" y="3058"/>
                </a:lnTo>
                <a:lnTo>
                  <a:pt x="1009" y="3109"/>
                </a:lnTo>
                <a:lnTo>
                  <a:pt x="1090" y="3155"/>
                </a:lnTo>
                <a:lnTo>
                  <a:pt x="1174" y="3196"/>
                </a:lnTo>
                <a:lnTo>
                  <a:pt x="1129" y="3123"/>
                </a:lnTo>
                <a:lnTo>
                  <a:pt x="1088" y="3044"/>
                </a:lnTo>
                <a:lnTo>
                  <a:pt x="1053" y="2969"/>
                </a:lnTo>
                <a:lnTo>
                  <a:pt x="1020" y="2892"/>
                </a:lnTo>
                <a:close/>
                <a:moveTo>
                  <a:pt x="1937" y="2684"/>
                </a:moveTo>
                <a:lnTo>
                  <a:pt x="1937" y="3296"/>
                </a:lnTo>
                <a:lnTo>
                  <a:pt x="1981" y="3270"/>
                </a:lnTo>
                <a:lnTo>
                  <a:pt x="2024" y="3238"/>
                </a:lnTo>
                <a:lnTo>
                  <a:pt x="2067" y="3200"/>
                </a:lnTo>
                <a:lnTo>
                  <a:pt x="2108" y="3156"/>
                </a:lnTo>
                <a:lnTo>
                  <a:pt x="2148" y="3106"/>
                </a:lnTo>
                <a:lnTo>
                  <a:pt x="2188" y="3049"/>
                </a:lnTo>
                <a:lnTo>
                  <a:pt x="2226" y="2987"/>
                </a:lnTo>
                <a:lnTo>
                  <a:pt x="2262" y="2919"/>
                </a:lnTo>
                <a:lnTo>
                  <a:pt x="2296" y="2848"/>
                </a:lnTo>
                <a:lnTo>
                  <a:pt x="2326" y="2773"/>
                </a:lnTo>
                <a:lnTo>
                  <a:pt x="2232" y="2741"/>
                </a:lnTo>
                <a:lnTo>
                  <a:pt x="2135" y="2716"/>
                </a:lnTo>
                <a:lnTo>
                  <a:pt x="2037" y="2697"/>
                </a:lnTo>
                <a:lnTo>
                  <a:pt x="1937" y="2684"/>
                </a:lnTo>
                <a:close/>
                <a:moveTo>
                  <a:pt x="1660" y="2684"/>
                </a:moveTo>
                <a:lnTo>
                  <a:pt x="1560" y="2697"/>
                </a:lnTo>
                <a:lnTo>
                  <a:pt x="1462" y="2716"/>
                </a:lnTo>
                <a:lnTo>
                  <a:pt x="1365" y="2741"/>
                </a:lnTo>
                <a:lnTo>
                  <a:pt x="1271" y="2773"/>
                </a:lnTo>
                <a:lnTo>
                  <a:pt x="1301" y="2848"/>
                </a:lnTo>
                <a:lnTo>
                  <a:pt x="1335" y="2919"/>
                </a:lnTo>
                <a:lnTo>
                  <a:pt x="1371" y="2987"/>
                </a:lnTo>
                <a:lnTo>
                  <a:pt x="1409" y="3049"/>
                </a:lnTo>
                <a:lnTo>
                  <a:pt x="1449" y="3106"/>
                </a:lnTo>
                <a:lnTo>
                  <a:pt x="1489" y="3156"/>
                </a:lnTo>
                <a:lnTo>
                  <a:pt x="1530" y="3200"/>
                </a:lnTo>
                <a:lnTo>
                  <a:pt x="1573" y="3238"/>
                </a:lnTo>
                <a:lnTo>
                  <a:pt x="1616" y="3270"/>
                </a:lnTo>
                <a:lnTo>
                  <a:pt x="1660" y="3296"/>
                </a:lnTo>
                <a:lnTo>
                  <a:pt x="1660" y="2684"/>
                </a:lnTo>
                <a:close/>
                <a:moveTo>
                  <a:pt x="2764" y="1943"/>
                </a:moveTo>
                <a:lnTo>
                  <a:pt x="2758" y="2063"/>
                </a:lnTo>
                <a:lnTo>
                  <a:pt x="2747" y="2182"/>
                </a:lnTo>
                <a:lnTo>
                  <a:pt x="2732" y="2299"/>
                </a:lnTo>
                <a:lnTo>
                  <a:pt x="2712" y="2413"/>
                </a:lnTo>
                <a:lnTo>
                  <a:pt x="2689" y="2525"/>
                </a:lnTo>
                <a:lnTo>
                  <a:pt x="2663" y="2632"/>
                </a:lnTo>
                <a:lnTo>
                  <a:pt x="2734" y="2673"/>
                </a:lnTo>
                <a:lnTo>
                  <a:pt x="2802" y="2718"/>
                </a:lnTo>
                <a:lnTo>
                  <a:pt x="2870" y="2766"/>
                </a:lnTo>
                <a:lnTo>
                  <a:pt x="2935" y="2818"/>
                </a:lnTo>
                <a:lnTo>
                  <a:pt x="2996" y="2744"/>
                </a:lnTo>
                <a:lnTo>
                  <a:pt x="3053" y="2668"/>
                </a:lnTo>
                <a:lnTo>
                  <a:pt x="3104" y="2587"/>
                </a:lnTo>
                <a:lnTo>
                  <a:pt x="3151" y="2504"/>
                </a:lnTo>
                <a:lnTo>
                  <a:pt x="3193" y="2416"/>
                </a:lnTo>
                <a:lnTo>
                  <a:pt x="3229" y="2327"/>
                </a:lnTo>
                <a:lnTo>
                  <a:pt x="3259" y="2234"/>
                </a:lnTo>
                <a:lnTo>
                  <a:pt x="3283" y="2140"/>
                </a:lnTo>
                <a:lnTo>
                  <a:pt x="3302" y="2042"/>
                </a:lnTo>
                <a:lnTo>
                  <a:pt x="3314" y="1943"/>
                </a:lnTo>
                <a:lnTo>
                  <a:pt x="2764" y="1943"/>
                </a:lnTo>
                <a:close/>
                <a:moveTo>
                  <a:pt x="1937" y="1943"/>
                </a:moveTo>
                <a:lnTo>
                  <a:pt x="1937" y="2415"/>
                </a:lnTo>
                <a:lnTo>
                  <a:pt x="2034" y="2425"/>
                </a:lnTo>
                <a:lnTo>
                  <a:pt x="2129" y="2440"/>
                </a:lnTo>
                <a:lnTo>
                  <a:pt x="2224" y="2461"/>
                </a:lnTo>
                <a:lnTo>
                  <a:pt x="2316" y="2486"/>
                </a:lnTo>
                <a:lnTo>
                  <a:pt x="2407" y="2516"/>
                </a:lnTo>
                <a:lnTo>
                  <a:pt x="2432" y="2408"/>
                </a:lnTo>
                <a:lnTo>
                  <a:pt x="2453" y="2296"/>
                </a:lnTo>
                <a:lnTo>
                  <a:pt x="2468" y="2181"/>
                </a:lnTo>
                <a:lnTo>
                  <a:pt x="2480" y="2063"/>
                </a:lnTo>
                <a:lnTo>
                  <a:pt x="2487" y="1943"/>
                </a:lnTo>
                <a:lnTo>
                  <a:pt x="1937" y="1943"/>
                </a:lnTo>
                <a:close/>
                <a:moveTo>
                  <a:pt x="1110" y="1943"/>
                </a:moveTo>
                <a:lnTo>
                  <a:pt x="1117" y="2063"/>
                </a:lnTo>
                <a:lnTo>
                  <a:pt x="1129" y="2181"/>
                </a:lnTo>
                <a:lnTo>
                  <a:pt x="1145" y="2296"/>
                </a:lnTo>
                <a:lnTo>
                  <a:pt x="1165" y="2408"/>
                </a:lnTo>
                <a:lnTo>
                  <a:pt x="1190" y="2516"/>
                </a:lnTo>
                <a:lnTo>
                  <a:pt x="1281" y="2486"/>
                </a:lnTo>
                <a:lnTo>
                  <a:pt x="1373" y="2461"/>
                </a:lnTo>
                <a:lnTo>
                  <a:pt x="1468" y="2440"/>
                </a:lnTo>
                <a:lnTo>
                  <a:pt x="1563" y="2425"/>
                </a:lnTo>
                <a:lnTo>
                  <a:pt x="1660" y="2415"/>
                </a:lnTo>
                <a:lnTo>
                  <a:pt x="1660" y="1943"/>
                </a:lnTo>
                <a:lnTo>
                  <a:pt x="1110" y="1943"/>
                </a:lnTo>
                <a:close/>
                <a:moveTo>
                  <a:pt x="283" y="1943"/>
                </a:moveTo>
                <a:lnTo>
                  <a:pt x="295" y="2042"/>
                </a:lnTo>
                <a:lnTo>
                  <a:pt x="314" y="2140"/>
                </a:lnTo>
                <a:lnTo>
                  <a:pt x="338" y="2234"/>
                </a:lnTo>
                <a:lnTo>
                  <a:pt x="368" y="2327"/>
                </a:lnTo>
                <a:lnTo>
                  <a:pt x="404" y="2416"/>
                </a:lnTo>
                <a:lnTo>
                  <a:pt x="446" y="2504"/>
                </a:lnTo>
                <a:lnTo>
                  <a:pt x="493" y="2587"/>
                </a:lnTo>
                <a:lnTo>
                  <a:pt x="544" y="2668"/>
                </a:lnTo>
                <a:lnTo>
                  <a:pt x="601" y="2744"/>
                </a:lnTo>
                <a:lnTo>
                  <a:pt x="662" y="2818"/>
                </a:lnTo>
                <a:lnTo>
                  <a:pt x="727" y="2766"/>
                </a:lnTo>
                <a:lnTo>
                  <a:pt x="795" y="2718"/>
                </a:lnTo>
                <a:lnTo>
                  <a:pt x="863" y="2673"/>
                </a:lnTo>
                <a:lnTo>
                  <a:pt x="934" y="2632"/>
                </a:lnTo>
                <a:lnTo>
                  <a:pt x="908" y="2525"/>
                </a:lnTo>
                <a:lnTo>
                  <a:pt x="885" y="2413"/>
                </a:lnTo>
                <a:lnTo>
                  <a:pt x="865" y="2299"/>
                </a:lnTo>
                <a:lnTo>
                  <a:pt x="850" y="2182"/>
                </a:lnTo>
                <a:lnTo>
                  <a:pt x="839" y="2063"/>
                </a:lnTo>
                <a:lnTo>
                  <a:pt x="833" y="1943"/>
                </a:lnTo>
                <a:lnTo>
                  <a:pt x="283" y="1943"/>
                </a:lnTo>
                <a:close/>
                <a:moveTo>
                  <a:pt x="2407" y="1092"/>
                </a:moveTo>
                <a:lnTo>
                  <a:pt x="2316" y="1122"/>
                </a:lnTo>
                <a:lnTo>
                  <a:pt x="2224" y="1147"/>
                </a:lnTo>
                <a:lnTo>
                  <a:pt x="2129" y="1168"/>
                </a:lnTo>
                <a:lnTo>
                  <a:pt x="2034" y="1183"/>
                </a:lnTo>
                <a:lnTo>
                  <a:pt x="1937" y="1193"/>
                </a:lnTo>
                <a:lnTo>
                  <a:pt x="1937" y="1665"/>
                </a:lnTo>
                <a:lnTo>
                  <a:pt x="2487" y="1665"/>
                </a:lnTo>
                <a:lnTo>
                  <a:pt x="2480" y="1545"/>
                </a:lnTo>
                <a:lnTo>
                  <a:pt x="2468" y="1427"/>
                </a:lnTo>
                <a:lnTo>
                  <a:pt x="2453" y="1312"/>
                </a:lnTo>
                <a:lnTo>
                  <a:pt x="2432" y="1200"/>
                </a:lnTo>
                <a:lnTo>
                  <a:pt x="2407" y="1092"/>
                </a:lnTo>
                <a:close/>
                <a:moveTo>
                  <a:pt x="1190" y="1092"/>
                </a:moveTo>
                <a:lnTo>
                  <a:pt x="1165" y="1200"/>
                </a:lnTo>
                <a:lnTo>
                  <a:pt x="1145" y="1312"/>
                </a:lnTo>
                <a:lnTo>
                  <a:pt x="1129" y="1427"/>
                </a:lnTo>
                <a:lnTo>
                  <a:pt x="1117" y="1545"/>
                </a:lnTo>
                <a:lnTo>
                  <a:pt x="1110" y="1665"/>
                </a:lnTo>
                <a:lnTo>
                  <a:pt x="1660" y="1665"/>
                </a:lnTo>
                <a:lnTo>
                  <a:pt x="1660" y="1193"/>
                </a:lnTo>
                <a:lnTo>
                  <a:pt x="1563" y="1183"/>
                </a:lnTo>
                <a:lnTo>
                  <a:pt x="1468" y="1168"/>
                </a:lnTo>
                <a:lnTo>
                  <a:pt x="1373" y="1147"/>
                </a:lnTo>
                <a:lnTo>
                  <a:pt x="1281" y="1122"/>
                </a:lnTo>
                <a:lnTo>
                  <a:pt x="1190" y="1092"/>
                </a:lnTo>
                <a:close/>
                <a:moveTo>
                  <a:pt x="2935" y="790"/>
                </a:moveTo>
                <a:lnTo>
                  <a:pt x="2870" y="842"/>
                </a:lnTo>
                <a:lnTo>
                  <a:pt x="2802" y="890"/>
                </a:lnTo>
                <a:lnTo>
                  <a:pt x="2734" y="935"/>
                </a:lnTo>
                <a:lnTo>
                  <a:pt x="2663" y="976"/>
                </a:lnTo>
                <a:lnTo>
                  <a:pt x="2689" y="1083"/>
                </a:lnTo>
                <a:lnTo>
                  <a:pt x="2712" y="1195"/>
                </a:lnTo>
                <a:lnTo>
                  <a:pt x="2732" y="1309"/>
                </a:lnTo>
                <a:lnTo>
                  <a:pt x="2747" y="1426"/>
                </a:lnTo>
                <a:lnTo>
                  <a:pt x="2758" y="1545"/>
                </a:lnTo>
                <a:lnTo>
                  <a:pt x="2764" y="1665"/>
                </a:lnTo>
                <a:lnTo>
                  <a:pt x="3314" y="1665"/>
                </a:lnTo>
                <a:lnTo>
                  <a:pt x="3302" y="1566"/>
                </a:lnTo>
                <a:lnTo>
                  <a:pt x="3283" y="1468"/>
                </a:lnTo>
                <a:lnTo>
                  <a:pt x="3259" y="1374"/>
                </a:lnTo>
                <a:lnTo>
                  <a:pt x="3229" y="1281"/>
                </a:lnTo>
                <a:lnTo>
                  <a:pt x="3193" y="1192"/>
                </a:lnTo>
                <a:lnTo>
                  <a:pt x="3151" y="1104"/>
                </a:lnTo>
                <a:lnTo>
                  <a:pt x="3104" y="1021"/>
                </a:lnTo>
                <a:lnTo>
                  <a:pt x="3053" y="940"/>
                </a:lnTo>
                <a:lnTo>
                  <a:pt x="2996" y="864"/>
                </a:lnTo>
                <a:lnTo>
                  <a:pt x="2935" y="790"/>
                </a:lnTo>
                <a:close/>
                <a:moveTo>
                  <a:pt x="662" y="790"/>
                </a:moveTo>
                <a:lnTo>
                  <a:pt x="601" y="864"/>
                </a:lnTo>
                <a:lnTo>
                  <a:pt x="544" y="940"/>
                </a:lnTo>
                <a:lnTo>
                  <a:pt x="493" y="1021"/>
                </a:lnTo>
                <a:lnTo>
                  <a:pt x="446" y="1104"/>
                </a:lnTo>
                <a:lnTo>
                  <a:pt x="404" y="1192"/>
                </a:lnTo>
                <a:lnTo>
                  <a:pt x="368" y="1281"/>
                </a:lnTo>
                <a:lnTo>
                  <a:pt x="338" y="1374"/>
                </a:lnTo>
                <a:lnTo>
                  <a:pt x="314" y="1468"/>
                </a:lnTo>
                <a:lnTo>
                  <a:pt x="295" y="1566"/>
                </a:lnTo>
                <a:lnTo>
                  <a:pt x="283" y="1665"/>
                </a:lnTo>
                <a:lnTo>
                  <a:pt x="833" y="1665"/>
                </a:lnTo>
                <a:lnTo>
                  <a:pt x="839" y="1545"/>
                </a:lnTo>
                <a:lnTo>
                  <a:pt x="850" y="1426"/>
                </a:lnTo>
                <a:lnTo>
                  <a:pt x="865" y="1309"/>
                </a:lnTo>
                <a:lnTo>
                  <a:pt x="885" y="1195"/>
                </a:lnTo>
                <a:lnTo>
                  <a:pt x="908" y="1083"/>
                </a:lnTo>
                <a:lnTo>
                  <a:pt x="934" y="976"/>
                </a:lnTo>
                <a:lnTo>
                  <a:pt x="863" y="935"/>
                </a:lnTo>
                <a:lnTo>
                  <a:pt x="795" y="890"/>
                </a:lnTo>
                <a:lnTo>
                  <a:pt x="727" y="842"/>
                </a:lnTo>
                <a:lnTo>
                  <a:pt x="662" y="790"/>
                </a:lnTo>
                <a:close/>
                <a:moveTo>
                  <a:pt x="2423" y="412"/>
                </a:moveTo>
                <a:lnTo>
                  <a:pt x="2468" y="485"/>
                </a:lnTo>
                <a:lnTo>
                  <a:pt x="2509" y="564"/>
                </a:lnTo>
                <a:lnTo>
                  <a:pt x="2544" y="639"/>
                </a:lnTo>
                <a:lnTo>
                  <a:pt x="2577" y="716"/>
                </a:lnTo>
                <a:lnTo>
                  <a:pt x="2632" y="681"/>
                </a:lnTo>
                <a:lnTo>
                  <a:pt x="2687" y="644"/>
                </a:lnTo>
                <a:lnTo>
                  <a:pt x="2739" y="605"/>
                </a:lnTo>
                <a:lnTo>
                  <a:pt x="2665" y="550"/>
                </a:lnTo>
                <a:lnTo>
                  <a:pt x="2588" y="499"/>
                </a:lnTo>
                <a:lnTo>
                  <a:pt x="2507" y="453"/>
                </a:lnTo>
                <a:lnTo>
                  <a:pt x="2423" y="412"/>
                </a:lnTo>
                <a:close/>
                <a:moveTo>
                  <a:pt x="1174" y="412"/>
                </a:moveTo>
                <a:lnTo>
                  <a:pt x="1090" y="453"/>
                </a:lnTo>
                <a:lnTo>
                  <a:pt x="1009" y="499"/>
                </a:lnTo>
                <a:lnTo>
                  <a:pt x="932" y="550"/>
                </a:lnTo>
                <a:lnTo>
                  <a:pt x="858" y="605"/>
                </a:lnTo>
                <a:lnTo>
                  <a:pt x="910" y="644"/>
                </a:lnTo>
                <a:lnTo>
                  <a:pt x="965" y="681"/>
                </a:lnTo>
                <a:lnTo>
                  <a:pt x="1020" y="716"/>
                </a:lnTo>
                <a:lnTo>
                  <a:pt x="1053" y="639"/>
                </a:lnTo>
                <a:lnTo>
                  <a:pt x="1088" y="564"/>
                </a:lnTo>
                <a:lnTo>
                  <a:pt x="1129" y="485"/>
                </a:lnTo>
                <a:lnTo>
                  <a:pt x="1174" y="412"/>
                </a:lnTo>
                <a:close/>
                <a:moveTo>
                  <a:pt x="1937" y="312"/>
                </a:moveTo>
                <a:lnTo>
                  <a:pt x="1937" y="924"/>
                </a:lnTo>
                <a:lnTo>
                  <a:pt x="2037" y="911"/>
                </a:lnTo>
                <a:lnTo>
                  <a:pt x="2135" y="892"/>
                </a:lnTo>
                <a:lnTo>
                  <a:pt x="2232" y="867"/>
                </a:lnTo>
                <a:lnTo>
                  <a:pt x="2326" y="835"/>
                </a:lnTo>
                <a:lnTo>
                  <a:pt x="2296" y="760"/>
                </a:lnTo>
                <a:lnTo>
                  <a:pt x="2262" y="689"/>
                </a:lnTo>
                <a:lnTo>
                  <a:pt x="2226" y="621"/>
                </a:lnTo>
                <a:lnTo>
                  <a:pt x="2188" y="559"/>
                </a:lnTo>
                <a:lnTo>
                  <a:pt x="2148" y="502"/>
                </a:lnTo>
                <a:lnTo>
                  <a:pt x="2108" y="452"/>
                </a:lnTo>
                <a:lnTo>
                  <a:pt x="2067" y="408"/>
                </a:lnTo>
                <a:lnTo>
                  <a:pt x="2024" y="370"/>
                </a:lnTo>
                <a:lnTo>
                  <a:pt x="1981" y="338"/>
                </a:lnTo>
                <a:lnTo>
                  <a:pt x="1937" y="312"/>
                </a:lnTo>
                <a:close/>
                <a:moveTo>
                  <a:pt x="1660" y="312"/>
                </a:moveTo>
                <a:lnTo>
                  <a:pt x="1616" y="338"/>
                </a:lnTo>
                <a:lnTo>
                  <a:pt x="1573" y="370"/>
                </a:lnTo>
                <a:lnTo>
                  <a:pt x="1530" y="408"/>
                </a:lnTo>
                <a:lnTo>
                  <a:pt x="1489" y="452"/>
                </a:lnTo>
                <a:lnTo>
                  <a:pt x="1449" y="502"/>
                </a:lnTo>
                <a:lnTo>
                  <a:pt x="1409" y="559"/>
                </a:lnTo>
                <a:lnTo>
                  <a:pt x="1371" y="621"/>
                </a:lnTo>
                <a:lnTo>
                  <a:pt x="1335" y="689"/>
                </a:lnTo>
                <a:lnTo>
                  <a:pt x="1301" y="760"/>
                </a:lnTo>
                <a:lnTo>
                  <a:pt x="1271" y="835"/>
                </a:lnTo>
                <a:lnTo>
                  <a:pt x="1365" y="867"/>
                </a:lnTo>
                <a:lnTo>
                  <a:pt x="1462" y="892"/>
                </a:lnTo>
                <a:lnTo>
                  <a:pt x="1560" y="911"/>
                </a:lnTo>
                <a:lnTo>
                  <a:pt x="1660" y="924"/>
                </a:lnTo>
                <a:lnTo>
                  <a:pt x="1660" y="312"/>
                </a:lnTo>
                <a:close/>
                <a:moveTo>
                  <a:pt x="1799" y="0"/>
                </a:moveTo>
                <a:lnTo>
                  <a:pt x="1908" y="3"/>
                </a:lnTo>
                <a:lnTo>
                  <a:pt x="2015" y="13"/>
                </a:lnTo>
                <a:lnTo>
                  <a:pt x="2121" y="30"/>
                </a:lnTo>
                <a:lnTo>
                  <a:pt x="2225" y="51"/>
                </a:lnTo>
                <a:lnTo>
                  <a:pt x="2326" y="80"/>
                </a:lnTo>
                <a:lnTo>
                  <a:pt x="2425" y="113"/>
                </a:lnTo>
                <a:lnTo>
                  <a:pt x="2521" y="152"/>
                </a:lnTo>
                <a:lnTo>
                  <a:pt x="2615" y="197"/>
                </a:lnTo>
                <a:lnTo>
                  <a:pt x="2705" y="247"/>
                </a:lnTo>
                <a:lnTo>
                  <a:pt x="2793" y="302"/>
                </a:lnTo>
                <a:lnTo>
                  <a:pt x="2877" y="361"/>
                </a:lnTo>
                <a:lnTo>
                  <a:pt x="2956" y="425"/>
                </a:lnTo>
                <a:lnTo>
                  <a:pt x="3033" y="493"/>
                </a:lnTo>
                <a:lnTo>
                  <a:pt x="3105" y="565"/>
                </a:lnTo>
                <a:lnTo>
                  <a:pt x="3173" y="643"/>
                </a:lnTo>
                <a:lnTo>
                  <a:pt x="3237" y="723"/>
                </a:lnTo>
                <a:lnTo>
                  <a:pt x="3296" y="807"/>
                </a:lnTo>
                <a:lnTo>
                  <a:pt x="3351" y="894"/>
                </a:lnTo>
                <a:lnTo>
                  <a:pt x="3401" y="985"/>
                </a:lnTo>
                <a:lnTo>
                  <a:pt x="3445" y="1079"/>
                </a:lnTo>
                <a:lnTo>
                  <a:pt x="3485" y="1175"/>
                </a:lnTo>
                <a:lnTo>
                  <a:pt x="3517" y="1275"/>
                </a:lnTo>
                <a:lnTo>
                  <a:pt x="3546" y="1377"/>
                </a:lnTo>
                <a:lnTo>
                  <a:pt x="3568" y="1480"/>
                </a:lnTo>
                <a:lnTo>
                  <a:pt x="3584" y="1586"/>
                </a:lnTo>
                <a:lnTo>
                  <a:pt x="3594" y="1695"/>
                </a:lnTo>
                <a:lnTo>
                  <a:pt x="3597" y="1804"/>
                </a:lnTo>
                <a:lnTo>
                  <a:pt x="3594" y="1913"/>
                </a:lnTo>
                <a:lnTo>
                  <a:pt x="3584" y="2022"/>
                </a:lnTo>
                <a:lnTo>
                  <a:pt x="3568" y="2128"/>
                </a:lnTo>
                <a:lnTo>
                  <a:pt x="3546" y="2231"/>
                </a:lnTo>
                <a:lnTo>
                  <a:pt x="3517" y="2333"/>
                </a:lnTo>
                <a:lnTo>
                  <a:pt x="3485" y="2433"/>
                </a:lnTo>
                <a:lnTo>
                  <a:pt x="3445" y="2529"/>
                </a:lnTo>
                <a:lnTo>
                  <a:pt x="3401" y="2623"/>
                </a:lnTo>
                <a:lnTo>
                  <a:pt x="3351" y="2714"/>
                </a:lnTo>
                <a:lnTo>
                  <a:pt x="3296" y="2801"/>
                </a:lnTo>
                <a:lnTo>
                  <a:pt x="3237" y="2885"/>
                </a:lnTo>
                <a:lnTo>
                  <a:pt x="3173" y="2965"/>
                </a:lnTo>
                <a:lnTo>
                  <a:pt x="3105" y="3043"/>
                </a:lnTo>
                <a:lnTo>
                  <a:pt x="3033" y="3115"/>
                </a:lnTo>
                <a:lnTo>
                  <a:pt x="2956" y="3183"/>
                </a:lnTo>
                <a:lnTo>
                  <a:pt x="2877" y="3247"/>
                </a:lnTo>
                <a:lnTo>
                  <a:pt x="2793" y="3306"/>
                </a:lnTo>
                <a:lnTo>
                  <a:pt x="2705" y="3361"/>
                </a:lnTo>
                <a:lnTo>
                  <a:pt x="2615" y="3411"/>
                </a:lnTo>
                <a:lnTo>
                  <a:pt x="2521" y="3456"/>
                </a:lnTo>
                <a:lnTo>
                  <a:pt x="2425" y="3495"/>
                </a:lnTo>
                <a:lnTo>
                  <a:pt x="2326" y="3528"/>
                </a:lnTo>
                <a:lnTo>
                  <a:pt x="2225" y="3557"/>
                </a:lnTo>
                <a:lnTo>
                  <a:pt x="2121" y="3578"/>
                </a:lnTo>
                <a:lnTo>
                  <a:pt x="2015" y="3595"/>
                </a:lnTo>
                <a:lnTo>
                  <a:pt x="1908" y="3605"/>
                </a:lnTo>
                <a:lnTo>
                  <a:pt x="1799" y="3608"/>
                </a:lnTo>
                <a:lnTo>
                  <a:pt x="1690" y="3605"/>
                </a:lnTo>
                <a:lnTo>
                  <a:pt x="1582" y="3595"/>
                </a:lnTo>
                <a:lnTo>
                  <a:pt x="1476" y="3578"/>
                </a:lnTo>
                <a:lnTo>
                  <a:pt x="1372" y="3557"/>
                </a:lnTo>
                <a:lnTo>
                  <a:pt x="1271" y="3528"/>
                </a:lnTo>
                <a:lnTo>
                  <a:pt x="1172" y="3495"/>
                </a:lnTo>
                <a:lnTo>
                  <a:pt x="1076" y="3456"/>
                </a:lnTo>
                <a:lnTo>
                  <a:pt x="982" y="3411"/>
                </a:lnTo>
                <a:lnTo>
                  <a:pt x="892" y="3361"/>
                </a:lnTo>
                <a:lnTo>
                  <a:pt x="804" y="3306"/>
                </a:lnTo>
                <a:lnTo>
                  <a:pt x="720" y="3247"/>
                </a:lnTo>
                <a:lnTo>
                  <a:pt x="641" y="3183"/>
                </a:lnTo>
                <a:lnTo>
                  <a:pt x="564" y="3115"/>
                </a:lnTo>
                <a:lnTo>
                  <a:pt x="492" y="3043"/>
                </a:lnTo>
                <a:lnTo>
                  <a:pt x="424" y="2965"/>
                </a:lnTo>
                <a:lnTo>
                  <a:pt x="360" y="2885"/>
                </a:lnTo>
                <a:lnTo>
                  <a:pt x="301" y="2801"/>
                </a:lnTo>
                <a:lnTo>
                  <a:pt x="246" y="2714"/>
                </a:lnTo>
                <a:lnTo>
                  <a:pt x="196" y="2623"/>
                </a:lnTo>
                <a:lnTo>
                  <a:pt x="152" y="2529"/>
                </a:lnTo>
                <a:lnTo>
                  <a:pt x="112" y="2433"/>
                </a:lnTo>
                <a:lnTo>
                  <a:pt x="80" y="2333"/>
                </a:lnTo>
                <a:lnTo>
                  <a:pt x="51" y="2231"/>
                </a:lnTo>
                <a:lnTo>
                  <a:pt x="29" y="2128"/>
                </a:lnTo>
                <a:lnTo>
                  <a:pt x="13" y="2022"/>
                </a:lnTo>
                <a:lnTo>
                  <a:pt x="3" y="1913"/>
                </a:lnTo>
                <a:lnTo>
                  <a:pt x="0" y="1804"/>
                </a:lnTo>
                <a:lnTo>
                  <a:pt x="3" y="1695"/>
                </a:lnTo>
                <a:lnTo>
                  <a:pt x="13" y="1586"/>
                </a:lnTo>
                <a:lnTo>
                  <a:pt x="29" y="1480"/>
                </a:lnTo>
                <a:lnTo>
                  <a:pt x="51" y="1377"/>
                </a:lnTo>
                <a:lnTo>
                  <a:pt x="80" y="1275"/>
                </a:lnTo>
                <a:lnTo>
                  <a:pt x="112" y="1175"/>
                </a:lnTo>
                <a:lnTo>
                  <a:pt x="152" y="1079"/>
                </a:lnTo>
                <a:lnTo>
                  <a:pt x="196" y="985"/>
                </a:lnTo>
                <a:lnTo>
                  <a:pt x="246" y="894"/>
                </a:lnTo>
                <a:lnTo>
                  <a:pt x="301" y="807"/>
                </a:lnTo>
                <a:lnTo>
                  <a:pt x="360" y="723"/>
                </a:lnTo>
                <a:lnTo>
                  <a:pt x="424" y="643"/>
                </a:lnTo>
                <a:lnTo>
                  <a:pt x="492" y="565"/>
                </a:lnTo>
                <a:lnTo>
                  <a:pt x="564" y="493"/>
                </a:lnTo>
                <a:lnTo>
                  <a:pt x="641" y="425"/>
                </a:lnTo>
                <a:lnTo>
                  <a:pt x="720" y="361"/>
                </a:lnTo>
                <a:lnTo>
                  <a:pt x="804" y="302"/>
                </a:lnTo>
                <a:lnTo>
                  <a:pt x="892" y="247"/>
                </a:lnTo>
                <a:lnTo>
                  <a:pt x="982" y="197"/>
                </a:lnTo>
                <a:lnTo>
                  <a:pt x="1076" y="152"/>
                </a:lnTo>
                <a:lnTo>
                  <a:pt x="1172" y="113"/>
                </a:lnTo>
                <a:lnTo>
                  <a:pt x="1271" y="80"/>
                </a:lnTo>
                <a:lnTo>
                  <a:pt x="1372" y="51"/>
                </a:lnTo>
                <a:lnTo>
                  <a:pt x="1476" y="30"/>
                </a:lnTo>
                <a:lnTo>
                  <a:pt x="1582" y="13"/>
                </a:lnTo>
                <a:lnTo>
                  <a:pt x="1690" y="3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1" name="Group 180"/>
          <p:cNvGrpSpPr/>
          <p:nvPr/>
        </p:nvGrpSpPr>
        <p:grpSpPr>
          <a:xfrm>
            <a:off x="1597489" y="1941513"/>
            <a:ext cx="568325" cy="508000"/>
            <a:chOff x="1597025" y="1941513"/>
            <a:chExt cx="568325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8" name="Freeform 76"/>
            <p:cNvSpPr>
              <a:spLocks/>
            </p:cNvSpPr>
            <p:nvPr/>
          </p:nvSpPr>
          <p:spPr bwMode="auto">
            <a:xfrm>
              <a:off x="1905000" y="2219325"/>
              <a:ext cx="260350" cy="230188"/>
            </a:xfrm>
            <a:custGeom>
              <a:avLst/>
              <a:gdLst>
                <a:gd name="T0" fmla="*/ 1343 w 1640"/>
                <a:gd name="T1" fmla="*/ 0 h 1453"/>
                <a:gd name="T2" fmla="*/ 1640 w 1640"/>
                <a:gd name="T3" fmla="*/ 378 h 1453"/>
                <a:gd name="T4" fmla="*/ 1412 w 1640"/>
                <a:gd name="T5" fmla="*/ 351 h 1453"/>
                <a:gd name="T6" fmla="*/ 1389 w 1640"/>
                <a:gd name="T7" fmla="*/ 433 h 1453"/>
                <a:gd name="T8" fmla="*/ 1361 w 1640"/>
                <a:gd name="T9" fmla="*/ 513 h 1453"/>
                <a:gd name="T10" fmla="*/ 1329 w 1640"/>
                <a:gd name="T11" fmla="*/ 592 h 1453"/>
                <a:gd name="T12" fmla="*/ 1292 w 1640"/>
                <a:gd name="T13" fmla="*/ 669 h 1453"/>
                <a:gd name="T14" fmla="*/ 1251 w 1640"/>
                <a:gd name="T15" fmla="*/ 743 h 1453"/>
                <a:gd name="T16" fmla="*/ 1205 w 1640"/>
                <a:gd name="T17" fmla="*/ 815 h 1453"/>
                <a:gd name="T18" fmla="*/ 1155 w 1640"/>
                <a:gd name="T19" fmla="*/ 884 h 1453"/>
                <a:gd name="T20" fmla="*/ 1101 w 1640"/>
                <a:gd name="T21" fmla="*/ 950 h 1453"/>
                <a:gd name="T22" fmla="*/ 1043 w 1640"/>
                <a:gd name="T23" fmla="*/ 1013 h 1453"/>
                <a:gd name="T24" fmla="*/ 981 w 1640"/>
                <a:gd name="T25" fmla="*/ 1073 h 1453"/>
                <a:gd name="T26" fmla="*/ 916 w 1640"/>
                <a:gd name="T27" fmla="*/ 1129 h 1453"/>
                <a:gd name="T28" fmla="*/ 845 w 1640"/>
                <a:gd name="T29" fmla="*/ 1183 h 1453"/>
                <a:gd name="T30" fmla="*/ 769 w 1640"/>
                <a:gd name="T31" fmla="*/ 1233 h 1453"/>
                <a:gd name="T32" fmla="*/ 691 w 1640"/>
                <a:gd name="T33" fmla="*/ 1279 h 1453"/>
                <a:gd name="T34" fmla="*/ 610 w 1640"/>
                <a:gd name="T35" fmla="*/ 1319 h 1453"/>
                <a:gd name="T36" fmla="*/ 528 w 1640"/>
                <a:gd name="T37" fmla="*/ 1354 h 1453"/>
                <a:gd name="T38" fmla="*/ 443 w 1640"/>
                <a:gd name="T39" fmla="*/ 1384 h 1453"/>
                <a:gd name="T40" fmla="*/ 357 w 1640"/>
                <a:gd name="T41" fmla="*/ 1409 h 1453"/>
                <a:gd name="T42" fmla="*/ 269 w 1640"/>
                <a:gd name="T43" fmla="*/ 1428 h 1453"/>
                <a:gd name="T44" fmla="*/ 180 w 1640"/>
                <a:gd name="T45" fmla="*/ 1442 h 1453"/>
                <a:gd name="T46" fmla="*/ 90 w 1640"/>
                <a:gd name="T47" fmla="*/ 1451 h 1453"/>
                <a:gd name="T48" fmla="*/ 0 w 1640"/>
                <a:gd name="T49" fmla="*/ 1453 h 1453"/>
                <a:gd name="T50" fmla="*/ 0 w 1640"/>
                <a:gd name="T51" fmla="*/ 1230 h 1453"/>
                <a:gd name="T52" fmla="*/ 86 w 1640"/>
                <a:gd name="T53" fmla="*/ 1227 h 1453"/>
                <a:gd name="T54" fmla="*/ 172 w 1640"/>
                <a:gd name="T55" fmla="*/ 1218 h 1453"/>
                <a:gd name="T56" fmla="*/ 256 w 1640"/>
                <a:gd name="T57" fmla="*/ 1203 h 1453"/>
                <a:gd name="T58" fmla="*/ 338 w 1640"/>
                <a:gd name="T59" fmla="*/ 1182 h 1453"/>
                <a:gd name="T60" fmla="*/ 418 w 1640"/>
                <a:gd name="T61" fmla="*/ 1155 h 1453"/>
                <a:gd name="T62" fmla="*/ 497 w 1640"/>
                <a:gd name="T63" fmla="*/ 1124 h 1453"/>
                <a:gd name="T64" fmla="*/ 571 w 1640"/>
                <a:gd name="T65" fmla="*/ 1087 h 1453"/>
                <a:gd name="T66" fmla="*/ 644 w 1640"/>
                <a:gd name="T67" fmla="*/ 1046 h 1453"/>
                <a:gd name="T68" fmla="*/ 714 w 1640"/>
                <a:gd name="T69" fmla="*/ 999 h 1453"/>
                <a:gd name="T70" fmla="*/ 780 w 1640"/>
                <a:gd name="T71" fmla="*/ 949 h 1453"/>
                <a:gd name="T72" fmla="*/ 843 w 1640"/>
                <a:gd name="T73" fmla="*/ 894 h 1453"/>
                <a:gd name="T74" fmla="*/ 902 w 1640"/>
                <a:gd name="T75" fmla="*/ 835 h 1453"/>
                <a:gd name="T76" fmla="*/ 957 w 1640"/>
                <a:gd name="T77" fmla="*/ 772 h 1453"/>
                <a:gd name="T78" fmla="*/ 1008 w 1640"/>
                <a:gd name="T79" fmla="*/ 706 h 1453"/>
                <a:gd name="T80" fmla="*/ 1053 w 1640"/>
                <a:gd name="T81" fmla="*/ 635 h 1453"/>
                <a:gd name="T82" fmla="*/ 1095 w 1640"/>
                <a:gd name="T83" fmla="*/ 562 h 1453"/>
                <a:gd name="T84" fmla="*/ 1131 w 1640"/>
                <a:gd name="T85" fmla="*/ 485 h 1453"/>
                <a:gd name="T86" fmla="*/ 1163 w 1640"/>
                <a:gd name="T87" fmla="*/ 406 h 1453"/>
                <a:gd name="T88" fmla="*/ 1188 w 1640"/>
                <a:gd name="T89" fmla="*/ 323 h 1453"/>
                <a:gd name="T90" fmla="*/ 964 w 1640"/>
                <a:gd name="T91" fmla="*/ 296 h 1453"/>
                <a:gd name="T92" fmla="*/ 1343 w 1640"/>
                <a:gd name="T93" fmla="*/ 0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40" h="1453">
                  <a:moveTo>
                    <a:pt x="1343" y="0"/>
                  </a:moveTo>
                  <a:lnTo>
                    <a:pt x="1640" y="378"/>
                  </a:lnTo>
                  <a:lnTo>
                    <a:pt x="1412" y="351"/>
                  </a:lnTo>
                  <a:lnTo>
                    <a:pt x="1389" y="433"/>
                  </a:lnTo>
                  <a:lnTo>
                    <a:pt x="1361" y="513"/>
                  </a:lnTo>
                  <a:lnTo>
                    <a:pt x="1329" y="592"/>
                  </a:lnTo>
                  <a:lnTo>
                    <a:pt x="1292" y="669"/>
                  </a:lnTo>
                  <a:lnTo>
                    <a:pt x="1251" y="743"/>
                  </a:lnTo>
                  <a:lnTo>
                    <a:pt x="1205" y="815"/>
                  </a:lnTo>
                  <a:lnTo>
                    <a:pt x="1155" y="884"/>
                  </a:lnTo>
                  <a:lnTo>
                    <a:pt x="1101" y="950"/>
                  </a:lnTo>
                  <a:lnTo>
                    <a:pt x="1043" y="1013"/>
                  </a:lnTo>
                  <a:lnTo>
                    <a:pt x="981" y="1073"/>
                  </a:lnTo>
                  <a:lnTo>
                    <a:pt x="916" y="1129"/>
                  </a:lnTo>
                  <a:lnTo>
                    <a:pt x="845" y="1183"/>
                  </a:lnTo>
                  <a:lnTo>
                    <a:pt x="769" y="1233"/>
                  </a:lnTo>
                  <a:lnTo>
                    <a:pt x="691" y="1279"/>
                  </a:lnTo>
                  <a:lnTo>
                    <a:pt x="610" y="1319"/>
                  </a:lnTo>
                  <a:lnTo>
                    <a:pt x="528" y="1354"/>
                  </a:lnTo>
                  <a:lnTo>
                    <a:pt x="443" y="1384"/>
                  </a:lnTo>
                  <a:lnTo>
                    <a:pt x="357" y="1409"/>
                  </a:lnTo>
                  <a:lnTo>
                    <a:pt x="269" y="1428"/>
                  </a:lnTo>
                  <a:lnTo>
                    <a:pt x="180" y="1442"/>
                  </a:lnTo>
                  <a:lnTo>
                    <a:pt x="90" y="1451"/>
                  </a:lnTo>
                  <a:lnTo>
                    <a:pt x="0" y="1453"/>
                  </a:lnTo>
                  <a:lnTo>
                    <a:pt x="0" y="1230"/>
                  </a:lnTo>
                  <a:lnTo>
                    <a:pt x="86" y="1227"/>
                  </a:lnTo>
                  <a:lnTo>
                    <a:pt x="172" y="1218"/>
                  </a:lnTo>
                  <a:lnTo>
                    <a:pt x="256" y="1203"/>
                  </a:lnTo>
                  <a:lnTo>
                    <a:pt x="338" y="1182"/>
                  </a:lnTo>
                  <a:lnTo>
                    <a:pt x="418" y="1155"/>
                  </a:lnTo>
                  <a:lnTo>
                    <a:pt x="497" y="1124"/>
                  </a:lnTo>
                  <a:lnTo>
                    <a:pt x="571" y="1087"/>
                  </a:lnTo>
                  <a:lnTo>
                    <a:pt x="644" y="1046"/>
                  </a:lnTo>
                  <a:lnTo>
                    <a:pt x="714" y="999"/>
                  </a:lnTo>
                  <a:lnTo>
                    <a:pt x="780" y="949"/>
                  </a:lnTo>
                  <a:lnTo>
                    <a:pt x="843" y="894"/>
                  </a:lnTo>
                  <a:lnTo>
                    <a:pt x="902" y="835"/>
                  </a:lnTo>
                  <a:lnTo>
                    <a:pt x="957" y="772"/>
                  </a:lnTo>
                  <a:lnTo>
                    <a:pt x="1008" y="706"/>
                  </a:lnTo>
                  <a:lnTo>
                    <a:pt x="1053" y="635"/>
                  </a:lnTo>
                  <a:lnTo>
                    <a:pt x="1095" y="562"/>
                  </a:lnTo>
                  <a:lnTo>
                    <a:pt x="1131" y="485"/>
                  </a:lnTo>
                  <a:lnTo>
                    <a:pt x="1163" y="406"/>
                  </a:lnTo>
                  <a:lnTo>
                    <a:pt x="1188" y="323"/>
                  </a:lnTo>
                  <a:lnTo>
                    <a:pt x="964" y="296"/>
                  </a:lnTo>
                  <a:lnTo>
                    <a:pt x="1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77"/>
            <p:cNvSpPr>
              <a:spLocks/>
            </p:cNvSpPr>
            <p:nvPr/>
          </p:nvSpPr>
          <p:spPr bwMode="auto">
            <a:xfrm>
              <a:off x="1597025" y="1941513"/>
              <a:ext cx="260350" cy="230188"/>
            </a:xfrm>
            <a:custGeom>
              <a:avLst/>
              <a:gdLst>
                <a:gd name="T0" fmla="*/ 1640 w 1640"/>
                <a:gd name="T1" fmla="*/ 0 h 1454"/>
                <a:gd name="T2" fmla="*/ 1640 w 1640"/>
                <a:gd name="T3" fmla="*/ 225 h 1454"/>
                <a:gd name="T4" fmla="*/ 1554 w 1640"/>
                <a:gd name="T5" fmla="*/ 228 h 1454"/>
                <a:gd name="T6" fmla="*/ 1468 w 1640"/>
                <a:gd name="T7" fmla="*/ 237 h 1454"/>
                <a:gd name="T8" fmla="*/ 1384 w 1640"/>
                <a:gd name="T9" fmla="*/ 252 h 1454"/>
                <a:gd name="T10" fmla="*/ 1302 w 1640"/>
                <a:gd name="T11" fmla="*/ 272 h 1454"/>
                <a:gd name="T12" fmla="*/ 1222 w 1640"/>
                <a:gd name="T13" fmla="*/ 298 h 1454"/>
                <a:gd name="T14" fmla="*/ 1143 w 1640"/>
                <a:gd name="T15" fmla="*/ 331 h 1454"/>
                <a:gd name="T16" fmla="*/ 1069 w 1640"/>
                <a:gd name="T17" fmla="*/ 366 h 1454"/>
                <a:gd name="T18" fmla="*/ 996 w 1640"/>
                <a:gd name="T19" fmla="*/ 409 h 1454"/>
                <a:gd name="T20" fmla="*/ 926 w 1640"/>
                <a:gd name="T21" fmla="*/ 454 h 1454"/>
                <a:gd name="T22" fmla="*/ 860 w 1640"/>
                <a:gd name="T23" fmla="*/ 505 h 1454"/>
                <a:gd name="T24" fmla="*/ 797 w 1640"/>
                <a:gd name="T25" fmla="*/ 560 h 1454"/>
                <a:gd name="T26" fmla="*/ 738 w 1640"/>
                <a:gd name="T27" fmla="*/ 619 h 1454"/>
                <a:gd name="T28" fmla="*/ 683 w 1640"/>
                <a:gd name="T29" fmla="*/ 683 h 1454"/>
                <a:gd name="T30" fmla="*/ 632 w 1640"/>
                <a:gd name="T31" fmla="*/ 749 h 1454"/>
                <a:gd name="T32" fmla="*/ 587 w 1640"/>
                <a:gd name="T33" fmla="*/ 819 h 1454"/>
                <a:gd name="T34" fmla="*/ 545 w 1640"/>
                <a:gd name="T35" fmla="*/ 893 h 1454"/>
                <a:gd name="T36" fmla="*/ 509 w 1640"/>
                <a:gd name="T37" fmla="*/ 970 h 1454"/>
                <a:gd name="T38" fmla="*/ 477 w 1640"/>
                <a:gd name="T39" fmla="*/ 1049 h 1454"/>
                <a:gd name="T40" fmla="*/ 452 w 1640"/>
                <a:gd name="T41" fmla="*/ 1131 h 1454"/>
                <a:gd name="T42" fmla="*/ 676 w 1640"/>
                <a:gd name="T43" fmla="*/ 1158 h 1454"/>
                <a:gd name="T44" fmla="*/ 297 w 1640"/>
                <a:gd name="T45" fmla="*/ 1454 h 1454"/>
                <a:gd name="T46" fmla="*/ 0 w 1640"/>
                <a:gd name="T47" fmla="*/ 1076 h 1454"/>
                <a:gd name="T48" fmla="*/ 228 w 1640"/>
                <a:gd name="T49" fmla="*/ 1104 h 1454"/>
                <a:gd name="T50" fmla="*/ 251 w 1640"/>
                <a:gd name="T51" fmla="*/ 1022 h 1454"/>
                <a:gd name="T52" fmla="*/ 279 w 1640"/>
                <a:gd name="T53" fmla="*/ 940 h 1454"/>
                <a:gd name="T54" fmla="*/ 311 w 1640"/>
                <a:gd name="T55" fmla="*/ 862 h 1454"/>
                <a:gd name="T56" fmla="*/ 348 w 1640"/>
                <a:gd name="T57" fmla="*/ 786 h 1454"/>
                <a:gd name="T58" fmla="*/ 389 w 1640"/>
                <a:gd name="T59" fmla="*/ 711 h 1454"/>
                <a:gd name="T60" fmla="*/ 435 w 1640"/>
                <a:gd name="T61" fmla="*/ 639 h 1454"/>
                <a:gd name="T62" fmla="*/ 485 w 1640"/>
                <a:gd name="T63" fmla="*/ 570 h 1454"/>
                <a:gd name="T64" fmla="*/ 539 w 1640"/>
                <a:gd name="T65" fmla="*/ 504 h 1454"/>
                <a:gd name="T66" fmla="*/ 597 w 1640"/>
                <a:gd name="T67" fmla="*/ 441 h 1454"/>
                <a:gd name="T68" fmla="*/ 659 w 1640"/>
                <a:gd name="T69" fmla="*/ 382 h 1454"/>
                <a:gd name="T70" fmla="*/ 724 w 1640"/>
                <a:gd name="T71" fmla="*/ 325 h 1454"/>
                <a:gd name="T72" fmla="*/ 795 w 1640"/>
                <a:gd name="T73" fmla="*/ 270 h 1454"/>
                <a:gd name="T74" fmla="*/ 871 w 1640"/>
                <a:gd name="T75" fmla="*/ 220 h 1454"/>
                <a:gd name="T76" fmla="*/ 949 w 1640"/>
                <a:gd name="T77" fmla="*/ 176 h 1454"/>
                <a:gd name="T78" fmla="*/ 1030 w 1640"/>
                <a:gd name="T79" fmla="*/ 136 h 1454"/>
                <a:gd name="T80" fmla="*/ 1112 w 1640"/>
                <a:gd name="T81" fmla="*/ 100 h 1454"/>
                <a:gd name="T82" fmla="*/ 1197 w 1640"/>
                <a:gd name="T83" fmla="*/ 70 h 1454"/>
                <a:gd name="T84" fmla="*/ 1283 w 1640"/>
                <a:gd name="T85" fmla="*/ 46 h 1454"/>
                <a:gd name="T86" fmla="*/ 1371 w 1640"/>
                <a:gd name="T87" fmla="*/ 26 h 1454"/>
                <a:gd name="T88" fmla="*/ 1460 w 1640"/>
                <a:gd name="T89" fmla="*/ 12 h 1454"/>
                <a:gd name="T90" fmla="*/ 1550 w 1640"/>
                <a:gd name="T91" fmla="*/ 4 h 1454"/>
                <a:gd name="T92" fmla="*/ 1640 w 1640"/>
                <a:gd name="T93" fmla="*/ 0 h 1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40" h="1454">
                  <a:moveTo>
                    <a:pt x="1640" y="0"/>
                  </a:moveTo>
                  <a:lnTo>
                    <a:pt x="1640" y="225"/>
                  </a:lnTo>
                  <a:lnTo>
                    <a:pt x="1554" y="228"/>
                  </a:lnTo>
                  <a:lnTo>
                    <a:pt x="1468" y="237"/>
                  </a:lnTo>
                  <a:lnTo>
                    <a:pt x="1384" y="252"/>
                  </a:lnTo>
                  <a:lnTo>
                    <a:pt x="1302" y="272"/>
                  </a:lnTo>
                  <a:lnTo>
                    <a:pt x="1222" y="298"/>
                  </a:lnTo>
                  <a:lnTo>
                    <a:pt x="1143" y="331"/>
                  </a:lnTo>
                  <a:lnTo>
                    <a:pt x="1069" y="366"/>
                  </a:lnTo>
                  <a:lnTo>
                    <a:pt x="996" y="409"/>
                  </a:lnTo>
                  <a:lnTo>
                    <a:pt x="926" y="454"/>
                  </a:lnTo>
                  <a:lnTo>
                    <a:pt x="860" y="505"/>
                  </a:lnTo>
                  <a:lnTo>
                    <a:pt x="797" y="560"/>
                  </a:lnTo>
                  <a:lnTo>
                    <a:pt x="738" y="619"/>
                  </a:lnTo>
                  <a:lnTo>
                    <a:pt x="683" y="683"/>
                  </a:lnTo>
                  <a:lnTo>
                    <a:pt x="632" y="749"/>
                  </a:lnTo>
                  <a:lnTo>
                    <a:pt x="587" y="819"/>
                  </a:lnTo>
                  <a:lnTo>
                    <a:pt x="545" y="893"/>
                  </a:lnTo>
                  <a:lnTo>
                    <a:pt x="509" y="970"/>
                  </a:lnTo>
                  <a:lnTo>
                    <a:pt x="477" y="1049"/>
                  </a:lnTo>
                  <a:lnTo>
                    <a:pt x="452" y="1131"/>
                  </a:lnTo>
                  <a:lnTo>
                    <a:pt x="676" y="1158"/>
                  </a:lnTo>
                  <a:lnTo>
                    <a:pt x="297" y="1454"/>
                  </a:lnTo>
                  <a:lnTo>
                    <a:pt x="0" y="1076"/>
                  </a:lnTo>
                  <a:lnTo>
                    <a:pt x="228" y="1104"/>
                  </a:lnTo>
                  <a:lnTo>
                    <a:pt x="251" y="1022"/>
                  </a:lnTo>
                  <a:lnTo>
                    <a:pt x="279" y="940"/>
                  </a:lnTo>
                  <a:lnTo>
                    <a:pt x="311" y="862"/>
                  </a:lnTo>
                  <a:lnTo>
                    <a:pt x="348" y="786"/>
                  </a:lnTo>
                  <a:lnTo>
                    <a:pt x="389" y="711"/>
                  </a:lnTo>
                  <a:lnTo>
                    <a:pt x="435" y="639"/>
                  </a:lnTo>
                  <a:lnTo>
                    <a:pt x="485" y="570"/>
                  </a:lnTo>
                  <a:lnTo>
                    <a:pt x="539" y="504"/>
                  </a:lnTo>
                  <a:lnTo>
                    <a:pt x="597" y="441"/>
                  </a:lnTo>
                  <a:lnTo>
                    <a:pt x="659" y="382"/>
                  </a:lnTo>
                  <a:lnTo>
                    <a:pt x="724" y="325"/>
                  </a:lnTo>
                  <a:lnTo>
                    <a:pt x="795" y="270"/>
                  </a:lnTo>
                  <a:lnTo>
                    <a:pt x="871" y="220"/>
                  </a:lnTo>
                  <a:lnTo>
                    <a:pt x="949" y="176"/>
                  </a:lnTo>
                  <a:lnTo>
                    <a:pt x="1030" y="136"/>
                  </a:lnTo>
                  <a:lnTo>
                    <a:pt x="1112" y="100"/>
                  </a:lnTo>
                  <a:lnTo>
                    <a:pt x="1197" y="70"/>
                  </a:lnTo>
                  <a:lnTo>
                    <a:pt x="1283" y="46"/>
                  </a:lnTo>
                  <a:lnTo>
                    <a:pt x="1371" y="26"/>
                  </a:lnTo>
                  <a:lnTo>
                    <a:pt x="1460" y="12"/>
                  </a:lnTo>
                  <a:lnTo>
                    <a:pt x="1550" y="4"/>
                  </a:lnTo>
                  <a:lnTo>
                    <a:pt x="16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78"/>
            <p:cNvSpPr>
              <a:spLocks noEditPoints="1"/>
            </p:cNvSpPr>
            <p:nvPr/>
          </p:nvSpPr>
          <p:spPr bwMode="auto">
            <a:xfrm>
              <a:off x="1720850" y="2035175"/>
              <a:ext cx="320675" cy="319088"/>
            </a:xfrm>
            <a:custGeom>
              <a:avLst/>
              <a:gdLst>
                <a:gd name="T0" fmla="*/ 1367 w 2016"/>
                <a:gd name="T1" fmla="*/ 1702 h 2012"/>
                <a:gd name="T2" fmla="*/ 1471 w 2016"/>
                <a:gd name="T3" fmla="*/ 1567 h 2012"/>
                <a:gd name="T4" fmla="*/ 500 w 2016"/>
                <a:gd name="T5" fmla="*/ 1602 h 2012"/>
                <a:gd name="T6" fmla="*/ 640 w 2016"/>
                <a:gd name="T7" fmla="*/ 1681 h 2012"/>
                <a:gd name="T8" fmla="*/ 936 w 2016"/>
                <a:gd name="T9" fmla="*/ 1419 h 2012"/>
                <a:gd name="T10" fmla="*/ 832 w 2016"/>
                <a:gd name="T11" fmla="*/ 1556 h 2012"/>
                <a:gd name="T12" fmla="*/ 913 w 2016"/>
                <a:gd name="T13" fmla="*/ 1717 h 2012"/>
                <a:gd name="T14" fmla="*/ 992 w 2016"/>
                <a:gd name="T15" fmla="*/ 1786 h 2012"/>
                <a:gd name="T16" fmla="*/ 1062 w 2016"/>
                <a:gd name="T17" fmla="*/ 1762 h 2012"/>
                <a:gd name="T18" fmla="*/ 1145 w 2016"/>
                <a:gd name="T19" fmla="*/ 1647 h 2012"/>
                <a:gd name="T20" fmla="*/ 1218 w 2016"/>
                <a:gd name="T21" fmla="*/ 1445 h 2012"/>
                <a:gd name="T22" fmla="*/ 1258 w 2016"/>
                <a:gd name="T23" fmla="*/ 789 h 2012"/>
                <a:gd name="T24" fmla="*/ 923 w 2016"/>
                <a:gd name="T25" fmla="*/ 817 h 2012"/>
                <a:gd name="T26" fmla="*/ 748 w 2016"/>
                <a:gd name="T27" fmla="*/ 929 h 2012"/>
                <a:gd name="T28" fmla="*/ 758 w 2016"/>
                <a:gd name="T29" fmla="*/ 1224 h 2012"/>
                <a:gd name="T30" fmla="*/ 1093 w 2016"/>
                <a:gd name="T31" fmla="*/ 1196 h 2012"/>
                <a:gd name="T32" fmla="*/ 1268 w 2016"/>
                <a:gd name="T33" fmla="*/ 1082 h 2012"/>
                <a:gd name="T34" fmla="*/ 1258 w 2016"/>
                <a:gd name="T35" fmla="*/ 789 h 2012"/>
                <a:gd name="T36" fmla="*/ 268 w 2016"/>
                <a:gd name="T37" fmla="*/ 748 h 2012"/>
                <a:gd name="T38" fmla="*/ 224 w 2016"/>
                <a:gd name="T39" fmla="*/ 1006 h 2012"/>
                <a:gd name="T40" fmla="*/ 268 w 2016"/>
                <a:gd name="T41" fmla="*/ 1264 h 2012"/>
                <a:gd name="T42" fmla="*/ 412 w 2016"/>
                <a:gd name="T43" fmla="*/ 1386 h 2012"/>
                <a:gd name="T44" fmla="*/ 525 w 2016"/>
                <a:gd name="T45" fmla="*/ 1108 h 2012"/>
                <a:gd name="T46" fmla="*/ 544 w 2016"/>
                <a:gd name="T47" fmla="*/ 706 h 2012"/>
                <a:gd name="T48" fmla="*/ 1663 w 2016"/>
                <a:gd name="T49" fmla="*/ 577 h 2012"/>
                <a:gd name="T50" fmla="*/ 1484 w 2016"/>
                <a:gd name="T51" fmla="*/ 804 h 2012"/>
                <a:gd name="T52" fmla="*/ 1484 w 2016"/>
                <a:gd name="T53" fmla="*/ 1209 h 2012"/>
                <a:gd name="T54" fmla="*/ 1663 w 2016"/>
                <a:gd name="T55" fmla="*/ 1434 h 2012"/>
                <a:gd name="T56" fmla="*/ 1767 w 2016"/>
                <a:gd name="T57" fmla="*/ 1202 h 2012"/>
                <a:gd name="T58" fmla="*/ 1789 w 2016"/>
                <a:gd name="T59" fmla="*/ 939 h 2012"/>
                <a:gd name="T60" fmla="*/ 1724 w 2016"/>
                <a:gd name="T61" fmla="*/ 689 h 2012"/>
                <a:gd name="T62" fmla="*/ 597 w 2016"/>
                <a:gd name="T63" fmla="*/ 340 h 2012"/>
                <a:gd name="T64" fmla="*/ 590 w 2016"/>
                <a:gd name="T65" fmla="*/ 476 h 2012"/>
                <a:gd name="T66" fmla="*/ 1367 w 2016"/>
                <a:gd name="T67" fmla="*/ 310 h 2012"/>
                <a:gd name="T68" fmla="*/ 1471 w 2016"/>
                <a:gd name="T69" fmla="*/ 444 h 2012"/>
                <a:gd name="T70" fmla="*/ 1367 w 2016"/>
                <a:gd name="T71" fmla="*/ 310 h 2012"/>
                <a:gd name="T72" fmla="*/ 954 w 2016"/>
                <a:gd name="T73" fmla="*/ 250 h 2012"/>
                <a:gd name="T74" fmla="*/ 871 w 2016"/>
                <a:gd name="T75" fmla="*/ 365 h 2012"/>
                <a:gd name="T76" fmla="*/ 798 w 2016"/>
                <a:gd name="T77" fmla="*/ 568 h 2012"/>
                <a:gd name="T78" fmla="*/ 1080 w 2016"/>
                <a:gd name="T79" fmla="*/ 593 h 2012"/>
                <a:gd name="T80" fmla="*/ 1184 w 2016"/>
                <a:gd name="T81" fmla="*/ 455 h 2012"/>
                <a:gd name="T82" fmla="*/ 1103 w 2016"/>
                <a:gd name="T83" fmla="*/ 296 h 2012"/>
                <a:gd name="T84" fmla="*/ 1024 w 2016"/>
                <a:gd name="T85" fmla="*/ 226 h 2012"/>
                <a:gd name="T86" fmla="*/ 1172 w 2016"/>
                <a:gd name="T87" fmla="*/ 13 h 2012"/>
                <a:gd name="T88" fmla="*/ 1471 w 2016"/>
                <a:gd name="T89" fmla="*/ 113 h 2012"/>
                <a:gd name="T90" fmla="*/ 1721 w 2016"/>
                <a:gd name="T91" fmla="*/ 295 h 2012"/>
                <a:gd name="T92" fmla="*/ 1903 w 2016"/>
                <a:gd name="T93" fmla="*/ 544 h 2012"/>
                <a:gd name="T94" fmla="*/ 2003 w 2016"/>
                <a:gd name="T95" fmla="*/ 843 h 2012"/>
                <a:gd name="T96" fmla="*/ 2003 w 2016"/>
                <a:gd name="T97" fmla="*/ 1169 h 2012"/>
                <a:gd name="T98" fmla="*/ 1903 w 2016"/>
                <a:gd name="T99" fmla="*/ 1468 h 2012"/>
                <a:gd name="T100" fmla="*/ 1721 w 2016"/>
                <a:gd name="T101" fmla="*/ 1717 h 2012"/>
                <a:gd name="T102" fmla="*/ 1471 w 2016"/>
                <a:gd name="T103" fmla="*/ 1900 h 2012"/>
                <a:gd name="T104" fmla="*/ 1172 w 2016"/>
                <a:gd name="T105" fmla="*/ 1999 h 2012"/>
                <a:gd name="T106" fmla="*/ 845 w 2016"/>
                <a:gd name="T107" fmla="*/ 1999 h 2012"/>
                <a:gd name="T108" fmla="*/ 545 w 2016"/>
                <a:gd name="T109" fmla="*/ 1900 h 2012"/>
                <a:gd name="T110" fmla="*/ 295 w 2016"/>
                <a:gd name="T111" fmla="*/ 1717 h 2012"/>
                <a:gd name="T112" fmla="*/ 113 w 2016"/>
                <a:gd name="T113" fmla="*/ 1468 h 2012"/>
                <a:gd name="T114" fmla="*/ 13 w 2016"/>
                <a:gd name="T115" fmla="*/ 1169 h 2012"/>
                <a:gd name="T116" fmla="*/ 13 w 2016"/>
                <a:gd name="T117" fmla="*/ 843 h 2012"/>
                <a:gd name="T118" fmla="*/ 113 w 2016"/>
                <a:gd name="T119" fmla="*/ 544 h 2012"/>
                <a:gd name="T120" fmla="*/ 295 w 2016"/>
                <a:gd name="T121" fmla="*/ 295 h 2012"/>
                <a:gd name="T122" fmla="*/ 545 w 2016"/>
                <a:gd name="T123" fmla="*/ 113 h 2012"/>
                <a:gd name="T124" fmla="*/ 845 w 2016"/>
                <a:gd name="T125" fmla="*/ 13 h 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6" h="2012">
                  <a:moveTo>
                    <a:pt x="1426" y="1536"/>
                  </a:moveTo>
                  <a:lnTo>
                    <a:pt x="1402" y="1612"/>
                  </a:lnTo>
                  <a:lnTo>
                    <a:pt x="1376" y="1681"/>
                  </a:lnTo>
                  <a:lnTo>
                    <a:pt x="1367" y="1702"/>
                  </a:lnTo>
                  <a:lnTo>
                    <a:pt x="1419" y="1672"/>
                  </a:lnTo>
                  <a:lnTo>
                    <a:pt x="1468" y="1639"/>
                  </a:lnTo>
                  <a:lnTo>
                    <a:pt x="1516" y="1602"/>
                  </a:lnTo>
                  <a:lnTo>
                    <a:pt x="1471" y="1567"/>
                  </a:lnTo>
                  <a:lnTo>
                    <a:pt x="1426" y="1536"/>
                  </a:lnTo>
                  <a:close/>
                  <a:moveTo>
                    <a:pt x="590" y="1536"/>
                  </a:moveTo>
                  <a:lnTo>
                    <a:pt x="545" y="1567"/>
                  </a:lnTo>
                  <a:lnTo>
                    <a:pt x="500" y="1602"/>
                  </a:lnTo>
                  <a:lnTo>
                    <a:pt x="548" y="1639"/>
                  </a:lnTo>
                  <a:lnTo>
                    <a:pt x="597" y="1672"/>
                  </a:lnTo>
                  <a:lnTo>
                    <a:pt x="649" y="1702"/>
                  </a:lnTo>
                  <a:lnTo>
                    <a:pt x="640" y="1681"/>
                  </a:lnTo>
                  <a:lnTo>
                    <a:pt x="614" y="1612"/>
                  </a:lnTo>
                  <a:lnTo>
                    <a:pt x="590" y="1536"/>
                  </a:lnTo>
                  <a:close/>
                  <a:moveTo>
                    <a:pt x="1007" y="1416"/>
                  </a:moveTo>
                  <a:lnTo>
                    <a:pt x="936" y="1419"/>
                  </a:lnTo>
                  <a:lnTo>
                    <a:pt x="866" y="1429"/>
                  </a:lnTo>
                  <a:lnTo>
                    <a:pt x="798" y="1445"/>
                  </a:lnTo>
                  <a:lnTo>
                    <a:pt x="814" y="1503"/>
                  </a:lnTo>
                  <a:lnTo>
                    <a:pt x="832" y="1556"/>
                  </a:lnTo>
                  <a:lnTo>
                    <a:pt x="852" y="1605"/>
                  </a:lnTo>
                  <a:lnTo>
                    <a:pt x="871" y="1647"/>
                  </a:lnTo>
                  <a:lnTo>
                    <a:pt x="892" y="1684"/>
                  </a:lnTo>
                  <a:lnTo>
                    <a:pt x="913" y="1717"/>
                  </a:lnTo>
                  <a:lnTo>
                    <a:pt x="933" y="1742"/>
                  </a:lnTo>
                  <a:lnTo>
                    <a:pt x="954" y="1762"/>
                  </a:lnTo>
                  <a:lnTo>
                    <a:pt x="973" y="1777"/>
                  </a:lnTo>
                  <a:lnTo>
                    <a:pt x="992" y="1786"/>
                  </a:lnTo>
                  <a:lnTo>
                    <a:pt x="1007" y="1788"/>
                  </a:lnTo>
                  <a:lnTo>
                    <a:pt x="1024" y="1786"/>
                  </a:lnTo>
                  <a:lnTo>
                    <a:pt x="1043" y="1777"/>
                  </a:lnTo>
                  <a:lnTo>
                    <a:pt x="1062" y="1762"/>
                  </a:lnTo>
                  <a:lnTo>
                    <a:pt x="1083" y="1742"/>
                  </a:lnTo>
                  <a:lnTo>
                    <a:pt x="1103" y="1717"/>
                  </a:lnTo>
                  <a:lnTo>
                    <a:pt x="1124" y="1684"/>
                  </a:lnTo>
                  <a:lnTo>
                    <a:pt x="1145" y="1647"/>
                  </a:lnTo>
                  <a:lnTo>
                    <a:pt x="1164" y="1605"/>
                  </a:lnTo>
                  <a:lnTo>
                    <a:pt x="1184" y="1556"/>
                  </a:lnTo>
                  <a:lnTo>
                    <a:pt x="1202" y="1503"/>
                  </a:lnTo>
                  <a:lnTo>
                    <a:pt x="1218" y="1445"/>
                  </a:lnTo>
                  <a:lnTo>
                    <a:pt x="1150" y="1429"/>
                  </a:lnTo>
                  <a:lnTo>
                    <a:pt x="1080" y="1419"/>
                  </a:lnTo>
                  <a:lnTo>
                    <a:pt x="1007" y="1416"/>
                  </a:lnTo>
                  <a:close/>
                  <a:moveTo>
                    <a:pt x="1258" y="789"/>
                  </a:moveTo>
                  <a:lnTo>
                    <a:pt x="1176" y="806"/>
                  </a:lnTo>
                  <a:lnTo>
                    <a:pt x="1093" y="817"/>
                  </a:lnTo>
                  <a:lnTo>
                    <a:pt x="1008" y="820"/>
                  </a:lnTo>
                  <a:lnTo>
                    <a:pt x="923" y="817"/>
                  </a:lnTo>
                  <a:lnTo>
                    <a:pt x="840" y="806"/>
                  </a:lnTo>
                  <a:lnTo>
                    <a:pt x="758" y="789"/>
                  </a:lnTo>
                  <a:lnTo>
                    <a:pt x="752" y="857"/>
                  </a:lnTo>
                  <a:lnTo>
                    <a:pt x="748" y="929"/>
                  </a:lnTo>
                  <a:lnTo>
                    <a:pt x="747" y="1006"/>
                  </a:lnTo>
                  <a:lnTo>
                    <a:pt x="748" y="1082"/>
                  </a:lnTo>
                  <a:lnTo>
                    <a:pt x="752" y="1155"/>
                  </a:lnTo>
                  <a:lnTo>
                    <a:pt x="758" y="1224"/>
                  </a:lnTo>
                  <a:lnTo>
                    <a:pt x="840" y="1207"/>
                  </a:lnTo>
                  <a:lnTo>
                    <a:pt x="923" y="1196"/>
                  </a:lnTo>
                  <a:lnTo>
                    <a:pt x="1008" y="1193"/>
                  </a:lnTo>
                  <a:lnTo>
                    <a:pt x="1093" y="1196"/>
                  </a:lnTo>
                  <a:lnTo>
                    <a:pt x="1176" y="1207"/>
                  </a:lnTo>
                  <a:lnTo>
                    <a:pt x="1258" y="1224"/>
                  </a:lnTo>
                  <a:lnTo>
                    <a:pt x="1264" y="1155"/>
                  </a:lnTo>
                  <a:lnTo>
                    <a:pt x="1268" y="1082"/>
                  </a:lnTo>
                  <a:lnTo>
                    <a:pt x="1269" y="1006"/>
                  </a:lnTo>
                  <a:lnTo>
                    <a:pt x="1268" y="929"/>
                  </a:lnTo>
                  <a:lnTo>
                    <a:pt x="1264" y="857"/>
                  </a:lnTo>
                  <a:lnTo>
                    <a:pt x="1258" y="789"/>
                  </a:lnTo>
                  <a:close/>
                  <a:moveTo>
                    <a:pt x="353" y="577"/>
                  </a:moveTo>
                  <a:lnTo>
                    <a:pt x="320" y="632"/>
                  </a:lnTo>
                  <a:lnTo>
                    <a:pt x="292" y="689"/>
                  </a:lnTo>
                  <a:lnTo>
                    <a:pt x="268" y="748"/>
                  </a:lnTo>
                  <a:lnTo>
                    <a:pt x="249" y="810"/>
                  </a:lnTo>
                  <a:lnTo>
                    <a:pt x="236" y="874"/>
                  </a:lnTo>
                  <a:lnTo>
                    <a:pt x="227" y="939"/>
                  </a:lnTo>
                  <a:lnTo>
                    <a:pt x="224" y="1006"/>
                  </a:lnTo>
                  <a:lnTo>
                    <a:pt x="227" y="1073"/>
                  </a:lnTo>
                  <a:lnTo>
                    <a:pt x="236" y="1138"/>
                  </a:lnTo>
                  <a:lnTo>
                    <a:pt x="249" y="1202"/>
                  </a:lnTo>
                  <a:lnTo>
                    <a:pt x="268" y="1264"/>
                  </a:lnTo>
                  <a:lnTo>
                    <a:pt x="292" y="1324"/>
                  </a:lnTo>
                  <a:lnTo>
                    <a:pt x="320" y="1380"/>
                  </a:lnTo>
                  <a:lnTo>
                    <a:pt x="353" y="1434"/>
                  </a:lnTo>
                  <a:lnTo>
                    <a:pt x="412" y="1386"/>
                  </a:lnTo>
                  <a:lnTo>
                    <a:pt x="476" y="1344"/>
                  </a:lnTo>
                  <a:lnTo>
                    <a:pt x="544" y="1306"/>
                  </a:lnTo>
                  <a:lnTo>
                    <a:pt x="532" y="1209"/>
                  </a:lnTo>
                  <a:lnTo>
                    <a:pt x="525" y="1108"/>
                  </a:lnTo>
                  <a:lnTo>
                    <a:pt x="523" y="1006"/>
                  </a:lnTo>
                  <a:lnTo>
                    <a:pt x="525" y="903"/>
                  </a:lnTo>
                  <a:lnTo>
                    <a:pt x="532" y="804"/>
                  </a:lnTo>
                  <a:lnTo>
                    <a:pt x="544" y="706"/>
                  </a:lnTo>
                  <a:lnTo>
                    <a:pt x="476" y="668"/>
                  </a:lnTo>
                  <a:lnTo>
                    <a:pt x="412" y="625"/>
                  </a:lnTo>
                  <a:lnTo>
                    <a:pt x="353" y="577"/>
                  </a:lnTo>
                  <a:close/>
                  <a:moveTo>
                    <a:pt x="1663" y="577"/>
                  </a:moveTo>
                  <a:lnTo>
                    <a:pt x="1604" y="625"/>
                  </a:lnTo>
                  <a:lnTo>
                    <a:pt x="1540" y="668"/>
                  </a:lnTo>
                  <a:lnTo>
                    <a:pt x="1472" y="706"/>
                  </a:lnTo>
                  <a:lnTo>
                    <a:pt x="1484" y="804"/>
                  </a:lnTo>
                  <a:lnTo>
                    <a:pt x="1491" y="903"/>
                  </a:lnTo>
                  <a:lnTo>
                    <a:pt x="1493" y="1006"/>
                  </a:lnTo>
                  <a:lnTo>
                    <a:pt x="1491" y="1108"/>
                  </a:lnTo>
                  <a:lnTo>
                    <a:pt x="1484" y="1209"/>
                  </a:lnTo>
                  <a:lnTo>
                    <a:pt x="1472" y="1306"/>
                  </a:lnTo>
                  <a:lnTo>
                    <a:pt x="1540" y="1344"/>
                  </a:lnTo>
                  <a:lnTo>
                    <a:pt x="1604" y="1386"/>
                  </a:lnTo>
                  <a:lnTo>
                    <a:pt x="1663" y="1434"/>
                  </a:lnTo>
                  <a:lnTo>
                    <a:pt x="1696" y="1380"/>
                  </a:lnTo>
                  <a:lnTo>
                    <a:pt x="1724" y="1324"/>
                  </a:lnTo>
                  <a:lnTo>
                    <a:pt x="1748" y="1264"/>
                  </a:lnTo>
                  <a:lnTo>
                    <a:pt x="1767" y="1202"/>
                  </a:lnTo>
                  <a:lnTo>
                    <a:pt x="1780" y="1138"/>
                  </a:lnTo>
                  <a:lnTo>
                    <a:pt x="1789" y="1073"/>
                  </a:lnTo>
                  <a:lnTo>
                    <a:pt x="1792" y="1006"/>
                  </a:lnTo>
                  <a:lnTo>
                    <a:pt x="1789" y="939"/>
                  </a:lnTo>
                  <a:lnTo>
                    <a:pt x="1780" y="874"/>
                  </a:lnTo>
                  <a:lnTo>
                    <a:pt x="1767" y="810"/>
                  </a:lnTo>
                  <a:lnTo>
                    <a:pt x="1748" y="748"/>
                  </a:lnTo>
                  <a:lnTo>
                    <a:pt x="1724" y="689"/>
                  </a:lnTo>
                  <a:lnTo>
                    <a:pt x="1696" y="632"/>
                  </a:lnTo>
                  <a:lnTo>
                    <a:pt x="1663" y="577"/>
                  </a:lnTo>
                  <a:close/>
                  <a:moveTo>
                    <a:pt x="649" y="310"/>
                  </a:moveTo>
                  <a:lnTo>
                    <a:pt x="597" y="340"/>
                  </a:lnTo>
                  <a:lnTo>
                    <a:pt x="548" y="373"/>
                  </a:lnTo>
                  <a:lnTo>
                    <a:pt x="500" y="411"/>
                  </a:lnTo>
                  <a:lnTo>
                    <a:pt x="545" y="444"/>
                  </a:lnTo>
                  <a:lnTo>
                    <a:pt x="590" y="476"/>
                  </a:lnTo>
                  <a:lnTo>
                    <a:pt x="614" y="401"/>
                  </a:lnTo>
                  <a:lnTo>
                    <a:pt x="640" y="330"/>
                  </a:lnTo>
                  <a:lnTo>
                    <a:pt x="649" y="310"/>
                  </a:lnTo>
                  <a:close/>
                  <a:moveTo>
                    <a:pt x="1367" y="310"/>
                  </a:moveTo>
                  <a:lnTo>
                    <a:pt x="1376" y="330"/>
                  </a:lnTo>
                  <a:lnTo>
                    <a:pt x="1402" y="401"/>
                  </a:lnTo>
                  <a:lnTo>
                    <a:pt x="1426" y="476"/>
                  </a:lnTo>
                  <a:lnTo>
                    <a:pt x="1471" y="444"/>
                  </a:lnTo>
                  <a:lnTo>
                    <a:pt x="1516" y="411"/>
                  </a:lnTo>
                  <a:lnTo>
                    <a:pt x="1468" y="373"/>
                  </a:lnTo>
                  <a:lnTo>
                    <a:pt x="1419" y="340"/>
                  </a:lnTo>
                  <a:lnTo>
                    <a:pt x="1367" y="310"/>
                  </a:lnTo>
                  <a:close/>
                  <a:moveTo>
                    <a:pt x="1008" y="223"/>
                  </a:moveTo>
                  <a:lnTo>
                    <a:pt x="992" y="226"/>
                  </a:lnTo>
                  <a:lnTo>
                    <a:pt x="973" y="235"/>
                  </a:lnTo>
                  <a:lnTo>
                    <a:pt x="954" y="250"/>
                  </a:lnTo>
                  <a:lnTo>
                    <a:pt x="933" y="270"/>
                  </a:lnTo>
                  <a:lnTo>
                    <a:pt x="913" y="296"/>
                  </a:lnTo>
                  <a:lnTo>
                    <a:pt x="892" y="327"/>
                  </a:lnTo>
                  <a:lnTo>
                    <a:pt x="871" y="365"/>
                  </a:lnTo>
                  <a:lnTo>
                    <a:pt x="852" y="407"/>
                  </a:lnTo>
                  <a:lnTo>
                    <a:pt x="832" y="455"/>
                  </a:lnTo>
                  <a:lnTo>
                    <a:pt x="814" y="509"/>
                  </a:lnTo>
                  <a:lnTo>
                    <a:pt x="798" y="568"/>
                  </a:lnTo>
                  <a:lnTo>
                    <a:pt x="866" y="583"/>
                  </a:lnTo>
                  <a:lnTo>
                    <a:pt x="936" y="593"/>
                  </a:lnTo>
                  <a:lnTo>
                    <a:pt x="1008" y="596"/>
                  </a:lnTo>
                  <a:lnTo>
                    <a:pt x="1080" y="593"/>
                  </a:lnTo>
                  <a:lnTo>
                    <a:pt x="1150" y="583"/>
                  </a:lnTo>
                  <a:lnTo>
                    <a:pt x="1218" y="568"/>
                  </a:lnTo>
                  <a:lnTo>
                    <a:pt x="1202" y="509"/>
                  </a:lnTo>
                  <a:lnTo>
                    <a:pt x="1184" y="455"/>
                  </a:lnTo>
                  <a:lnTo>
                    <a:pt x="1164" y="407"/>
                  </a:lnTo>
                  <a:lnTo>
                    <a:pt x="1145" y="365"/>
                  </a:lnTo>
                  <a:lnTo>
                    <a:pt x="1124" y="327"/>
                  </a:lnTo>
                  <a:lnTo>
                    <a:pt x="1103" y="296"/>
                  </a:lnTo>
                  <a:lnTo>
                    <a:pt x="1083" y="270"/>
                  </a:lnTo>
                  <a:lnTo>
                    <a:pt x="1062" y="250"/>
                  </a:lnTo>
                  <a:lnTo>
                    <a:pt x="1043" y="235"/>
                  </a:lnTo>
                  <a:lnTo>
                    <a:pt x="1024" y="226"/>
                  </a:lnTo>
                  <a:lnTo>
                    <a:pt x="1008" y="223"/>
                  </a:lnTo>
                  <a:close/>
                  <a:moveTo>
                    <a:pt x="1008" y="0"/>
                  </a:moveTo>
                  <a:lnTo>
                    <a:pt x="1090" y="3"/>
                  </a:lnTo>
                  <a:lnTo>
                    <a:pt x="1172" y="13"/>
                  </a:lnTo>
                  <a:lnTo>
                    <a:pt x="1250" y="29"/>
                  </a:lnTo>
                  <a:lnTo>
                    <a:pt x="1326" y="51"/>
                  </a:lnTo>
                  <a:lnTo>
                    <a:pt x="1400" y="79"/>
                  </a:lnTo>
                  <a:lnTo>
                    <a:pt x="1471" y="113"/>
                  </a:lnTo>
                  <a:lnTo>
                    <a:pt x="1538" y="151"/>
                  </a:lnTo>
                  <a:lnTo>
                    <a:pt x="1602" y="194"/>
                  </a:lnTo>
                  <a:lnTo>
                    <a:pt x="1663" y="243"/>
                  </a:lnTo>
                  <a:lnTo>
                    <a:pt x="1721" y="295"/>
                  </a:lnTo>
                  <a:lnTo>
                    <a:pt x="1773" y="352"/>
                  </a:lnTo>
                  <a:lnTo>
                    <a:pt x="1822" y="413"/>
                  </a:lnTo>
                  <a:lnTo>
                    <a:pt x="1865" y="477"/>
                  </a:lnTo>
                  <a:lnTo>
                    <a:pt x="1903" y="544"/>
                  </a:lnTo>
                  <a:lnTo>
                    <a:pt x="1937" y="615"/>
                  </a:lnTo>
                  <a:lnTo>
                    <a:pt x="1965" y="689"/>
                  </a:lnTo>
                  <a:lnTo>
                    <a:pt x="1987" y="765"/>
                  </a:lnTo>
                  <a:lnTo>
                    <a:pt x="2003" y="843"/>
                  </a:lnTo>
                  <a:lnTo>
                    <a:pt x="2013" y="924"/>
                  </a:lnTo>
                  <a:lnTo>
                    <a:pt x="2016" y="1006"/>
                  </a:lnTo>
                  <a:lnTo>
                    <a:pt x="2013" y="1089"/>
                  </a:lnTo>
                  <a:lnTo>
                    <a:pt x="2003" y="1169"/>
                  </a:lnTo>
                  <a:lnTo>
                    <a:pt x="1987" y="1248"/>
                  </a:lnTo>
                  <a:lnTo>
                    <a:pt x="1965" y="1324"/>
                  </a:lnTo>
                  <a:lnTo>
                    <a:pt x="1937" y="1397"/>
                  </a:lnTo>
                  <a:lnTo>
                    <a:pt x="1903" y="1468"/>
                  </a:lnTo>
                  <a:lnTo>
                    <a:pt x="1865" y="1536"/>
                  </a:lnTo>
                  <a:lnTo>
                    <a:pt x="1822" y="1600"/>
                  </a:lnTo>
                  <a:lnTo>
                    <a:pt x="1773" y="1660"/>
                  </a:lnTo>
                  <a:lnTo>
                    <a:pt x="1721" y="1717"/>
                  </a:lnTo>
                  <a:lnTo>
                    <a:pt x="1663" y="1770"/>
                  </a:lnTo>
                  <a:lnTo>
                    <a:pt x="1602" y="1817"/>
                  </a:lnTo>
                  <a:lnTo>
                    <a:pt x="1538" y="1862"/>
                  </a:lnTo>
                  <a:lnTo>
                    <a:pt x="1471" y="1900"/>
                  </a:lnTo>
                  <a:lnTo>
                    <a:pt x="1400" y="1933"/>
                  </a:lnTo>
                  <a:lnTo>
                    <a:pt x="1326" y="1960"/>
                  </a:lnTo>
                  <a:lnTo>
                    <a:pt x="1250" y="1983"/>
                  </a:lnTo>
                  <a:lnTo>
                    <a:pt x="1172" y="1999"/>
                  </a:lnTo>
                  <a:lnTo>
                    <a:pt x="1090" y="2009"/>
                  </a:lnTo>
                  <a:lnTo>
                    <a:pt x="1008" y="2012"/>
                  </a:lnTo>
                  <a:lnTo>
                    <a:pt x="926" y="2009"/>
                  </a:lnTo>
                  <a:lnTo>
                    <a:pt x="845" y="1999"/>
                  </a:lnTo>
                  <a:lnTo>
                    <a:pt x="766" y="1983"/>
                  </a:lnTo>
                  <a:lnTo>
                    <a:pt x="690" y="1960"/>
                  </a:lnTo>
                  <a:lnTo>
                    <a:pt x="616" y="1933"/>
                  </a:lnTo>
                  <a:lnTo>
                    <a:pt x="545" y="1900"/>
                  </a:lnTo>
                  <a:lnTo>
                    <a:pt x="478" y="1862"/>
                  </a:lnTo>
                  <a:lnTo>
                    <a:pt x="414" y="1817"/>
                  </a:lnTo>
                  <a:lnTo>
                    <a:pt x="353" y="1770"/>
                  </a:lnTo>
                  <a:lnTo>
                    <a:pt x="295" y="1717"/>
                  </a:lnTo>
                  <a:lnTo>
                    <a:pt x="243" y="1660"/>
                  </a:lnTo>
                  <a:lnTo>
                    <a:pt x="194" y="1600"/>
                  </a:lnTo>
                  <a:lnTo>
                    <a:pt x="151" y="1536"/>
                  </a:lnTo>
                  <a:lnTo>
                    <a:pt x="113" y="1468"/>
                  </a:lnTo>
                  <a:lnTo>
                    <a:pt x="79" y="1397"/>
                  </a:lnTo>
                  <a:lnTo>
                    <a:pt x="51" y="1324"/>
                  </a:lnTo>
                  <a:lnTo>
                    <a:pt x="29" y="1248"/>
                  </a:lnTo>
                  <a:lnTo>
                    <a:pt x="13" y="1169"/>
                  </a:lnTo>
                  <a:lnTo>
                    <a:pt x="3" y="1089"/>
                  </a:lnTo>
                  <a:lnTo>
                    <a:pt x="0" y="1006"/>
                  </a:lnTo>
                  <a:lnTo>
                    <a:pt x="3" y="924"/>
                  </a:lnTo>
                  <a:lnTo>
                    <a:pt x="13" y="843"/>
                  </a:lnTo>
                  <a:lnTo>
                    <a:pt x="29" y="765"/>
                  </a:lnTo>
                  <a:lnTo>
                    <a:pt x="51" y="689"/>
                  </a:lnTo>
                  <a:lnTo>
                    <a:pt x="79" y="615"/>
                  </a:lnTo>
                  <a:lnTo>
                    <a:pt x="113" y="544"/>
                  </a:lnTo>
                  <a:lnTo>
                    <a:pt x="151" y="477"/>
                  </a:lnTo>
                  <a:lnTo>
                    <a:pt x="194" y="413"/>
                  </a:lnTo>
                  <a:lnTo>
                    <a:pt x="243" y="352"/>
                  </a:lnTo>
                  <a:lnTo>
                    <a:pt x="295" y="295"/>
                  </a:lnTo>
                  <a:lnTo>
                    <a:pt x="353" y="243"/>
                  </a:lnTo>
                  <a:lnTo>
                    <a:pt x="414" y="194"/>
                  </a:lnTo>
                  <a:lnTo>
                    <a:pt x="478" y="151"/>
                  </a:lnTo>
                  <a:lnTo>
                    <a:pt x="545" y="113"/>
                  </a:lnTo>
                  <a:lnTo>
                    <a:pt x="616" y="79"/>
                  </a:lnTo>
                  <a:lnTo>
                    <a:pt x="690" y="51"/>
                  </a:lnTo>
                  <a:lnTo>
                    <a:pt x="766" y="29"/>
                  </a:lnTo>
                  <a:lnTo>
                    <a:pt x="845" y="13"/>
                  </a:lnTo>
                  <a:lnTo>
                    <a:pt x="926" y="3"/>
                  </a:lnTo>
                  <a:lnTo>
                    <a:pt x="10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5" name="Freeform 83"/>
          <p:cNvSpPr>
            <a:spLocks noEditPoints="1"/>
          </p:cNvSpPr>
          <p:nvPr/>
        </p:nvSpPr>
        <p:spPr bwMode="auto">
          <a:xfrm>
            <a:off x="665170" y="1909763"/>
            <a:ext cx="561975" cy="568325"/>
          </a:xfrm>
          <a:custGeom>
            <a:avLst/>
            <a:gdLst>
              <a:gd name="T0" fmla="*/ 2294 w 3537"/>
              <a:gd name="T1" fmla="*/ 2535 h 3580"/>
              <a:gd name="T2" fmla="*/ 1243 w 3537"/>
              <a:gd name="T3" fmla="*/ 2534 h 3580"/>
              <a:gd name="T4" fmla="*/ 1768 w 3537"/>
              <a:gd name="T5" fmla="*/ 2279 h 3580"/>
              <a:gd name="T6" fmla="*/ 1587 w 3537"/>
              <a:gd name="T7" fmla="*/ 2489 h 3580"/>
              <a:gd name="T8" fmla="*/ 1995 w 3537"/>
              <a:gd name="T9" fmla="*/ 2363 h 3580"/>
              <a:gd name="T10" fmla="*/ 633 w 3537"/>
              <a:gd name="T11" fmla="*/ 2306 h 3580"/>
              <a:gd name="T12" fmla="*/ 344 w 3537"/>
              <a:gd name="T13" fmla="*/ 2825 h 3580"/>
              <a:gd name="T14" fmla="*/ 257 w 3537"/>
              <a:gd name="T15" fmla="*/ 3166 h 3580"/>
              <a:gd name="T16" fmla="*/ 320 w 3537"/>
              <a:gd name="T17" fmla="*/ 3308 h 3580"/>
              <a:gd name="T18" fmla="*/ 516 w 3537"/>
              <a:gd name="T19" fmla="*/ 3313 h 3580"/>
              <a:gd name="T20" fmla="*/ 877 w 3537"/>
              <a:gd name="T21" fmla="*/ 3182 h 3580"/>
              <a:gd name="T22" fmla="*/ 1285 w 3537"/>
              <a:gd name="T23" fmla="*/ 2855 h 3580"/>
              <a:gd name="T24" fmla="*/ 849 w 3537"/>
              <a:gd name="T25" fmla="*/ 2503 h 3580"/>
              <a:gd name="T26" fmla="*/ 2464 w 3537"/>
              <a:gd name="T27" fmla="*/ 2258 h 3580"/>
              <a:gd name="T28" fmla="*/ 1477 w 3537"/>
              <a:gd name="T29" fmla="*/ 1639 h 3580"/>
              <a:gd name="T30" fmla="*/ 1624 w 3537"/>
              <a:gd name="T31" fmla="*/ 2033 h 3580"/>
              <a:gd name="T32" fmla="*/ 2061 w 3537"/>
              <a:gd name="T33" fmla="*/ 1978 h 3580"/>
              <a:gd name="T34" fmla="*/ 1913 w 3537"/>
              <a:gd name="T35" fmla="*/ 1587 h 3580"/>
              <a:gd name="T36" fmla="*/ 2517 w 3537"/>
              <a:gd name="T37" fmla="*/ 1319 h 3580"/>
              <a:gd name="T38" fmla="*/ 2322 w 3537"/>
              <a:gd name="T39" fmla="*/ 1722 h 3580"/>
              <a:gd name="T40" fmla="*/ 2635 w 3537"/>
              <a:gd name="T41" fmla="*/ 1584 h 3580"/>
              <a:gd name="T42" fmla="*/ 950 w 3537"/>
              <a:gd name="T43" fmla="*/ 1446 h 3580"/>
              <a:gd name="T44" fmla="*/ 886 w 3537"/>
              <a:gd name="T45" fmla="*/ 1961 h 3580"/>
              <a:gd name="T46" fmla="*/ 1125 w 3537"/>
              <a:gd name="T47" fmla="*/ 2221 h 3580"/>
              <a:gd name="T48" fmla="*/ 1216 w 3537"/>
              <a:gd name="T49" fmla="*/ 1722 h 3580"/>
              <a:gd name="T50" fmla="*/ 1021 w 3537"/>
              <a:gd name="T51" fmla="*/ 1319 h 3580"/>
              <a:gd name="T52" fmla="*/ 1310 w 3537"/>
              <a:gd name="T53" fmla="*/ 1145 h 3580"/>
              <a:gd name="T54" fmla="*/ 2228 w 3537"/>
              <a:gd name="T55" fmla="*/ 1145 h 3580"/>
              <a:gd name="T56" fmla="*/ 1768 w 3537"/>
              <a:gd name="T57" fmla="*/ 913 h 3580"/>
              <a:gd name="T58" fmla="*/ 1626 w 3537"/>
              <a:gd name="T59" fmla="*/ 1050 h 3580"/>
              <a:gd name="T60" fmla="*/ 1647 w 3537"/>
              <a:gd name="T61" fmla="*/ 1332 h 3580"/>
              <a:gd name="T62" fmla="*/ 1992 w 3537"/>
              <a:gd name="T63" fmla="*/ 1245 h 3580"/>
              <a:gd name="T64" fmla="*/ 1846 w 3537"/>
              <a:gd name="T65" fmla="*/ 959 h 3580"/>
              <a:gd name="T66" fmla="*/ 2594 w 3537"/>
              <a:gd name="T67" fmla="*/ 187 h 3580"/>
              <a:gd name="T68" fmla="*/ 3067 w 3537"/>
              <a:gd name="T69" fmla="*/ 42 h 3580"/>
              <a:gd name="T70" fmla="*/ 3394 w 3537"/>
              <a:gd name="T71" fmla="*/ 120 h 3580"/>
              <a:gd name="T72" fmla="*/ 3536 w 3537"/>
              <a:gd name="T73" fmla="*/ 410 h 3580"/>
              <a:gd name="T74" fmla="*/ 3442 w 3537"/>
              <a:gd name="T75" fmla="*/ 862 h 3580"/>
              <a:gd name="T76" fmla="*/ 3075 w 3537"/>
              <a:gd name="T77" fmla="*/ 1517 h 3580"/>
              <a:gd name="T78" fmla="*/ 2866 w 3537"/>
              <a:gd name="T79" fmla="*/ 2158 h 3580"/>
              <a:gd name="T80" fmla="*/ 2552 w 3537"/>
              <a:gd name="T81" fmla="*/ 2654 h 3580"/>
              <a:gd name="T82" fmla="*/ 2033 w 3537"/>
              <a:gd name="T83" fmla="*/ 2931 h 3580"/>
              <a:gd name="T84" fmla="*/ 1370 w 3537"/>
              <a:gd name="T85" fmla="*/ 3191 h 3580"/>
              <a:gd name="T86" fmla="*/ 741 w 3537"/>
              <a:gd name="T87" fmla="*/ 3516 h 3580"/>
              <a:gd name="T88" fmla="*/ 310 w 3537"/>
              <a:gd name="T89" fmla="*/ 3571 h 3580"/>
              <a:gd name="T90" fmla="*/ 56 w 3537"/>
              <a:gd name="T91" fmla="*/ 3399 h 3580"/>
              <a:gd name="T92" fmla="*/ 11 w 3537"/>
              <a:gd name="T93" fmla="*/ 3046 h 3580"/>
              <a:gd name="T94" fmla="*/ 200 w 3537"/>
              <a:gd name="T95" fmla="*/ 2530 h 3580"/>
              <a:gd name="T96" fmla="*/ 621 w 3537"/>
              <a:gd name="T97" fmla="*/ 1888 h 3580"/>
              <a:gd name="T98" fmla="*/ 735 w 3537"/>
              <a:gd name="T99" fmla="*/ 1304 h 3580"/>
              <a:gd name="T100" fmla="*/ 1117 w 3537"/>
              <a:gd name="T101" fmla="*/ 860 h 3580"/>
              <a:gd name="T102" fmla="*/ 1679 w 3537"/>
              <a:gd name="T103" fmla="*/ 661 h 3580"/>
              <a:gd name="T104" fmla="*/ 2254 w 3537"/>
              <a:gd name="T105" fmla="*/ 765 h 3580"/>
              <a:gd name="T106" fmla="*/ 2688 w 3537"/>
              <a:gd name="T107" fmla="*/ 1117 h 3580"/>
              <a:gd name="T108" fmla="*/ 3012 w 3537"/>
              <a:gd name="T109" fmla="*/ 1146 h 3580"/>
              <a:gd name="T110" fmla="*/ 3234 w 3537"/>
              <a:gd name="T111" fmla="*/ 689 h 3580"/>
              <a:gd name="T112" fmla="*/ 3280 w 3537"/>
              <a:gd name="T113" fmla="*/ 424 h 3580"/>
              <a:gd name="T114" fmla="*/ 3217 w 3537"/>
              <a:gd name="T115" fmla="*/ 312 h 3580"/>
              <a:gd name="T116" fmla="*/ 3015 w 3537"/>
              <a:gd name="T117" fmla="*/ 307 h 3580"/>
              <a:gd name="T118" fmla="*/ 2645 w 3537"/>
              <a:gd name="T119" fmla="*/ 447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37" h="3580">
                <a:moveTo>
                  <a:pt x="2282" y="2442"/>
                </a:moveTo>
                <a:lnTo>
                  <a:pt x="2166" y="2554"/>
                </a:lnTo>
                <a:lnTo>
                  <a:pt x="2048" y="2661"/>
                </a:lnTo>
                <a:lnTo>
                  <a:pt x="2114" y="2637"/>
                </a:lnTo>
                <a:lnTo>
                  <a:pt x="2177" y="2608"/>
                </a:lnTo>
                <a:lnTo>
                  <a:pt x="2236" y="2573"/>
                </a:lnTo>
                <a:lnTo>
                  <a:pt x="2294" y="2535"/>
                </a:lnTo>
                <a:lnTo>
                  <a:pt x="2348" y="2493"/>
                </a:lnTo>
                <a:lnTo>
                  <a:pt x="2315" y="2466"/>
                </a:lnTo>
                <a:lnTo>
                  <a:pt x="2282" y="2442"/>
                </a:lnTo>
                <a:close/>
                <a:moveTo>
                  <a:pt x="1293" y="2417"/>
                </a:moveTo>
                <a:lnTo>
                  <a:pt x="1240" y="2453"/>
                </a:lnTo>
                <a:lnTo>
                  <a:pt x="1190" y="2493"/>
                </a:lnTo>
                <a:lnTo>
                  <a:pt x="1243" y="2534"/>
                </a:lnTo>
                <a:lnTo>
                  <a:pt x="1300" y="2573"/>
                </a:lnTo>
                <a:lnTo>
                  <a:pt x="1360" y="2607"/>
                </a:lnTo>
                <a:lnTo>
                  <a:pt x="1349" y="2583"/>
                </a:lnTo>
                <a:lnTo>
                  <a:pt x="1328" y="2531"/>
                </a:lnTo>
                <a:lnTo>
                  <a:pt x="1310" y="2475"/>
                </a:lnTo>
                <a:lnTo>
                  <a:pt x="1293" y="2417"/>
                </a:lnTo>
                <a:close/>
                <a:moveTo>
                  <a:pt x="1768" y="2279"/>
                </a:moveTo>
                <a:lnTo>
                  <a:pt x="1708" y="2281"/>
                </a:lnTo>
                <a:lnTo>
                  <a:pt x="1647" y="2288"/>
                </a:lnTo>
                <a:lnTo>
                  <a:pt x="1587" y="2298"/>
                </a:lnTo>
                <a:lnTo>
                  <a:pt x="1529" y="2313"/>
                </a:lnTo>
                <a:lnTo>
                  <a:pt x="1546" y="2377"/>
                </a:lnTo>
                <a:lnTo>
                  <a:pt x="1567" y="2435"/>
                </a:lnTo>
                <a:lnTo>
                  <a:pt x="1587" y="2489"/>
                </a:lnTo>
                <a:lnTo>
                  <a:pt x="1609" y="2536"/>
                </a:lnTo>
                <a:lnTo>
                  <a:pt x="1632" y="2578"/>
                </a:lnTo>
                <a:lnTo>
                  <a:pt x="1653" y="2613"/>
                </a:lnTo>
                <a:lnTo>
                  <a:pt x="1676" y="2644"/>
                </a:lnTo>
                <a:lnTo>
                  <a:pt x="1782" y="2554"/>
                </a:lnTo>
                <a:lnTo>
                  <a:pt x="1889" y="2460"/>
                </a:lnTo>
                <a:lnTo>
                  <a:pt x="1995" y="2363"/>
                </a:lnTo>
                <a:lnTo>
                  <a:pt x="2009" y="2312"/>
                </a:lnTo>
                <a:lnTo>
                  <a:pt x="1950" y="2298"/>
                </a:lnTo>
                <a:lnTo>
                  <a:pt x="1891" y="2288"/>
                </a:lnTo>
                <a:lnTo>
                  <a:pt x="1830" y="2281"/>
                </a:lnTo>
                <a:lnTo>
                  <a:pt x="1768" y="2279"/>
                </a:lnTo>
                <a:close/>
                <a:moveTo>
                  <a:pt x="693" y="2220"/>
                </a:moveTo>
                <a:lnTo>
                  <a:pt x="633" y="2306"/>
                </a:lnTo>
                <a:lnTo>
                  <a:pt x="577" y="2391"/>
                </a:lnTo>
                <a:lnTo>
                  <a:pt x="528" y="2471"/>
                </a:lnTo>
                <a:lnTo>
                  <a:pt x="481" y="2549"/>
                </a:lnTo>
                <a:lnTo>
                  <a:pt x="441" y="2623"/>
                </a:lnTo>
                <a:lnTo>
                  <a:pt x="404" y="2694"/>
                </a:lnTo>
                <a:lnTo>
                  <a:pt x="372" y="2761"/>
                </a:lnTo>
                <a:lnTo>
                  <a:pt x="344" y="2825"/>
                </a:lnTo>
                <a:lnTo>
                  <a:pt x="321" y="2885"/>
                </a:lnTo>
                <a:lnTo>
                  <a:pt x="300" y="2941"/>
                </a:lnTo>
                <a:lnTo>
                  <a:pt x="285" y="2993"/>
                </a:lnTo>
                <a:lnTo>
                  <a:pt x="272" y="3042"/>
                </a:lnTo>
                <a:lnTo>
                  <a:pt x="263" y="3087"/>
                </a:lnTo>
                <a:lnTo>
                  <a:pt x="258" y="3129"/>
                </a:lnTo>
                <a:lnTo>
                  <a:pt x="257" y="3166"/>
                </a:lnTo>
                <a:lnTo>
                  <a:pt x="258" y="3198"/>
                </a:lnTo>
                <a:lnTo>
                  <a:pt x="262" y="3227"/>
                </a:lnTo>
                <a:lnTo>
                  <a:pt x="270" y="3252"/>
                </a:lnTo>
                <a:lnTo>
                  <a:pt x="279" y="3272"/>
                </a:lnTo>
                <a:lnTo>
                  <a:pt x="291" y="3288"/>
                </a:lnTo>
                <a:lnTo>
                  <a:pt x="304" y="3299"/>
                </a:lnTo>
                <a:lnTo>
                  <a:pt x="320" y="3308"/>
                </a:lnTo>
                <a:lnTo>
                  <a:pt x="338" y="3314"/>
                </a:lnTo>
                <a:lnTo>
                  <a:pt x="360" y="3320"/>
                </a:lnTo>
                <a:lnTo>
                  <a:pt x="385" y="3323"/>
                </a:lnTo>
                <a:lnTo>
                  <a:pt x="413" y="3324"/>
                </a:lnTo>
                <a:lnTo>
                  <a:pt x="444" y="3323"/>
                </a:lnTo>
                <a:lnTo>
                  <a:pt x="478" y="3320"/>
                </a:lnTo>
                <a:lnTo>
                  <a:pt x="516" y="3313"/>
                </a:lnTo>
                <a:lnTo>
                  <a:pt x="557" y="3304"/>
                </a:lnTo>
                <a:lnTo>
                  <a:pt x="601" y="3293"/>
                </a:lnTo>
                <a:lnTo>
                  <a:pt x="650" y="3277"/>
                </a:lnTo>
                <a:lnTo>
                  <a:pt x="701" y="3259"/>
                </a:lnTo>
                <a:lnTo>
                  <a:pt x="756" y="3237"/>
                </a:lnTo>
                <a:lnTo>
                  <a:pt x="815" y="3211"/>
                </a:lnTo>
                <a:lnTo>
                  <a:pt x="877" y="3182"/>
                </a:lnTo>
                <a:lnTo>
                  <a:pt x="942" y="3148"/>
                </a:lnTo>
                <a:lnTo>
                  <a:pt x="1023" y="3104"/>
                </a:lnTo>
                <a:lnTo>
                  <a:pt x="1105" y="3055"/>
                </a:lnTo>
                <a:lnTo>
                  <a:pt x="1189" y="3003"/>
                </a:lnTo>
                <a:lnTo>
                  <a:pt x="1274" y="2946"/>
                </a:lnTo>
                <a:lnTo>
                  <a:pt x="1360" y="2887"/>
                </a:lnTo>
                <a:lnTo>
                  <a:pt x="1285" y="2855"/>
                </a:lnTo>
                <a:lnTo>
                  <a:pt x="1212" y="2818"/>
                </a:lnTo>
                <a:lnTo>
                  <a:pt x="1143" y="2776"/>
                </a:lnTo>
                <a:lnTo>
                  <a:pt x="1077" y="2729"/>
                </a:lnTo>
                <a:lnTo>
                  <a:pt x="1014" y="2680"/>
                </a:lnTo>
                <a:lnTo>
                  <a:pt x="956" y="2624"/>
                </a:lnTo>
                <a:lnTo>
                  <a:pt x="900" y="2566"/>
                </a:lnTo>
                <a:lnTo>
                  <a:pt x="849" y="2503"/>
                </a:lnTo>
                <a:lnTo>
                  <a:pt x="804" y="2437"/>
                </a:lnTo>
                <a:lnTo>
                  <a:pt x="762" y="2367"/>
                </a:lnTo>
                <a:lnTo>
                  <a:pt x="725" y="2294"/>
                </a:lnTo>
                <a:lnTo>
                  <a:pt x="693" y="2220"/>
                </a:lnTo>
                <a:close/>
                <a:moveTo>
                  <a:pt x="2619" y="2089"/>
                </a:moveTo>
                <a:lnTo>
                  <a:pt x="2543" y="2174"/>
                </a:lnTo>
                <a:lnTo>
                  <a:pt x="2464" y="2258"/>
                </a:lnTo>
                <a:lnTo>
                  <a:pt x="2517" y="2301"/>
                </a:lnTo>
                <a:lnTo>
                  <a:pt x="2548" y="2251"/>
                </a:lnTo>
                <a:lnTo>
                  <a:pt x="2576" y="2199"/>
                </a:lnTo>
                <a:lnTo>
                  <a:pt x="2599" y="2145"/>
                </a:lnTo>
                <a:lnTo>
                  <a:pt x="2619" y="2089"/>
                </a:lnTo>
                <a:close/>
                <a:moveTo>
                  <a:pt x="1483" y="1560"/>
                </a:moveTo>
                <a:lnTo>
                  <a:pt x="1477" y="1639"/>
                </a:lnTo>
                <a:lnTo>
                  <a:pt x="1472" y="1723"/>
                </a:lnTo>
                <a:lnTo>
                  <a:pt x="1470" y="1810"/>
                </a:lnTo>
                <a:lnTo>
                  <a:pt x="1472" y="1897"/>
                </a:lnTo>
                <a:lnTo>
                  <a:pt x="1477" y="1981"/>
                </a:lnTo>
                <a:lnTo>
                  <a:pt x="1483" y="2059"/>
                </a:lnTo>
                <a:lnTo>
                  <a:pt x="1554" y="2044"/>
                </a:lnTo>
                <a:lnTo>
                  <a:pt x="1624" y="2033"/>
                </a:lnTo>
                <a:lnTo>
                  <a:pt x="1697" y="2025"/>
                </a:lnTo>
                <a:lnTo>
                  <a:pt x="1768" y="2023"/>
                </a:lnTo>
                <a:lnTo>
                  <a:pt x="1841" y="2025"/>
                </a:lnTo>
                <a:lnTo>
                  <a:pt x="1913" y="2032"/>
                </a:lnTo>
                <a:lnTo>
                  <a:pt x="1984" y="2044"/>
                </a:lnTo>
                <a:lnTo>
                  <a:pt x="2053" y="2059"/>
                </a:lnTo>
                <a:lnTo>
                  <a:pt x="2061" y="1978"/>
                </a:lnTo>
                <a:lnTo>
                  <a:pt x="2065" y="1895"/>
                </a:lnTo>
                <a:lnTo>
                  <a:pt x="2067" y="1810"/>
                </a:lnTo>
                <a:lnTo>
                  <a:pt x="2065" y="1723"/>
                </a:lnTo>
                <a:lnTo>
                  <a:pt x="2061" y="1639"/>
                </a:lnTo>
                <a:lnTo>
                  <a:pt x="2054" y="1560"/>
                </a:lnTo>
                <a:lnTo>
                  <a:pt x="1984" y="1576"/>
                </a:lnTo>
                <a:lnTo>
                  <a:pt x="1913" y="1587"/>
                </a:lnTo>
                <a:lnTo>
                  <a:pt x="1841" y="1595"/>
                </a:lnTo>
                <a:lnTo>
                  <a:pt x="1768" y="1597"/>
                </a:lnTo>
                <a:lnTo>
                  <a:pt x="1697" y="1595"/>
                </a:lnTo>
                <a:lnTo>
                  <a:pt x="1624" y="1587"/>
                </a:lnTo>
                <a:lnTo>
                  <a:pt x="1554" y="1576"/>
                </a:lnTo>
                <a:lnTo>
                  <a:pt x="1483" y="1560"/>
                </a:lnTo>
                <a:close/>
                <a:moveTo>
                  <a:pt x="2517" y="1319"/>
                </a:moveTo>
                <a:lnTo>
                  <a:pt x="2466" y="1360"/>
                </a:lnTo>
                <a:lnTo>
                  <a:pt x="2413" y="1399"/>
                </a:lnTo>
                <a:lnTo>
                  <a:pt x="2357" y="1434"/>
                </a:lnTo>
                <a:lnTo>
                  <a:pt x="2299" y="1467"/>
                </a:lnTo>
                <a:lnTo>
                  <a:pt x="2310" y="1550"/>
                </a:lnTo>
                <a:lnTo>
                  <a:pt x="2317" y="1635"/>
                </a:lnTo>
                <a:lnTo>
                  <a:pt x="2322" y="1722"/>
                </a:lnTo>
                <a:lnTo>
                  <a:pt x="2323" y="1810"/>
                </a:lnTo>
                <a:lnTo>
                  <a:pt x="2320" y="1929"/>
                </a:lnTo>
                <a:lnTo>
                  <a:pt x="2312" y="2046"/>
                </a:lnTo>
                <a:lnTo>
                  <a:pt x="2431" y="1916"/>
                </a:lnTo>
                <a:lnTo>
                  <a:pt x="2544" y="1787"/>
                </a:lnTo>
                <a:lnTo>
                  <a:pt x="2651" y="1657"/>
                </a:lnTo>
                <a:lnTo>
                  <a:pt x="2635" y="1584"/>
                </a:lnTo>
                <a:lnTo>
                  <a:pt x="2613" y="1513"/>
                </a:lnTo>
                <a:lnTo>
                  <a:pt x="2586" y="1446"/>
                </a:lnTo>
                <a:lnTo>
                  <a:pt x="2555" y="1381"/>
                </a:lnTo>
                <a:lnTo>
                  <a:pt x="2517" y="1319"/>
                </a:lnTo>
                <a:close/>
                <a:moveTo>
                  <a:pt x="1021" y="1319"/>
                </a:moveTo>
                <a:lnTo>
                  <a:pt x="983" y="1381"/>
                </a:lnTo>
                <a:lnTo>
                  <a:pt x="950" y="1446"/>
                </a:lnTo>
                <a:lnTo>
                  <a:pt x="923" y="1514"/>
                </a:lnTo>
                <a:lnTo>
                  <a:pt x="903" y="1585"/>
                </a:lnTo>
                <a:lnTo>
                  <a:pt x="886" y="1658"/>
                </a:lnTo>
                <a:lnTo>
                  <a:pt x="877" y="1734"/>
                </a:lnTo>
                <a:lnTo>
                  <a:pt x="873" y="1810"/>
                </a:lnTo>
                <a:lnTo>
                  <a:pt x="877" y="1887"/>
                </a:lnTo>
                <a:lnTo>
                  <a:pt x="886" y="1961"/>
                </a:lnTo>
                <a:lnTo>
                  <a:pt x="903" y="2034"/>
                </a:lnTo>
                <a:lnTo>
                  <a:pt x="923" y="2106"/>
                </a:lnTo>
                <a:lnTo>
                  <a:pt x="950" y="2173"/>
                </a:lnTo>
                <a:lnTo>
                  <a:pt x="983" y="2238"/>
                </a:lnTo>
                <a:lnTo>
                  <a:pt x="1021" y="2301"/>
                </a:lnTo>
                <a:lnTo>
                  <a:pt x="1072" y="2259"/>
                </a:lnTo>
                <a:lnTo>
                  <a:pt x="1125" y="2221"/>
                </a:lnTo>
                <a:lnTo>
                  <a:pt x="1181" y="2185"/>
                </a:lnTo>
                <a:lnTo>
                  <a:pt x="1238" y="2153"/>
                </a:lnTo>
                <a:lnTo>
                  <a:pt x="1228" y="2070"/>
                </a:lnTo>
                <a:lnTo>
                  <a:pt x="1221" y="1985"/>
                </a:lnTo>
                <a:lnTo>
                  <a:pt x="1216" y="1898"/>
                </a:lnTo>
                <a:lnTo>
                  <a:pt x="1215" y="1810"/>
                </a:lnTo>
                <a:lnTo>
                  <a:pt x="1216" y="1722"/>
                </a:lnTo>
                <a:lnTo>
                  <a:pt x="1221" y="1635"/>
                </a:lnTo>
                <a:lnTo>
                  <a:pt x="1228" y="1550"/>
                </a:lnTo>
                <a:lnTo>
                  <a:pt x="1238" y="1467"/>
                </a:lnTo>
                <a:lnTo>
                  <a:pt x="1181" y="1434"/>
                </a:lnTo>
                <a:lnTo>
                  <a:pt x="1125" y="1399"/>
                </a:lnTo>
                <a:lnTo>
                  <a:pt x="1072" y="1360"/>
                </a:lnTo>
                <a:lnTo>
                  <a:pt x="1021" y="1319"/>
                </a:lnTo>
                <a:close/>
                <a:moveTo>
                  <a:pt x="1360" y="1013"/>
                </a:moveTo>
                <a:lnTo>
                  <a:pt x="1300" y="1047"/>
                </a:lnTo>
                <a:lnTo>
                  <a:pt x="1243" y="1085"/>
                </a:lnTo>
                <a:lnTo>
                  <a:pt x="1190" y="1127"/>
                </a:lnTo>
                <a:lnTo>
                  <a:pt x="1240" y="1167"/>
                </a:lnTo>
                <a:lnTo>
                  <a:pt x="1293" y="1203"/>
                </a:lnTo>
                <a:lnTo>
                  <a:pt x="1310" y="1145"/>
                </a:lnTo>
                <a:lnTo>
                  <a:pt x="1328" y="1089"/>
                </a:lnTo>
                <a:lnTo>
                  <a:pt x="1349" y="1036"/>
                </a:lnTo>
                <a:lnTo>
                  <a:pt x="1360" y="1013"/>
                </a:lnTo>
                <a:close/>
                <a:moveTo>
                  <a:pt x="2178" y="1013"/>
                </a:moveTo>
                <a:lnTo>
                  <a:pt x="2189" y="1036"/>
                </a:lnTo>
                <a:lnTo>
                  <a:pt x="2209" y="1089"/>
                </a:lnTo>
                <a:lnTo>
                  <a:pt x="2228" y="1145"/>
                </a:lnTo>
                <a:lnTo>
                  <a:pt x="2245" y="1203"/>
                </a:lnTo>
                <a:lnTo>
                  <a:pt x="2298" y="1167"/>
                </a:lnTo>
                <a:lnTo>
                  <a:pt x="2348" y="1127"/>
                </a:lnTo>
                <a:lnTo>
                  <a:pt x="2295" y="1085"/>
                </a:lnTo>
                <a:lnTo>
                  <a:pt x="2237" y="1047"/>
                </a:lnTo>
                <a:lnTo>
                  <a:pt x="2178" y="1013"/>
                </a:lnTo>
                <a:close/>
                <a:moveTo>
                  <a:pt x="1768" y="913"/>
                </a:moveTo>
                <a:lnTo>
                  <a:pt x="1751" y="917"/>
                </a:lnTo>
                <a:lnTo>
                  <a:pt x="1733" y="925"/>
                </a:lnTo>
                <a:lnTo>
                  <a:pt x="1713" y="939"/>
                </a:lnTo>
                <a:lnTo>
                  <a:pt x="1691" y="959"/>
                </a:lnTo>
                <a:lnTo>
                  <a:pt x="1671" y="984"/>
                </a:lnTo>
                <a:lnTo>
                  <a:pt x="1649" y="1014"/>
                </a:lnTo>
                <a:lnTo>
                  <a:pt x="1626" y="1050"/>
                </a:lnTo>
                <a:lnTo>
                  <a:pt x="1606" y="1091"/>
                </a:lnTo>
                <a:lnTo>
                  <a:pt x="1584" y="1137"/>
                </a:lnTo>
                <a:lnTo>
                  <a:pt x="1565" y="1189"/>
                </a:lnTo>
                <a:lnTo>
                  <a:pt x="1546" y="1245"/>
                </a:lnTo>
                <a:lnTo>
                  <a:pt x="1529" y="1307"/>
                </a:lnTo>
                <a:lnTo>
                  <a:pt x="1587" y="1321"/>
                </a:lnTo>
                <a:lnTo>
                  <a:pt x="1647" y="1332"/>
                </a:lnTo>
                <a:lnTo>
                  <a:pt x="1708" y="1339"/>
                </a:lnTo>
                <a:lnTo>
                  <a:pt x="1768" y="1341"/>
                </a:lnTo>
                <a:lnTo>
                  <a:pt x="1830" y="1339"/>
                </a:lnTo>
                <a:lnTo>
                  <a:pt x="1891" y="1332"/>
                </a:lnTo>
                <a:lnTo>
                  <a:pt x="1950" y="1321"/>
                </a:lnTo>
                <a:lnTo>
                  <a:pt x="2009" y="1307"/>
                </a:lnTo>
                <a:lnTo>
                  <a:pt x="1992" y="1245"/>
                </a:lnTo>
                <a:lnTo>
                  <a:pt x="1973" y="1189"/>
                </a:lnTo>
                <a:lnTo>
                  <a:pt x="1954" y="1137"/>
                </a:lnTo>
                <a:lnTo>
                  <a:pt x="1932" y="1091"/>
                </a:lnTo>
                <a:lnTo>
                  <a:pt x="1911" y="1050"/>
                </a:lnTo>
                <a:lnTo>
                  <a:pt x="1889" y="1014"/>
                </a:lnTo>
                <a:lnTo>
                  <a:pt x="1867" y="984"/>
                </a:lnTo>
                <a:lnTo>
                  <a:pt x="1846" y="959"/>
                </a:lnTo>
                <a:lnTo>
                  <a:pt x="1825" y="939"/>
                </a:lnTo>
                <a:lnTo>
                  <a:pt x="1805" y="925"/>
                </a:lnTo>
                <a:lnTo>
                  <a:pt x="1787" y="917"/>
                </a:lnTo>
                <a:lnTo>
                  <a:pt x="1768" y="913"/>
                </a:lnTo>
                <a:close/>
                <a:moveTo>
                  <a:pt x="2384" y="0"/>
                </a:moveTo>
                <a:lnTo>
                  <a:pt x="2516" y="226"/>
                </a:lnTo>
                <a:lnTo>
                  <a:pt x="2594" y="187"/>
                </a:lnTo>
                <a:lnTo>
                  <a:pt x="2671" y="152"/>
                </a:lnTo>
                <a:lnTo>
                  <a:pt x="2743" y="123"/>
                </a:lnTo>
                <a:lnTo>
                  <a:pt x="2814" y="98"/>
                </a:lnTo>
                <a:lnTo>
                  <a:pt x="2882" y="77"/>
                </a:lnTo>
                <a:lnTo>
                  <a:pt x="2947" y="61"/>
                </a:lnTo>
                <a:lnTo>
                  <a:pt x="3009" y="49"/>
                </a:lnTo>
                <a:lnTo>
                  <a:pt x="3067" y="42"/>
                </a:lnTo>
                <a:lnTo>
                  <a:pt x="3124" y="40"/>
                </a:lnTo>
                <a:lnTo>
                  <a:pt x="3177" y="42"/>
                </a:lnTo>
                <a:lnTo>
                  <a:pt x="3227" y="49"/>
                </a:lnTo>
                <a:lnTo>
                  <a:pt x="3273" y="60"/>
                </a:lnTo>
                <a:lnTo>
                  <a:pt x="3317" y="76"/>
                </a:lnTo>
                <a:lnTo>
                  <a:pt x="3357" y="95"/>
                </a:lnTo>
                <a:lnTo>
                  <a:pt x="3394" y="120"/>
                </a:lnTo>
                <a:lnTo>
                  <a:pt x="3426" y="150"/>
                </a:lnTo>
                <a:lnTo>
                  <a:pt x="3456" y="184"/>
                </a:lnTo>
                <a:lnTo>
                  <a:pt x="3482" y="222"/>
                </a:lnTo>
                <a:lnTo>
                  <a:pt x="3503" y="265"/>
                </a:lnTo>
                <a:lnTo>
                  <a:pt x="3518" y="309"/>
                </a:lnTo>
                <a:lnTo>
                  <a:pt x="3529" y="358"/>
                </a:lnTo>
                <a:lnTo>
                  <a:pt x="3536" y="410"/>
                </a:lnTo>
                <a:lnTo>
                  <a:pt x="3537" y="465"/>
                </a:lnTo>
                <a:lnTo>
                  <a:pt x="3533" y="523"/>
                </a:lnTo>
                <a:lnTo>
                  <a:pt x="3525" y="585"/>
                </a:lnTo>
                <a:lnTo>
                  <a:pt x="3512" y="650"/>
                </a:lnTo>
                <a:lnTo>
                  <a:pt x="3493" y="718"/>
                </a:lnTo>
                <a:lnTo>
                  <a:pt x="3471" y="789"/>
                </a:lnTo>
                <a:lnTo>
                  <a:pt x="3442" y="862"/>
                </a:lnTo>
                <a:lnTo>
                  <a:pt x="3410" y="939"/>
                </a:lnTo>
                <a:lnTo>
                  <a:pt x="3373" y="1019"/>
                </a:lnTo>
                <a:lnTo>
                  <a:pt x="3331" y="1101"/>
                </a:lnTo>
                <a:lnTo>
                  <a:pt x="3276" y="1202"/>
                </a:lnTo>
                <a:lnTo>
                  <a:pt x="3214" y="1305"/>
                </a:lnTo>
                <a:lnTo>
                  <a:pt x="3148" y="1410"/>
                </a:lnTo>
                <a:lnTo>
                  <a:pt x="3075" y="1517"/>
                </a:lnTo>
                <a:lnTo>
                  <a:pt x="2999" y="1624"/>
                </a:lnTo>
                <a:lnTo>
                  <a:pt x="2917" y="1733"/>
                </a:lnTo>
                <a:lnTo>
                  <a:pt x="2920" y="1810"/>
                </a:lnTo>
                <a:lnTo>
                  <a:pt x="2916" y="1900"/>
                </a:lnTo>
                <a:lnTo>
                  <a:pt x="2906" y="1987"/>
                </a:lnTo>
                <a:lnTo>
                  <a:pt x="2890" y="2074"/>
                </a:lnTo>
                <a:lnTo>
                  <a:pt x="2866" y="2158"/>
                </a:lnTo>
                <a:lnTo>
                  <a:pt x="2838" y="2238"/>
                </a:lnTo>
                <a:lnTo>
                  <a:pt x="2803" y="2316"/>
                </a:lnTo>
                <a:lnTo>
                  <a:pt x="2762" y="2391"/>
                </a:lnTo>
                <a:lnTo>
                  <a:pt x="2717" y="2463"/>
                </a:lnTo>
                <a:lnTo>
                  <a:pt x="2667" y="2530"/>
                </a:lnTo>
                <a:lnTo>
                  <a:pt x="2611" y="2594"/>
                </a:lnTo>
                <a:lnTo>
                  <a:pt x="2552" y="2654"/>
                </a:lnTo>
                <a:lnTo>
                  <a:pt x="2488" y="2709"/>
                </a:lnTo>
                <a:lnTo>
                  <a:pt x="2421" y="2759"/>
                </a:lnTo>
                <a:lnTo>
                  <a:pt x="2349" y="2804"/>
                </a:lnTo>
                <a:lnTo>
                  <a:pt x="2274" y="2844"/>
                </a:lnTo>
                <a:lnTo>
                  <a:pt x="2196" y="2879"/>
                </a:lnTo>
                <a:lnTo>
                  <a:pt x="2116" y="2908"/>
                </a:lnTo>
                <a:lnTo>
                  <a:pt x="2033" y="2931"/>
                </a:lnTo>
                <a:lnTo>
                  <a:pt x="1947" y="2949"/>
                </a:lnTo>
                <a:lnTo>
                  <a:pt x="1858" y="2958"/>
                </a:lnTo>
                <a:lnTo>
                  <a:pt x="1769" y="2962"/>
                </a:lnTo>
                <a:lnTo>
                  <a:pt x="1691" y="2959"/>
                </a:lnTo>
                <a:lnTo>
                  <a:pt x="1583" y="3041"/>
                </a:lnTo>
                <a:lnTo>
                  <a:pt x="1476" y="3118"/>
                </a:lnTo>
                <a:lnTo>
                  <a:pt x="1370" y="3191"/>
                </a:lnTo>
                <a:lnTo>
                  <a:pt x="1266" y="3257"/>
                </a:lnTo>
                <a:lnTo>
                  <a:pt x="1163" y="3319"/>
                </a:lnTo>
                <a:lnTo>
                  <a:pt x="1062" y="3374"/>
                </a:lnTo>
                <a:lnTo>
                  <a:pt x="976" y="3417"/>
                </a:lnTo>
                <a:lnTo>
                  <a:pt x="895" y="3455"/>
                </a:lnTo>
                <a:lnTo>
                  <a:pt x="816" y="3489"/>
                </a:lnTo>
                <a:lnTo>
                  <a:pt x="741" y="3516"/>
                </a:lnTo>
                <a:lnTo>
                  <a:pt x="668" y="3539"/>
                </a:lnTo>
                <a:lnTo>
                  <a:pt x="599" y="3557"/>
                </a:lnTo>
                <a:lnTo>
                  <a:pt x="533" y="3570"/>
                </a:lnTo>
                <a:lnTo>
                  <a:pt x="470" y="3578"/>
                </a:lnTo>
                <a:lnTo>
                  <a:pt x="412" y="3580"/>
                </a:lnTo>
                <a:lnTo>
                  <a:pt x="360" y="3578"/>
                </a:lnTo>
                <a:lnTo>
                  <a:pt x="310" y="3571"/>
                </a:lnTo>
                <a:lnTo>
                  <a:pt x="263" y="3559"/>
                </a:lnTo>
                <a:lnTo>
                  <a:pt x="221" y="3544"/>
                </a:lnTo>
                <a:lnTo>
                  <a:pt x="181" y="3524"/>
                </a:lnTo>
                <a:lnTo>
                  <a:pt x="144" y="3499"/>
                </a:lnTo>
                <a:lnTo>
                  <a:pt x="112" y="3469"/>
                </a:lnTo>
                <a:lnTo>
                  <a:pt x="81" y="3436"/>
                </a:lnTo>
                <a:lnTo>
                  <a:pt x="56" y="3399"/>
                </a:lnTo>
                <a:lnTo>
                  <a:pt x="36" y="3358"/>
                </a:lnTo>
                <a:lnTo>
                  <a:pt x="19" y="3314"/>
                </a:lnTo>
                <a:lnTo>
                  <a:pt x="9" y="3268"/>
                </a:lnTo>
                <a:lnTo>
                  <a:pt x="2" y="3217"/>
                </a:lnTo>
                <a:lnTo>
                  <a:pt x="0" y="3163"/>
                </a:lnTo>
                <a:lnTo>
                  <a:pt x="3" y="3107"/>
                </a:lnTo>
                <a:lnTo>
                  <a:pt x="11" y="3046"/>
                </a:lnTo>
                <a:lnTo>
                  <a:pt x="23" y="2983"/>
                </a:lnTo>
                <a:lnTo>
                  <a:pt x="40" y="2917"/>
                </a:lnTo>
                <a:lnTo>
                  <a:pt x="62" y="2849"/>
                </a:lnTo>
                <a:lnTo>
                  <a:pt x="88" y="2776"/>
                </a:lnTo>
                <a:lnTo>
                  <a:pt x="120" y="2697"/>
                </a:lnTo>
                <a:lnTo>
                  <a:pt x="158" y="2614"/>
                </a:lnTo>
                <a:lnTo>
                  <a:pt x="200" y="2530"/>
                </a:lnTo>
                <a:lnTo>
                  <a:pt x="247" y="2444"/>
                </a:lnTo>
                <a:lnTo>
                  <a:pt x="299" y="2355"/>
                </a:lnTo>
                <a:lnTo>
                  <a:pt x="354" y="2265"/>
                </a:lnTo>
                <a:lnTo>
                  <a:pt x="415" y="2173"/>
                </a:lnTo>
                <a:lnTo>
                  <a:pt x="480" y="2079"/>
                </a:lnTo>
                <a:lnTo>
                  <a:pt x="548" y="1984"/>
                </a:lnTo>
                <a:lnTo>
                  <a:pt x="621" y="1888"/>
                </a:lnTo>
                <a:lnTo>
                  <a:pt x="618" y="1810"/>
                </a:lnTo>
                <a:lnTo>
                  <a:pt x="622" y="1719"/>
                </a:lnTo>
                <a:lnTo>
                  <a:pt x="632" y="1632"/>
                </a:lnTo>
                <a:lnTo>
                  <a:pt x="648" y="1546"/>
                </a:lnTo>
                <a:lnTo>
                  <a:pt x="672" y="1462"/>
                </a:lnTo>
                <a:lnTo>
                  <a:pt x="700" y="1382"/>
                </a:lnTo>
                <a:lnTo>
                  <a:pt x="735" y="1304"/>
                </a:lnTo>
                <a:lnTo>
                  <a:pt x="776" y="1229"/>
                </a:lnTo>
                <a:lnTo>
                  <a:pt x="821" y="1158"/>
                </a:lnTo>
                <a:lnTo>
                  <a:pt x="871" y="1089"/>
                </a:lnTo>
                <a:lnTo>
                  <a:pt x="926" y="1026"/>
                </a:lnTo>
                <a:lnTo>
                  <a:pt x="986" y="967"/>
                </a:lnTo>
                <a:lnTo>
                  <a:pt x="1050" y="911"/>
                </a:lnTo>
                <a:lnTo>
                  <a:pt x="1117" y="860"/>
                </a:lnTo>
                <a:lnTo>
                  <a:pt x="1189" y="815"/>
                </a:lnTo>
                <a:lnTo>
                  <a:pt x="1263" y="775"/>
                </a:lnTo>
                <a:lnTo>
                  <a:pt x="1341" y="740"/>
                </a:lnTo>
                <a:lnTo>
                  <a:pt x="1422" y="712"/>
                </a:lnTo>
                <a:lnTo>
                  <a:pt x="1505" y="688"/>
                </a:lnTo>
                <a:lnTo>
                  <a:pt x="1591" y="672"/>
                </a:lnTo>
                <a:lnTo>
                  <a:pt x="1679" y="661"/>
                </a:lnTo>
                <a:lnTo>
                  <a:pt x="1769" y="657"/>
                </a:lnTo>
                <a:lnTo>
                  <a:pt x="1855" y="661"/>
                </a:lnTo>
                <a:lnTo>
                  <a:pt x="1938" y="670"/>
                </a:lnTo>
                <a:lnTo>
                  <a:pt x="2021" y="686"/>
                </a:lnTo>
                <a:lnTo>
                  <a:pt x="2101" y="706"/>
                </a:lnTo>
                <a:lnTo>
                  <a:pt x="2179" y="733"/>
                </a:lnTo>
                <a:lnTo>
                  <a:pt x="2254" y="765"/>
                </a:lnTo>
                <a:lnTo>
                  <a:pt x="2326" y="802"/>
                </a:lnTo>
                <a:lnTo>
                  <a:pt x="2396" y="844"/>
                </a:lnTo>
                <a:lnTo>
                  <a:pt x="2462" y="890"/>
                </a:lnTo>
                <a:lnTo>
                  <a:pt x="2524" y="941"/>
                </a:lnTo>
                <a:lnTo>
                  <a:pt x="2582" y="996"/>
                </a:lnTo>
                <a:lnTo>
                  <a:pt x="2637" y="1054"/>
                </a:lnTo>
                <a:lnTo>
                  <a:pt x="2688" y="1117"/>
                </a:lnTo>
                <a:lnTo>
                  <a:pt x="2734" y="1184"/>
                </a:lnTo>
                <a:lnTo>
                  <a:pt x="2776" y="1253"/>
                </a:lnTo>
                <a:lnTo>
                  <a:pt x="2813" y="1325"/>
                </a:lnTo>
                <a:lnTo>
                  <a:pt x="2844" y="1401"/>
                </a:lnTo>
                <a:lnTo>
                  <a:pt x="2904" y="1314"/>
                </a:lnTo>
                <a:lnTo>
                  <a:pt x="2960" y="1229"/>
                </a:lnTo>
                <a:lnTo>
                  <a:pt x="3012" y="1146"/>
                </a:lnTo>
                <a:lnTo>
                  <a:pt x="3061" y="1063"/>
                </a:lnTo>
                <a:lnTo>
                  <a:pt x="3105" y="982"/>
                </a:lnTo>
                <a:lnTo>
                  <a:pt x="3139" y="917"/>
                </a:lnTo>
                <a:lnTo>
                  <a:pt x="3168" y="854"/>
                </a:lnTo>
                <a:lnTo>
                  <a:pt x="3194" y="796"/>
                </a:lnTo>
                <a:lnTo>
                  <a:pt x="3216" y="741"/>
                </a:lnTo>
                <a:lnTo>
                  <a:pt x="3234" y="689"/>
                </a:lnTo>
                <a:lnTo>
                  <a:pt x="3250" y="641"/>
                </a:lnTo>
                <a:lnTo>
                  <a:pt x="3261" y="597"/>
                </a:lnTo>
                <a:lnTo>
                  <a:pt x="3271" y="555"/>
                </a:lnTo>
                <a:lnTo>
                  <a:pt x="3277" y="517"/>
                </a:lnTo>
                <a:lnTo>
                  <a:pt x="3281" y="483"/>
                </a:lnTo>
                <a:lnTo>
                  <a:pt x="3282" y="452"/>
                </a:lnTo>
                <a:lnTo>
                  <a:pt x="3280" y="424"/>
                </a:lnTo>
                <a:lnTo>
                  <a:pt x="3277" y="399"/>
                </a:lnTo>
                <a:lnTo>
                  <a:pt x="3272" y="378"/>
                </a:lnTo>
                <a:lnTo>
                  <a:pt x="3265" y="359"/>
                </a:lnTo>
                <a:lnTo>
                  <a:pt x="3256" y="344"/>
                </a:lnTo>
                <a:lnTo>
                  <a:pt x="3246" y="331"/>
                </a:lnTo>
                <a:lnTo>
                  <a:pt x="3233" y="321"/>
                </a:lnTo>
                <a:lnTo>
                  <a:pt x="3217" y="312"/>
                </a:lnTo>
                <a:lnTo>
                  <a:pt x="3199" y="305"/>
                </a:lnTo>
                <a:lnTo>
                  <a:pt x="3177" y="299"/>
                </a:lnTo>
                <a:lnTo>
                  <a:pt x="3151" y="296"/>
                </a:lnTo>
                <a:lnTo>
                  <a:pt x="3123" y="295"/>
                </a:lnTo>
                <a:lnTo>
                  <a:pt x="3090" y="297"/>
                </a:lnTo>
                <a:lnTo>
                  <a:pt x="3054" y="301"/>
                </a:lnTo>
                <a:lnTo>
                  <a:pt x="3015" y="307"/>
                </a:lnTo>
                <a:lnTo>
                  <a:pt x="2973" y="317"/>
                </a:lnTo>
                <a:lnTo>
                  <a:pt x="2928" y="330"/>
                </a:lnTo>
                <a:lnTo>
                  <a:pt x="2879" y="346"/>
                </a:lnTo>
                <a:lnTo>
                  <a:pt x="2826" y="366"/>
                </a:lnTo>
                <a:lnTo>
                  <a:pt x="2770" y="388"/>
                </a:lnTo>
                <a:lnTo>
                  <a:pt x="2709" y="415"/>
                </a:lnTo>
                <a:lnTo>
                  <a:pt x="2645" y="447"/>
                </a:lnTo>
                <a:lnTo>
                  <a:pt x="2777" y="670"/>
                </a:lnTo>
                <a:lnTo>
                  <a:pt x="2245" y="533"/>
                </a:lnTo>
                <a:lnTo>
                  <a:pt x="23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5" name="Group 204"/>
          <p:cNvGrpSpPr/>
          <p:nvPr/>
        </p:nvGrpSpPr>
        <p:grpSpPr>
          <a:xfrm>
            <a:off x="11078640" y="2682875"/>
            <a:ext cx="315913" cy="566738"/>
            <a:chOff x="11015663" y="2682875"/>
            <a:chExt cx="315913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1" name="Freeform 88"/>
            <p:cNvSpPr>
              <a:spLocks/>
            </p:cNvSpPr>
            <p:nvPr/>
          </p:nvSpPr>
          <p:spPr bwMode="auto">
            <a:xfrm>
              <a:off x="11150601" y="2817813"/>
              <a:ext cx="46038" cy="46038"/>
            </a:xfrm>
            <a:custGeom>
              <a:avLst/>
              <a:gdLst>
                <a:gd name="T0" fmla="*/ 147 w 295"/>
                <a:gd name="T1" fmla="*/ 0 h 295"/>
                <a:gd name="T2" fmla="*/ 177 w 295"/>
                <a:gd name="T3" fmla="*/ 3 h 295"/>
                <a:gd name="T4" fmla="*/ 205 w 295"/>
                <a:gd name="T5" fmla="*/ 12 h 295"/>
                <a:gd name="T6" fmla="*/ 230 w 295"/>
                <a:gd name="T7" fmla="*/ 26 h 295"/>
                <a:gd name="T8" fmla="*/ 251 w 295"/>
                <a:gd name="T9" fmla="*/ 43 h 295"/>
                <a:gd name="T10" fmla="*/ 270 w 295"/>
                <a:gd name="T11" fmla="*/ 66 h 295"/>
                <a:gd name="T12" fmla="*/ 283 w 295"/>
                <a:gd name="T13" fmla="*/ 91 h 295"/>
                <a:gd name="T14" fmla="*/ 292 w 295"/>
                <a:gd name="T15" fmla="*/ 118 h 295"/>
                <a:gd name="T16" fmla="*/ 295 w 295"/>
                <a:gd name="T17" fmla="*/ 148 h 295"/>
                <a:gd name="T18" fmla="*/ 292 w 295"/>
                <a:gd name="T19" fmla="*/ 177 h 295"/>
                <a:gd name="T20" fmla="*/ 283 w 295"/>
                <a:gd name="T21" fmla="*/ 204 h 295"/>
                <a:gd name="T22" fmla="*/ 270 w 295"/>
                <a:gd name="T23" fmla="*/ 230 h 295"/>
                <a:gd name="T24" fmla="*/ 251 w 295"/>
                <a:gd name="T25" fmla="*/ 252 h 295"/>
                <a:gd name="T26" fmla="*/ 230 w 295"/>
                <a:gd name="T27" fmla="*/ 269 h 295"/>
                <a:gd name="T28" fmla="*/ 205 w 295"/>
                <a:gd name="T29" fmla="*/ 283 h 295"/>
                <a:gd name="T30" fmla="*/ 177 w 295"/>
                <a:gd name="T31" fmla="*/ 292 h 295"/>
                <a:gd name="T32" fmla="*/ 147 w 295"/>
                <a:gd name="T33" fmla="*/ 295 h 295"/>
                <a:gd name="T34" fmla="*/ 117 w 295"/>
                <a:gd name="T35" fmla="*/ 292 h 295"/>
                <a:gd name="T36" fmla="*/ 90 w 295"/>
                <a:gd name="T37" fmla="*/ 283 h 295"/>
                <a:gd name="T38" fmla="*/ 65 w 295"/>
                <a:gd name="T39" fmla="*/ 269 h 295"/>
                <a:gd name="T40" fmla="*/ 43 w 295"/>
                <a:gd name="T41" fmla="*/ 252 h 295"/>
                <a:gd name="T42" fmla="*/ 25 w 295"/>
                <a:gd name="T43" fmla="*/ 230 h 295"/>
                <a:gd name="T44" fmla="*/ 12 w 295"/>
                <a:gd name="T45" fmla="*/ 204 h 295"/>
                <a:gd name="T46" fmla="*/ 3 w 295"/>
                <a:gd name="T47" fmla="*/ 177 h 295"/>
                <a:gd name="T48" fmla="*/ 0 w 295"/>
                <a:gd name="T49" fmla="*/ 148 h 295"/>
                <a:gd name="T50" fmla="*/ 3 w 295"/>
                <a:gd name="T51" fmla="*/ 118 h 295"/>
                <a:gd name="T52" fmla="*/ 12 w 295"/>
                <a:gd name="T53" fmla="*/ 91 h 295"/>
                <a:gd name="T54" fmla="*/ 25 w 295"/>
                <a:gd name="T55" fmla="*/ 66 h 295"/>
                <a:gd name="T56" fmla="*/ 43 w 295"/>
                <a:gd name="T57" fmla="*/ 43 h 295"/>
                <a:gd name="T58" fmla="*/ 65 w 295"/>
                <a:gd name="T59" fmla="*/ 26 h 295"/>
                <a:gd name="T60" fmla="*/ 90 w 295"/>
                <a:gd name="T61" fmla="*/ 12 h 295"/>
                <a:gd name="T62" fmla="*/ 117 w 295"/>
                <a:gd name="T63" fmla="*/ 3 h 295"/>
                <a:gd name="T64" fmla="*/ 147 w 295"/>
                <a:gd name="T6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5" h="295">
                  <a:moveTo>
                    <a:pt x="147" y="0"/>
                  </a:moveTo>
                  <a:lnTo>
                    <a:pt x="177" y="3"/>
                  </a:lnTo>
                  <a:lnTo>
                    <a:pt x="205" y="12"/>
                  </a:lnTo>
                  <a:lnTo>
                    <a:pt x="230" y="26"/>
                  </a:lnTo>
                  <a:lnTo>
                    <a:pt x="251" y="43"/>
                  </a:lnTo>
                  <a:lnTo>
                    <a:pt x="270" y="66"/>
                  </a:lnTo>
                  <a:lnTo>
                    <a:pt x="283" y="91"/>
                  </a:lnTo>
                  <a:lnTo>
                    <a:pt x="292" y="118"/>
                  </a:lnTo>
                  <a:lnTo>
                    <a:pt x="295" y="148"/>
                  </a:lnTo>
                  <a:lnTo>
                    <a:pt x="292" y="177"/>
                  </a:lnTo>
                  <a:lnTo>
                    <a:pt x="283" y="204"/>
                  </a:lnTo>
                  <a:lnTo>
                    <a:pt x="270" y="230"/>
                  </a:lnTo>
                  <a:lnTo>
                    <a:pt x="251" y="252"/>
                  </a:lnTo>
                  <a:lnTo>
                    <a:pt x="230" y="269"/>
                  </a:lnTo>
                  <a:lnTo>
                    <a:pt x="205" y="283"/>
                  </a:lnTo>
                  <a:lnTo>
                    <a:pt x="177" y="292"/>
                  </a:lnTo>
                  <a:lnTo>
                    <a:pt x="147" y="295"/>
                  </a:lnTo>
                  <a:lnTo>
                    <a:pt x="117" y="292"/>
                  </a:lnTo>
                  <a:lnTo>
                    <a:pt x="90" y="283"/>
                  </a:lnTo>
                  <a:lnTo>
                    <a:pt x="65" y="269"/>
                  </a:lnTo>
                  <a:lnTo>
                    <a:pt x="43" y="252"/>
                  </a:lnTo>
                  <a:lnTo>
                    <a:pt x="25" y="230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1"/>
                  </a:lnTo>
                  <a:lnTo>
                    <a:pt x="25" y="66"/>
                  </a:lnTo>
                  <a:lnTo>
                    <a:pt x="43" y="43"/>
                  </a:lnTo>
                  <a:lnTo>
                    <a:pt x="65" y="26"/>
                  </a:lnTo>
                  <a:lnTo>
                    <a:pt x="90" y="12"/>
                  </a:lnTo>
                  <a:lnTo>
                    <a:pt x="117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89"/>
            <p:cNvSpPr>
              <a:spLocks/>
            </p:cNvSpPr>
            <p:nvPr/>
          </p:nvSpPr>
          <p:spPr bwMode="auto">
            <a:xfrm>
              <a:off x="11085513" y="2752725"/>
              <a:ext cx="176213" cy="87313"/>
            </a:xfrm>
            <a:custGeom>
              <a:avLst/>
              <a:gdLst>
                <a:gd name="T0" fmla="*/ 553 w 1107"/>
                <a:gd name="T1" fmla="*/ 0 h 553"/>
                <a:gd name="T2" fmla="*/ 613 w 1107"/>
                <a:gd name="T3" fmla="*/ 4 h 553"/>
                <a:gd name="T4" fmla="*/ 671 w 1107"/>
                <a:gd name="T5" fmla="*/ 13 h 553"/>
                <a:gd name="T6" fmla="*/ 728 w 1107"/>
                <a:gd name="T7" fmla="*/ 29 h 553"/>
                <a:gd name="T8" fmla="*/ 781 w 1107"/>
                <a:gd name="T9" fmla="*/ 50 h 553"/>
                <a:gd name="T10" fmla="*/ 832 w 1107"/>
                <a:gd name="T11" fmla="*/ 76 h 553"/>
                <a:gd name="T12" fmla="*/ 880 w 1107"/>
                <a:gd name="T13" fmla="*/ 107 h 553"/>
                <a:gd name="T14" fmla="*/ 924 w 1107"/>
                <a:gd name="T15" fmla="*/ 143 h 553"/>
                <a:gd name="T16" fmla="*/ 964 w 1107"/>
                <a:gd name="T17" fmla="*/ 183 h 553"/>
                <a:gd name="T18" fmla="*/ 1000 w 1107"/>
                <a:gd name="T19" fmla="*/ 226 h 553"/>
                <a:gd name="T20" fmla="*/ 1031 w 1107"/>
                <a:gd name="T21" fmla="*/ 274 h 553"/>
                <a:gd name="T22" fmla="*/ 1058 w 1107"/>
                <a:gd name="T23" fmla="*/ 325 h 553"/>
                <a:gd name="T24" fmla="*/ 1078 w 1107"/>
                <a:gd name="T25" fmla="*/ 378 h 553"/>
                <a:gd name="T26" fmla="*/ 1094 w 1107"/>
                <a:gd name="T27" fmla="*/ 434 h 553"/>
                <a:gd name="T28" fmla="*/ 1103 w 1107"/>
                <a:gd name="T29" fmla="*/ 493 h 553"/>
                <a:gd name="T30" fmla="*/ 1107 w 1107"/>
                <a:gd name="T31" fmla="*/ 553 h 553"/>
                <a:gd name="T32" fmla="*/ 885 w 1107"/>
                <a:gd name="T33" fmla="*/ 553 h 553"/>
                <a:gd name="T34" fmla="*/ 882 w 1107"/>
                <a:gd name="T35" fmla="*/ 508 h 553"/>
                <a:gd name="T36" fmla="*/ 873 w 1107"/>
                <a:gd name="T37" fmla="*/ 464 h 553"/>
                <a:gd name="T38" fmla="*/ 859 w 1107"/>
                <a:gd name="T39" fmla="*/ 423 h 553"/>
                <a:gd name="T40" fmla="*/ 840 w 1107"/>
                <a:gd name="T41" fmla="*/ 386 h 553"/>
                <a:gd name="T42" fmla="*/ 816 w 1107"/>
                <a:gd name="T43" fmla="*/ 351 h 553"/>
                <a:gd name="T44" fmla="*/ 788 w 1107"/>
                <a:gd name="T45" fmla="*/ 318 h 553"/>
                <a:gd name="T46" fmla="*/ 756 w 1107"/>
                <a:gd name="T47" fmla="*/ 290 h 553"/>
                <a:gd name="T48" fmla="*/ 720 w 1107"/>
                <a:gd name="T49" fmla="*/ 267 h 553"/>
                <a:gd name="T50" fmla="*/ 682 w 1107"/>
                <a:gd name="T51" fmla="*/ 247 h 553"/>
                <a:gd name="T52" fmla="*/ 641 w 1107"/>
                <a:gd name="T53" fmla="*/ 233 h 553"/>
                <a:gd name="T54" fmla="*/ 598 w 1107"/>
                <a:gd name="T55" fmla="*/ 224 h 553"/>
                <a:gd name="T56" fmla="*/ 553 w 1107"/>
                <a:gd name="T57" fmla="*/ 221 h 553"/>
                <a:gd name="T58" fmla="*/ 508 w 1107"/>
                <a:gd name="T59" fmla="*/ 224 h 553"/>
                <a:gd name="T60" fmla="*/ 465 w 1107"/>
                <a:gd name="T61" fmla="*/ 233 h 553"/>
                <a:gd name="T62" fmla="*/ 424 w 1107"/>
                <a:gd name="T63" fmla="*/ 247 h 553"/>
                <a:gd name="T64" fmla="*/ 385 w 1107"/>
                <a:gd name="T65" fmla="*/ 267 h 553"/>
                <a:gd name="T66" fmla="*/ 350 w 1107"/>
                <a:gd name="T67" fmla="*/ 290 h 553"/>
                <a:gd name="T68" fmla="*/ 318 w 1107"/>
                <a:gd name="T69" fmla="*/ 318 h 553"/>
                <a:gd name="T70" fmla="*/ 291 w 1107"/>
                <a:gd name="T71" fmla="*/ 351 h 553"/>
                <a:gd name="T72" fmla="*/ 267 w 1107"/>
                <a:gd name="T73" fmla="*/ 386 h 553"/>
                <a:gd name="T74" fmla="*/ 247 w 1107"/>
                <a:gd name="T75" fmla="*/ 423 h 553"/>
                <a:gd name="T76" fmla="*/ 233 w 1107"/>
                <a:gd name="T77" fmla="*/ 464 h 553"/>
                <a:gd name="T78" fmla="*/ 223 w 1107"/>
                <a:gd name="T79" fmla="*/ 508 h 553"/>
                <a:gd name="T80" fmla="*/ 221 w 1107"/>
                <a:gd name="T81" fmla="*/ 553 h 553"/>
                <a:gd name="T82" fmla="*/ 0 w 1107"/>
                <a:gd name="T83" fmla="*/ 553 h 553"/>
                <a:gd name="T84" fmla="*/ 3 w 1107"/>
                <a:gd name="T85" fmla="*/ 493 h 553"/>
                <a:gd name="T86" fmla="*/ 12 w 1107"/>
                <a:gd name="T87" fmla="*/ 434 h 553"/>
                <a:gd name="T88" fmla="*/ 28 w 1107"/>
                <a:gd name="T89" fmla="*/ 378 h 553"/>
                <a:gd name="T90" fmla="*/ 49 w 1107"/>
                <a:gd name="T91" fmla="*/ 325 h 553"/>
                <a:gd name="T92" fmla="*/ 75 w 1107"/>
                <a:gd name="T93" fmla="*/ 274 h 553"/>
                <a:gd name="T94" fmla="*/ 106 w 1107"/>
                <a:gd name="T95" fmla="*/ 226 h 553"/>
                <a:gd name="T96" fmla="*/ 142 w 1107"/>
                <a:gd name="T97" fmla="*/ 183 h 553"/>
                <a:gd name="T98" fmla="*/ 182 w 1107"/>
                <a:gd name="T99" fmla="*/ 143 h 553"/>
                <a:gd name="T100" fmla="*/ 227 w 1107"/>
                <a:gd name="T101" fmla="*/ 107 h 553"/>
                <a:gd name="T102" fmla="*/ 274 w 1107"/>
                <a:gd name="T103" fmla="*/ 76 h 553"/>
                <a:gd name="T104" fmla="*/ 324 w 1107"/>
                <a:gd name="T105" fmla="*/ 50 h 553"/>
                <a:gd name="T106" fmla="*/ 378 w 1107"/>
                <a:gd name="T107" fmla="*/ 29 h 553"/>
                <a:gd name="T108" fmla="*/ 435 w 1107"/>
                <a:gd name="T109" fmla="*/ 13 h 553"/>
                <a:gd name="T110" fmla="*/ 492 w 1107"/>
                <a:gd name="T111" fmla="*/ 4 h 553"/>
                <a:gd name="T112" fmla="*/ 553 w 1107"/>
                <a:gd name="T113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7" h="553">
                  <a:moveTo>
                    <a:pt x="553" y="0"/>
                  </a:moveTo>
                  <a:lnTo>
                    <a:pt x="613" y="4"/>
                  </a:lnTo>
                  <a:lnTo>
                    <a:pt x="671" y="13"/>
                  </a:lnTo>
                  <a:lnTo>
                    <a:pt x="728" y="29"/>
                  </a:lnTo>
                  <a:lnTo>
                    <a:pt x="781" y="50"/>
                  </a:lnTo>
                  <a:lnTo>
                    <a:pt x="832" y="76"/>
                  </a:lnTo>
                  <a:lnTo>
                    <a:pt x="880" y="107"/>
                  </a:lnTo>
                  <a:lnTo>
                    <a:pt x="924" y="143"/>
                  </a:lnTo>
                  <a:lnTo>
                    <a:pt x="964" y="183"/>
                  </a:lnTo>
                  <a:lnTo>
                    <a:pt x="1000" y="226"/>
                  </a:lnTo>
                  <a:lnTo>
                    <a:pt x="1031" y="274"/>
                  </a:lnTo>
                  <a:lnTo>
                    <a:pt x="1058" y="325"/>
                  </a:lnTo>
                  <a:lnTo>
                    <a:pt x="1078" y="378"/>
                  </a:lnTo>
                  <a:lnTo>
                    <a:pt x="1094" y="434"/>
                  </a:lnTo>
                  <a:lnTo>
                    <a:pt x="1103" y="493"/>
                  </a:lnTo>
                  <a:lnTo>
                    <a:pt x="1107" y="553"/>
                  </a:lnTo>
                  <a:lnTo>
                    <a:pt x="885" y="553"/>
                  </a:lnTo>
                  <a:lnTo>
                    <a:pt x="882" y="508"/>
                  </a:lnTo>
                  <a:lnTo>
                    <a:pt x="873" y="464"/>
                  </a:lnTo>
                  <a:lnTo>
                    <a:pt x="859" y="423"/>
                  </a:lnTo>
                  <a:lnTo>
                    <a:pt x="840" y="386"/>
                  </a:lnTo>
                  <a:lnTo>
                    <a:pt x="816" y="351"/>
                  </a:lnTo>
                  <a:lnTo>
                    <a:pt x="788" y="318"/>
                  </a:lnTo>
                  <a:lnTo>
                    <a:pt x="756" y="290"/>
                  </a:lnTo>
                  <a:lnTo>
                    <a:pt x="720" y="267"/>
                  </a:lnTo>
                  <a:lnTo>
                    <a:pt x="682" y="247"/>
                  </a:lnTo>
                  <a:lnTo>
                    <a:pt x="641" y="233"/>
                  </a:lnTo>
                  <a:lnTo>
                    <a:pt x="598" y="224"/>
                  </a:lnTo>
                  <a:lnTo>
                    <a:pt x="553" y="221"/>
                  </a:lnTo>
                  <a:lnTo>
                    <a:pt x="508" y="224"/>
                  </a:lnTo>
                  <a:lnTo>
                    <a:pt x="465" y="233"/>
                  </a:lnTo>
                  <a:lnTo>
                    <a:pt x="424" y="247"/>
                  </a:lnTo>
                  <a:lnTo>
                    <a:pt x="385" y="267"/>
                  </a:lnTo>
                  <a:lnTo>
                    <a:pt x="350" y="290"/>
                  </a:lnTo>
                  <a:lnTo>
                    <a:pt x="318" y="318"/>
                  </a:lnTo>
                  <a:lnTo>
                    <a:pt x="291" y="351"/>
                  </a:lnTo>
                  <a:lnTo>
                    <a:pt x="267" y="386"/>
                  </a:lnTo>
                  <a:lnTo>
                    <a:pt x="247" y="423"/>
                  </a:lnTo>
                  <a:lnTo>
                    <a:pt x="233" y="464"/>
                  </a:lnTo>
                  <a:lnTo>
                    <a:pt x="223" y="508"/>
                  </a:lnTo>
                  <a:lnTo>
                    <a:pt x="221" y="553"/>
                  </a:lnTo>
                  <a:lnTo>
                    <a:pt x="0" y="553"/>
                  </a:lnTo>
                  <a:lnTo>
                    <a:pt x="3" y="493"/>
                  </a:lnTo>
                  <a:lnTo>
                    <a:pt x="12" y="434"/>
                  </a:lnTo>
                  <a:lnTo>
                    <a:pt x="28" y="378"/>
                  </a:lnTo>
                  <a:lnTo>
                    <a:pt x="49" y="325"/>
                  </a:lnTo>
                  <a:lnTo>
                    <a:pt x="75" y="274"/>
                  </a:lnTo>
                  <a:lnTo>
                    <a:pt x="106" y="226"/>
                  </a:lnTo>
                  <a:lnTo>
                    <a:pt x="142" y="183"/>
                  </a:lnTo>
                  <a:lnTo>
                    <a:pt x="182" y="143"/>
                  </a:lnTo>
                  <a:lnTo>
                    <a:pt x="227" y="107"/>
                  </a:lnTo>
                  <a:lnTo>
                    <a:pt x="274" y="76"/>
                  </a:lnTo>
                  <a:lnTo>
                    <a:pt x="324" y="50"/>
                  </a:lnTo>
                  <a:lnTo>
                    <a:pt x="378" y="29"/>
                  </a:lnTo>
                  <a:lnTo>
                    <a:pt x="435" y="13"/>
                  </a:lnTo>
                  <a:lnTo>
                    <a:pt x="492" y="4"/>
                  </a:lnTo>
                  <a:lnTo>
                    <a:pt x="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90"/>
            <p:cNvSpPr>
              <a:spLocks/>
            </p:cNvSpPr>
            <p:nvPr/>
          </p:nvSpPr>
          <p:spPr bwMode="auto">
            <a:xfrm>
              <a:off x="11015663" y="2682875"/>
              <a:ext cx="315913" cy="157163"/>
            </a:xfrm>
            <a:custGeom>
              <a:avLst/>
              <a:gdLst>
                <a:gd name="T0" fmla="*/ 1079 w 1993"/>
                <a:gd name="T1" fmla="*/ 3 h 994"/>
                <a:gd name="T2" fmla="*/ 1236 w 1993"/>
                <a:gd name="T3" fmla="*/ 29 h 994"/>
                <a:gd name="T4" fmla="*/ 1385 w 1993"/>
                <a:gd name="T5" fmla="*/ 78 h 994"/>
                <a:gd name="T6" fmla="*/ 1521 w 1993"/>
                <a:gd name="T7" fmla="*/ 149 h 994"/>
                <a:gd name="T8" fmla="*/ 1645 w 1993"/>
                <a:gd name="T9" fmla="*/ 239 h 994"/>
                <a:gd name="T10" fmla="*/ 1754 w 1993"/>
                <a:gd name="T11" fmla="*/ 347 h 994"/>
                <a:gd name="T12" fmla="*/ 1845 w 1993"/>
                <a:gd name="T13" fmla="*/ 471 h 994"/>
                <a:gd name="T14" fmla="*/ 1915 w 1993"/>
                <a:gd name="T15" fmla="*/ 607 h 994"/>
                <a:gd name="T16" fmla="*/ 1965 w 1993"/>
                <a:gd name="T17" fmla="*/ 755 h 994"/>
                <a:gd name="T18" fmla="*/ 1990 w 1993"/>
                <a:gd name="T19" fmla="*/ 912 h 994"/>
                <a:gd name="T20" fmla="*/ 1772 w 1993"/>
                <a:gd name="T21" fmla="*/ 994 h 994"/>
                <a:gd name="T22" fmla="*/ 1760 w 1993"/>
                <a:gd name="T23" fmla="*/ 855 h 994"/>
                <a:gd name="T24" fmla="*/ 1724 w 1993"/>
                <a:gd name="T25" fmla="*/ 725 h 994"/>
                <a:gd name="T26" fmla="*/ 1667 w 1993"/>
                <a:gd name="T27" fmla="*/ 604 h 994"/>
                <a:gd name="T28" fmla="*/ 1590 w 1993"/>
                <a:gd name="T29" fmla="*/ 497 h 994"/>
                <a:gd name="T30" fmla="*/ 1496 w 1993"/>
                <a:gd name="T31" fmla="*/ 402 h 994"/>
                <a:gd name="T32" fmla="*/ 1388 w 1993"/>
                <a:gd name="T33" fmla="*/ 327 h 994"/>
                <a:gd name="T34" fmla="*/ 1267 w 1993"/>
                <a:gd name="T35" fmla="*/ 269 h 994"/>
                <a:gd name="T36" fmla="*/ 1136 w 1993"/>
                <a:gd name="T37" fmla="*/ 234 h 994"/>
                <a:gd name="T38" fmla="*/ 997 w 1993"/>
                <a:gd name="T39" fmla="*/ 221 h 994"/>
                <a:gd name="T40" fmla="*/ 858 w 1993"/>
                <a:gd name="T41" fmla="*/ 234 h 994"/>
                <a:gd name="T42" fmla="*/ 727 w 1993"/>
                <a:gd name="T43" fmla="*/ 269 h 994"/>
                <a:gd name="T44" fmla="*/ 607 w 1993"/>
                <a:gd name="T45" fmla="*/ 327 h 994"/>
                <a:gd name="T46" fmla="*/ 498 w 1993"/>
                <a:gd name="T47" fmla="*/ 402 h 994"/>
                <a:gd name="T48" fmla="*/ 405 w 1993"/>
                <a:gd name="T49" fmla="*/ 497 h 994"/>
                <a:gd name="T50" fmla="*/ 328 w 1993"/>
                <a:gd name="T51" fmla="*/ 604 h 994"/>
                <a:gd name="T52" fmla="*/ 270 w 1993"/>
                <a:gd name="T53" fmla="*/ 725 h 994"/>
                <a:gd name="T54" fmla="*/ 234 w 1993"/>
                <a:gd name="T55" fmla="*/ 855 h 994"/>
                <a:gd name="T56" fmla="*/ 221 w 1993"/>
                <a:gd name="T57" fmla="*/ 994 h 994"/>
                <a:gd name="T58" fmla="*/ 3 w 1993"/>
                <a:gd name="T59" fmla="*/ 912 h 994"/>
                <a:gd name="T60" fmla="*/ 29 w 1993"/>
                <a:gd name="T61" fmla="*/ 755 h 994"/>
                <a:gd name="T62" fmla="*/ 79 w 1993"/>
                <a:gd name="T63" fmla="*/ 607 h 994"/>
                <a:gd name="T64" fmla="*/ 150 w 1993"/>
                <a:gd name="T65" fmla="*/ 471 h 994"/>
                <a:gd name="T66" fmla="*/ 241 w 1993"/>
                <a:gd name="T67" fmla="*/ 347 h 994"/>
                <a:gd name="T68" fmla="*/ 348 w 1993"/>
                <a:gd name="T69" fmla="*/ 239 h 994"/>
                <a:gd name="T70" fmla="*/ 472 w 1993"/>
                <a:gd name="T71" fmla="*/ 149 h 994"/>
                <a:gd name="T72" fmla="*/ 610 w 1993"/>
                <a:gd name="T73" fmla="*/ 78 h 994"/>
                <a:gd name="T74" fmla="*/ 757 w 1993"/>
                <a:gd name="T75" fmla="*/ 29 h 994"/>
                <a:gd name="T76" fmla="*/ 916 w 1993"/>
                <a:gd name="T77" fmla="*/ 3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93" h="994">
                  <a:moveTo>
                    <a:pt x="997" y="0"/>
                  </a:moveTo>
                  <a:lnTo>
                    <a:pt x="1079" y="3"/>
                  </a:lnTo>
                  <a:lnTo>
                    <a:pt x="1159" y="13"/>
                  </a:lnTo>
                  <a:lnTo>
                    <a:pt x="1236" y="29"/>
                  </a:lnTo>
                  <a:lnTo>
                    <a:pt x="1312" y="51"/>
                  </a:lnTo>
                  <a:lnTo>
                    <a:pt x="1385" y="78"/>
                  </a:lnTo>
                  <a:lnTo>
                    <a:pt x="1455" y="111"/>
                  </a:lnTo>
                  <a:lnTo>
                    <a:pt x="1521" y="149"/>
                  </a:lnTo>
                  <a:lnTo>
                    <a:pt x="1585" y="191"/>
                  </a:lnTo>
                  <a:lnTo>
                    <a:pt x="1645" y="239"/>
                  </a:lnTo>
                  <a:lnTo>
                    <a:pt x="1701" y="291"/>
                  </a:lnTo>
                  <a:lnTo>
                    <a:pt x="1754" y="347"/>
                  </a:lnTo>
                  <a:lnTo>
                    <a:pt x="1801" y="407"/>
                  </a:lnTo>
                  <a:lnTo>
                    <a:pt x="1845" y="471"/>
                  </a:lnTo>
                  <a:lnTo>
                    <a:pt x="1883" y="538"/>
                  </a:lnTo>
                  <a:lnTo>
                    <a:pt x="1915" y="607"/>
                  </a:lnTo>
                  <a:lnTo>
                    <a:pt x="1943" y="680"/>
                  </a:lnTo>
                  <a:lnTo>
                    <a:pt x="1965" y="755"/>
                  </a:lnTo>
                  <a:lnTo>
                    <a:pt x="1980" y="833"/>
                  </a:lnTo>
                  <a:lnTo>
                    <a:pt x="1990" y="912"/>
                  </a:lnTo>
                  <a:lnTo>
                    <a:pt x="1993" y="994"/>
                  </a:lnTo>
                  <a:lnTo>
                    <a:pt x="1772" y="994"/>
                  </a:lnTo>
                  <a:lnTo>
                    <a:pt x="1769" y="924"/>
                  </a:lnTo>
                  <a:lnTo>
                    <a:pt x="1760" y="855"/>
                  </a:lnTo>
                  <a:lnTo>
                    <a:pt x="1745" y="789"/>
                  </a:lnTo>
                  <a:lnTo>
                    <a:pt x="1724" y="725"/>
                  </a:lnTo>
                  <a:lnTo>
                    <a:pt x="1697" y="663"/>
                  </a:lnTo>
                  <a:lnTo>
                    <a:pt x="1667" y="604"/>
                  </a:lnTo>
                  <a:lnTo>
                    <a:pt x="1630" y="548"/>
                  </a:lnTo>
                  <a:lnTo>
                    <a:pt x="1590" y="497"/>
                  </a:lnTo>
                  <a:lnTo>
                    <a:pt x="1545" y="448"/>
                  </a:lnTo>
                  <a:lnTo>
                    <a:pt x="1496" y="402"/>
                  </a:lnTo>
                  <a:lnTo>
                    <a:pt x="1444" y="362"/>
                  </a:lnTo>
                  <a:lnTo>
                    <a:pt x="1388" y="327"/>
                  </a:lnTo>
                  <a:lnTo>
                    <a:pt x="1329" y="295"/>
                  </a:lnTo>
                  <a:lnTo>
                    <a:pt x="1267" y="269"/>
                  </a:lnTo>
                  <a:lnTo>
                    <a:pt x="1203" y="249"/>
                  </a:lnTo>
                  <a:lnTo>
                    <a:pt x="1136" y="234"/>
                  </a:lnTo>
                  <a:lnTo>
                    <a:pt x="1068" y="224"/>
                  </a:lnTo>
                  <a:lnTo>
                    <a:pt x="997" y="221"/>
                  </a:lnTo>
                  <a:lnTo>
                    <a:pt x="927" y="224"/>
                  </a:lnTo>
                  <a:lnTo>
                    <a:pt x="858" y="234"/>
                  </a:lnTo>
                  <a:lnTo>
                    <a:pt x="791" y="249"/>
                  </a:lnTo>
                  <a:lnTo>
                    <a:pt x="727" y="269"/>
                  </a:lnTo>
                  <a:lnTo>
                    <a:pt x="665" y="295"/>
                  </a:lnTo>
                  <a:lnTo>
                    <a:pt x="607" y="327"/>
                  </a:lnTo>
                  <a:lnTo>
                    <a:pt x="550" y="362"/>
                  </a:lnTo>
                  <a:lnTo>
                    <a:pt x="498" y="402"/>
                  </a:lnTo>
                  <a:lnTo>
                    <a:pt x="449" y="448"/>
                  </a:lnTo>
                  <a:lnTo>
                    <a:pt x="405" y="497"/>
                  </a:lnTo>
                  <a:lnTo>
                    <a:pt x="363" y="548"/>
                  </a:lnTo>
                  <a:lnTo>
                    <a:pt x="328" y="604"/>
                  </a:lnTo>
                  <a:lnTo>
                    <a:pt x="296" y="663"/>
                  </a:lnTo>
                  <a:lnTo>
                    <a:pt x="270" y="725"/>
                  </a:lnTo>
                  <a:lnTo>
                    <a:pt x="250" y="789"/>
                  </a:lnTo>
                  <a:lnTo>
                    <a:pt x="234" y="855"/>
                  </a:lnTo>
                  <a:lnTo>
                    <a:pt x="225" y="924"/>
                  </a:lnTo>
                  <a:lnTo>
                    <a:pt x="221" y="994"/>
                  </a:lnTo>
                  <a:lnTo>
                    <a:pt x="0" y="994"/>
                  </a:lnTo>
                  <a:lnTo>
                    <a:pt x="3" y="912"/>
                  </a:lnTo>
                  <a:lnTo>
                    <a:pt x="13" y="833"/>
                  </a:lnTo>
                  <a:lnTo>
                    <a:pt x="29" y="755"/>
                  </a:lnTo>
                  <a:lnTo>
                    <a:pt x="51" y="680"/>
                  </a:lnTo>
                  <a:lnTo>
                    <a:pt x="79" y="607"/>
                  </a:lnTo>
                  <a:lnTo>
                    <a:pt x="112" y="538"/>
                  </a:lnTo>
                  <a:lnTo>
                    <a:pt x="150" y="471"/>
                  </a:lnTo>
                  <a:lnTo>
                    <a:pt x="193" y="407"/>
                  </a:lnTo>
                  <a:lnTo>
                    <a:pt x="241" y="347"/>
                  </a:lnTo>
                  <a:lnTo>
                    <a:pt x="293" y="291"/>
                  </a:lnTo>
                  <a:lnTo>
                    <a:pt x="348" y="239"/>
                  </a:lnTo>
                  <a:lnTo>
                    <a:pt x="409" y="191"/>
                  </a:lnTo>
                  <a:lnTo>
                    <a:pt x="472" y="149"/>
                  </a:lnTo>
                  <a:lnTo>
                    <a:pt x="539" y="111"/>
                  </a:lnTo>
                  <a:lnTo>
                    <a:pt x="610" y="78"/>
                  </a:lnTo>
                  <a:lnTo>
                    <a:pt x="682" y="51"/>
                  </a:lnTo>
                  <a:lnTo>
                    <a:pt x="757" y="29"/>
                  </a:lnTo>
                  <a:lnTo>
                    <a:pt x="836" y="13"/>
                  </a:lnTo>
                  <a:lnTo>
                    <a:pt x="916" y="3"/>
                  </a:lnTo>
                  <a:lnTo>
                    <a:pt x="9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91"/>
            <p:cNvSpPr>
              <a:spLocks noEditPoints="1"/>
            </p:cNvSpPr>
            <p:nvPr/>
          </p:nvSpPr>
          <p:spPr bwMode="auto">
            <a:xfrm>
              <a:off x="11061701" y="2887663"/>
              <a:ext cx="223838" cy="361950"/>
            </a:xfrm>
            <a:custGeom>
              <a:avLst/>
              <a:gdLst>
                <a:gd name="T0" fmla="*/ 223 w 1403"/>
                <a:gd name="T1" fmla="*/ 2025 h 2282"/>
                <a:gd name="T2" fmla="*/ 233 w 1403"/>
                <a:gd name="T3" fmla="*/ 2050 h 2282"/>
                <a:gd name="T4" fmla="*/ 259 w 1403"/>
                <a:gd name="T5" fmla="*/ 2061 h 2282"/>
                <a:gd name="T6" fmla="*/ 1159 w 1403"/>
                <a:gd name="T7" fmla="*/ 2058 h 2282"/>
                <a:gd name="T8" fmla="*/ 1179 w 1403"/>
                <a:gd name="T9" fmla="*/ 2039 h 2282"/>
                <a:gd name="T10" fmla="*/ 1182 w 1403"/>
                <a:gd name="T11" fmla="*/ 1841 h 2282"/>
                <a:gd name="T12" fmla="*/ 223 w 1403"/>
                <a:gd name="T13" fmla="*/ 663 h 2282"/>
                <a:gd name="T14" fmla="*/ 1182 w 1403"/>
                <a:gd name="T15" fmla="*/ 1620 h 2282"/>
                <a:gd name="T16" fmla="*/ 223 w 1403"/>
                <a:gd name="T17" fmla="*/ 663 h 2282"/>
                <a:gd name="T18" fmla="*/ 244 w 1403"/>
                <a:gd name="T19" fmla="*/ 224 h 2282"/>
                <a:gd name="T20" fmla="*/ 225 w 1403"/>
                <a:gd name="T21" fmla="*/ 244 h 2282"/>
                <a:gd name="T22" fmla="*/ 223 w 1403"/>
                <a:gd name="T23" fmla="*/ 442 h 2282"/>
                <a:gd name="T24" fmla="*/ 1182 w 1403"/>
                <a:gd name="T25" fmla="*/ 258 h 2282"/>
                <a:gd name="T26" fmla="*/ 1171 w 1403"/>
                <a:gd name="T27" fmla="*/ 232 h 2282"/>
                <a:gd name="T28" fmla="*/ 1145 w 1403"/>
                <a:gd name="T29" fmla="*/ 221 h 2282"/>
                <a:gd name="T30" fmla="*/ 259 w 1403"/>
                <a:gd name="T31" fmla="*/ 0 h 2282"/>
                <a:gd name="T32" fmla="*/ 1187 w 1403"/>
                <a:gd name="T33" fmla="*/ 4 h 2282"/>
                <a:gd name="T34" fmla="*/ 1263 w 1403"/>
                <a:gd name="T35" fmla="*/ 29 h 2282"/>
                <a:gd name="T36" fmla="*/ 1327 w 1403"/>
                <a:gd name="T37" fmla="*/ 76 h 2282"/>
                <a:gd name="T38" fmla="*/ 1375 w 1403"/>
                <a:gd name="T39" fmla="*/ 140 h 2282"/>
                <a:gd name="T40" fmla="*/ 1400 w 1403"/>
                <a:gd name="T41" fmla="*/ 216 h 2282"/>
                <a:gd name="T42" fmla="*/ 1403 w 1403"/>
                <a:gd name="T43" fmla="*/ 2025 h 2282"/>
                <a:gd name="T44" fmla="*/ 1390 w 1403"/>
                <a:gd name="T45" fmla="*/ 2106 h 2282"/>
                <a:gd name="T46" fmla="*/ 1353 w 1403"/>
                <a:gd name="T47" fmla="*/ 2176 h 2282"/>
                <a:gd name="T48" fmla="*/ 1298 w 1403"/>
                <a:gd name="T49" fmla="*/ 2232 h 2282"/>
                <a:gd name="T50" fmla="*/ 1226 w 1403"/>
                <a:gd name="T51" fmla="*/ 2269 h 2282"/>
                <a:gd name="T52" fmla="*/ 1145 w 1403"/>
                <a:gd name="T53" fmla="*/ 2282 h 2282"/>
                <a:gd name="T54" fmla="*/ 217 w 1403"/>
                <a:gd name="T55" fmla="*/ 2279 h 2282"/>
                <a:gd name="T56" fmla="*/ 140 w 1403"/>
                <a:gd name="T57" fmla="*/ 2253 h 2282"/>
                <a:gd name="T58" fmla="*/ 76 w 1403"/>
                <a:gd name="T59" fmla="*/ 2206 h 2282"/>
                <a:gd name="T60" fmla="*/ 29 w 1403"/>
                <a:gd name="T61" fmla="*/ 2142 h 2282"/>
                <a:gd name="T62" fmla="*/ 4 w 1403"/>
                <a:gd name="T63" fmla="*/ 2066 h 2282"/>
                <a:gd name="T64" fmla="*/ 0 w 1403"/>
                <a:gd name="T65" fmla="*/ 258 h 2282"/>
                <a:gd name="T66" fmla="*/ 14 w 1403"/>
                <a:gd name="T67" fmla="*/ 177 h 2282"/>
                <a:gd name="T68" fmla="*/ 50 w 1403"/>
                <a:gd name="T69" fmla="*/ 105 h 2282"/>
                <a:gd name="T70" fmla="*/ 106 w 1403"/>
                <a:gd name="T71" fmla="*/ 50 h 2282"/>
                <a:gd name="T72" fmla="*/ 177 w 1403"/>
                <a:gd name="T73" fmla="*/ 13 h 2282"/>
                <a:gd name="T74" fmla="*/ 259 w 1403"/>
                <a:gd name="T75" fmla="*/ 0 h 2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3" h="2282">
                  <a:moveTo>
                    <a:pt x="223" y="1841"/>
                  </a:moveTo>
                  <a:lnTo>
                    <a:pt x="223" y="2025"/>
                  </a:lnTo>
                  <a:lnTo>
                    <a:pt x="225" y="2039"/>
                  </a:lnTo>
                  <a:lnTo>
                    <a:pt x="233" y="2050"/>
                  </a:lnTo>
                  <a:lnTo>
                    <a:pt x="244" y="2058"/>
                  </a:lnTo>
                  <a:lnTo>
                    <a:pt x="259" y="2061"/>
                  </a:lnTo>
                  <a:lnTo>
                    <a:pt x="1145" y="2061"/>
                  </a:lnTo>
                  <a:lnTo>
                    <a:pt x="1159" y="2058"/>
                  </a:lnTo>
                  <a:lnTo>
                    <a:pt x="1171" y="2050"/>
                  </a:lnTo>
                  <a:lnTo>
                    <a:pt x="1179" y="2039"/>
                  </a:lnTo>
                  <a:lnTo>
                    <a:pt x="1182" y="2025"/>
                  </a:lnTo>
                  <a:lnTo>
                    <a:pt x="1182" y="1841"/>
                  </a:lnTo>
                  <a:lnTo>
                    <a:pt x="223" y="1841"/>
                  </a:lnTo>
                  <a:close/>
                  <a:moveTo>
                    <a:pt x="223" y="663"/>
                  </a:moveTo>
                  <a:lnTo>
                    <a:pt x="223" y="1620"/>
                  </a:lnTo>
                  <a:lnTo>
                    <a:pt x="1182" y="1620"/>
                  </a:lnTo>
                  <a:lnTo>
                    <a:pt x="1182" y="663"/>
                  </a:lnTo>
                  <a:lnTo>
                    <a:pt x="223" y="663"/>
                  </a:lnTo>
                  <a:close/>
                  <a:moveTo>
                    <a:pt x="259" y="221"/>
                  </a:moveTo>
                  <a:lnTo>
                    <a:pt x="244" y="224"/>
                  </a:lnTo>
                  <a:lnTo>
                    <a:pt x="233" y="232"/>
                  </a:lnTo>
                  <a:lnTo>
                    <a:pt x="225" y="244"/>
                  </a:lnTo>
                  <a:lnTo>
                    <a:pt x="223" y="258"/>
                  </a:lnTo>
                  <a:lnTo>
                    <a:pt x="223" y="442"/>
                  </a:lnTo>
                  <a:lnTo>
                    <a:pt x="1182" y="442"/>
                  </a:lnTo>
                  <a:lnTo>
                    <a:pt x="1182" y="258"/>
                  </a:lnTo>
                  <a:lnTo>
                    <a:pt x="1179" y="244"/>
                  </a:lnTo>
                  <a:lnTo>
                    <a:pt x="1171" y="232"/>
                  </a:lnTo>
                  <a:lnTo>
                    <a:pt x="1159" y="224"/>
                  </a:lnTo>
                  <a:lnTo>
                    <a:pt x="1145" y="221"/>
                  </a:lnTo>
                  <a:lnTo>
                    <a:pt x="259" y="221"/>
                  </a:lnTo>
                  <a:close/>
                  <a:moveTo>
                    <a:pt x="259" y="0"/>
                  </a:moveTo>
                  <a:lnTo>
                    <a:pt x="1145" y="0"/>
                  </a:lnTo>
                  <a:lnTo>
                    <a:pt x="1187" y="4"/>
                  </a:lnTo>
                  <a:lnTo>
                    <a:pt x="1226" y="13"/>
                  </a:lnTo>
                  <a:lnTo>
                    <a:pt x="1263" y="29"/>
                  </a:lnTo>
                  <a:lnTo>
                    <a:pt x="1298" y="50"/>
                  </a:lnTo>
                  <a:lnTo>
                    <a:pt x="1327" y="76"/>
                  </a:lnTo>
                  <a:lnTo>
                    <a:pt x="1353" y="105"/>
                  </a:lnTo>
                  <a:lnTo>
                    <a:pt x="1375" y="140"/>
                  </a:lnTo>
                  <a:lnTo>
                    <a:pt x="1390" y="177"/>
                  </a:lnTo>
                  <a:lnTo>
                    <a:pt x="1400" y="216"/>
                  </a:lnTo>
                  <a:lnTo>
                    <a:pt x="1403" y="258"/>
                  </a:lnTo>
                  <a:lnTo>
                    <a:pt x="1403" y="2025"/>
                  </a:lnTo>
                  <a:lnTo>
                    <a:pt x="1400" y="2066"/>
                  </a:lnTo>
                  <a:lnTo>
                    <a:pt x="1390" y="2106"/>
                  </a:lnTo>
                  <a:lnTo>
                    <a:pt x="1375" y="2142"/>
                  </a:lnTo>
                  <a:lnTo>
                    <a:pt x="1353" y="2176"/>
                  </a:lnTo>
                  <a:lnTo>
                    <a:pt x="1327" y="2206"/>
                  </a:lnTo>
                  <a:lnTo>
                    <a:pt x="1298" y="2232"/>
                  </a:lnTo>
                  <a:lnTo>
                    <a:pt x="1263" y="2253"/>
                  </a:lnTo>
                  <a:lnTo>
                    <a:pt x="1226" y="2269"/>
                  </a:lnTo>
                  <a:lnTo>
                    <a:pt x="1187" y="2279"/>
                  </a:lnTo>
                  <a:lnTo>
                    <a:pt x="1145" y="2282"/>
                  </a:lnTo>
                  <a:lnTo>
                    <a:pt x="259" y="2282"/>
                  </a:lnTo>
                  <a:lnTo>
                    <a:pt x="217" y="2279"/>
                  </a:lnTo>
                  <a:lnTo>
                    <a:pt x="177" y="2269"/>
                  </a:lnTo>
                  <a:lnTo>
                    <a:pt x="140" y="2253"/>
                  </a:lnTo>
                  <a:lnTo>
                    <a:pt x="106" y="2232"/>
                  </a:lnTo>
                  <a:lnTo>
                    <a:pt x="76" y="2206"/>
                  </a:lnTo>
                  <a:lnTo>
                    <a:pt x="50" y="2176"/>
                  </a:lnTo>
                  <a:lnTo>
                    <a:pt x="29" y="2142"/>
                  </a:lnTo>
                  <a:lnTo>
                    <a:pt x="14" y="2106"/>
                  </a:lnTo>
                  <a:lnTo>
                    <a:pt x="4" y="2066"/>
                  </a:lnTo>
                  <a:lnTo>
                    <a:pt x="0" y="2025"/>
                  </a:lnTo>
                  <a:lnTo>
                    <a:pt x="0" y="258"/>
                  </a:lnTo>
                  <a:lnTo>
                    <a:pt x="4" y="216"/>
                  </a:lnTo>
                  <a:lnTo>
                    <a:pt x="14" y="177"/>
                  </a:lnTo>
                  <a:lnTo>
                    <a:pt x="29" y="140"/>
                  </a:lnTo>
                  <a:lnTo>
                    <a:pt x="50" y="105"/>
                  </a:lnTo>
                  <a:lnTo>
                    <a:pt x="76" y="76"/>
                  </a:lnTo>
                  <a:lnTo>
                    <a:pt x="106" y="50"/>
                  </a:lnTo>
                  <a:lnTo>
                    <a:pt x="140" y="29"/>
                  </a:lnTo>
                  <a:lnTo>
                    <a:pt x="177" y="13"/>
                  </a:lnTo>
                  <a:lnTo>
                    <a:pt x="217" y="4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10122504" y="2682875"/>
            <a:ext cx="357187" cy="566738"/>
            <a:chOff x="10145713" y="2682875"/>
            <a:chExt cx="357187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9" name="Freeform 96"/>
            <p:cNvSpPr>
              <a:spLocks noEditPoints="1"/>
            </p:cNvSpPr>
            <p:nvPr/>
          </p:nvSpPr>
          <p:spPr bwMode="auto">
            <a:xfrm>
              <a:off x="10145713" y="2682875"/>
              <a:ext cx="357187" cy="566738"/>
            </a:xfrm>
            <a:custGeom>
              <a:avLst/>
              <a:gdLst>
                <a:gd name="T0" fmla="*/ 250 w 2247"/>
                <a:gd name="T1" fmla="*/ 3279 h 3570"/>
                <a:gd name="T2" fmla="*/ 262 w 2247"/>
                <a:gd name="T3" fmla="*/ 3309 h 3570"/>
                <a:gd name="T4" fmla="*/ 292 w 2247"/>
                <a:gd name="T5" fmla="*/ 3321 h 3570"/>
                <a:gd name="T6" fmla="*/ 1972 w 2247"/>
                <a:gd name="T7" fmla="*/ 3318 h 3570"/>
                <a:gd name="T8" fmla="*/ 1994 w 2247"/>
                <a:gd name="T9" fmla="*/ 3295 h 3570"/>
                <a:gd name="T10" fmla="*/ 1997 w 2247"/>
                <a:gd name="T11" fmla="*/ 2740 h 3570"/>
                <a:gd name="T12" fmla="*/ 250 w 2247"/>
                <a:gd name="T13" fmla="*/ 748 h 3570"/>
                <a:gd name="T14" fmla="*/ 1997 w 2247"/>
                <a:gd name="T15" fmla="*/ 2490 h 3570"/>
                <a:gd name="T16" fmla="*/ 250 w 2247"/>
                <a:gd name="T17" fmla="*/ 748 h 3570"/>
                <a:gd name="T18" fmla="*/ 275 w 2247"/>
                <a:gd name="T19" fmla="*/ 252 h 3570"/>
                <a:gd name="T20" fmla="*/ 254 w 2247"/>
                <a:gd name="T21" fmla="*/ 275 h 3570"/>
                <a:gd name="T22" fmla="*/ 250 w 2247"/>
                <a:gd name="T23" fmla="*/ 498 h 3570"/>
                <a:gd name="T24" fmla="*/ 1997 w 2247"/>
                <a:gd name="T25" fmla="*/ 291 h 3570"/>
                <a:gd name="T26" fmla="*/ 1985 w 2247"/>
                <a:gd name="T27" fmla="*/ 261 h 3570"/>
                <a:gd name="T28" fmla="*/ 1956 w 2247"/>
                <a:gd name="T29" fmla="*/ 249 h 3570"/>
                <a:gd name="T30" fmla="*/ 292 w 2247"/>
                <a:gd name="T31" fmla="*/ 0 h 3570"/>
                <a:gd name="T32" fmla="*/ 1998 w 2247"/>
                <a:gd name="T33" fmla="*/ 3 h 3570"/>
                <a:gd name="T34" fmla="*/ 2079 w 2247"/>
                <a:gd name="T35" fmla="*/ 27 h 3570"/>
                <a:gd name="T36" fmla="*/ 2147 w 2247"/>
                <a:gd name="T37" fmla="*/ 71 h 3570"/>
                <a:gd name="T38" fmla="*/ 2200 w 2247"/>
                <a:gd name="T39" fmla="*/ 132 h 3570"/>
                <a:gd name="T40" fmla="*/ 2235 w 2247"/>
                <a:gd name="T41" fmla="*/ 207 h 3570"/>
                <a:gd name="T42" fmla="*/ 2247 w 2247"/>
                <a:gd name="T43" fmla="*/ 291 h 3570"/>
                <a:gd name="T44" fmla="*/ 2243 w 2247"/>
                <a:gd name="T45" fmla="*/ 3322 h 3570"/>
                <a:gd name="T46" fmla="*/ 2220 w 2247"/>
                <a:gd name="T47" fmla="*/ 3402 h 3570"/>
                <a:gd name="T48" fmla="*/ 2175 w 2247"/>
                <a:gd name="T49" fmla="*/ 3470 h 3570"/>
                <a:gd name="T50" fmla="*/ 2114 w 2247"/>
                <a:gd name="T51" fmla="*/ 3523 h 3570"/>
                <a:gd name="T52" fmla="*/ 2040 w 2247"/>
                <a:gd name="T53" fmla="*/ 3558 h 3570"/>
                <a:gd name="T54" fmla="*/ 1956 w 2247"/>
                <a:gd name="T55" fmla="*/ 3570 h 3570"/>
                <a:gd name="T56" fmla="*/ 248 w 2247"/>
                <a:gd name="T57" fmla="*/ 3567 h 3570"/>
                <a:gd name="T58" fmla="*/ 169 w 2247"/>
                <a:gd name="T59" fmla="*/ 3543 h 3570"/>
                <a:gd name="T60" fmla="*/ 101 w 2247"/>
                <a:gd name="T61" fmla="*/ 3499 h 3570"/>
                <a:gd name="T62" fmla="*/ 48 w 2247"/>
                <a:gd name="T63" fmla="*/ 3438 h 3570"/>
                <a:gd name="T64" fmla="*/ 13 w 2247"/>
                <a:gd name="T65" fmla="*/ 3363 h 3570"/>
                <a:gd name="T66" fmla="*/ 0 w 2247"/>
                <a:gd name="T67" fmla="*/ 3279 h 3570"/>
                <a:gd name="T68" fmla="*/ 3 w 2247"/>
                <a:gd name="T69" fmla="*/ 248 h 3570"/>
                <a:gd name="T70" fmla="*/ 27 w 2247"/>
                <a:gd name="T71" fmla="*/ 168 h 3570"/>
                <a:gd name="T72" fmla="*/ 71 w 2247"/>
                <a:gd name="T73" fmla="*/ 100 h 3570"/>
                <a:gd name="T74" fmla="*/ 133 w 2247"/>
                <a:gd name="T75" fmla="*/ 47 h 3570"/>
                <a:gd name="T76" fmla="*/ 207 w 2247"/>
                <a:gd name="T77" fmla="*/ 12 h 3570"/>
                <a:gd name="T78" fmla="*/ 292 w 2247"/>
                <a:gd name="T79" fmla="*/ 0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7" h="3570">
                  <a:moveTo>
                    <a:pt x="250" y="2740"/>
                  </a:moveTo>
                  <a:lnTo>
                    <a:pt x="250" y="3279"/>
                  </a:lnTo>
                  <a:lnTo>
                    <a:pt x="254" y="3295"/>
                  </a:lnTo>
                  <a:lnTo>
                    <a:pt x="262" y="3309"/>
                  </a:lnTo>
                  <a:lnTo>
                    <a:pt x="275" y="3318"/>
                  </a:lnTo>
                  <a:lnTo>
                    <a:pt x="292" y="3321"/>
                  </a:lnTo>
                  <a:lnTo>
                    <a:pt x="1956" y="3321"/>
                  </a:lnTo>
                  <a:lnTo>
                    <a:pt x="1972" y="3318"/>
                  </a:lnTo>
                  <a:lnTo>
                    <a:pt x="1985" y="3309"/>
                  </a:lnTo>
                  <a:lnTo>
                    <a:pt x="1994" y="3295"/>
                  </a:lnTo>
                  <a:lnTo>
                    <a:pt x="1997" y="3279"/>
                  </a:lnTo>
                  <a:lnTo>
                    <a:pt x="1997" y="2740"/>
                  </a:lnTo>
                  <a:lnTo>
                    <a:pt x="250" y="2740"/>
                  </a:lnTo>
                  <a:close/>
                  <a:moveTo>
                    <a:pt x="250" y="748"/>
                  </a:moveTo>
                  <a:lnTo>
                    <a:pt x="250" y="2490"/>
                  </a:lnTo>
                  <a:lnTo>
                    <a:pt x="1997" y="2490"/>
                  </a:lnTo>
                  <a:lnTo>
                    <a:pt x="1997" y="748"/>
                  </a:lnTo>
                  <a:lnTo>
                    <a:pt x="250" y="748"/>
                  </a:lnTo>
                  <a:close/>
                  <a:moveTo>
                    <a:pt x="292" y="249"/>
                  </a:moveTo>
                  <a:lnTo>
                    <a:pt x="275" y="252"/>
                  </a:lnTo>
                  <a:lnTo>
                    <a:pt x="262" y="261"/>
                  </a:lnTo>
                  <a:lnTo>
                    <a:pt x="254" y="275"/>
                  </a:lnTo>
                  <a:lnTo>
                    <a:pt x="250" y="291"/>
                  </a:lnTo>
                  <a:lnTo>
                    <a:pt x="250" y="498"/>
                  </a:lnTo>
                  <a:lnTo>
                    <a:pt x="1997" y="498"/>
                  </a:lnTo>
                  <a:lnTo>
                    <a:pt x="1997" y="291"/>
                  </a:lnTo>
                  <a:lnTo>
                    <a:pt x="1994" y="275"/>
                  </a:lnTo>
                  <a:lnTo>
                    <a:pt x="1985" y="261"/>
                  </a:lnTo>
                  <a:lnTo>
                    <a:pt x="1972" y="252"/>
                  </a:lnTo>
                  <a:lnTo>
                    <a:pt x="1956" y="249"/>
                  </a:lnTo>
                  <a:lnTo>
                    <a:pt x="292" y="249"/>
                  </a:lnTo>
                  <a:close/>
                  <a:moveTo>
                    <a:pt x="292" y="0"/>
                  </a:moveTo>
                  <a:lnTo>
                    <a:pt x="1956" y="0"/>
                  </a:lnTo>
                  <a:lnTo>
                    <a:pt x="1998" y="3"/>
                  </a:lnTo>
                  <a:lnTo>
                    <a:pt x="2040" y="12"/>
                  </a:lnTo>
                  <a:lnTo>
                    <a:pt x="2079" y="27"/>
                  </a:lnTo>
                  <a:lnTo>
                    <a:pt x="2114" y="47"/>
                  </a:lnTo>
                  <a:lnTo>
                    <a:pt x="2147" y="71"/>
                  </a:lnTo>
                  <a:lnTo>
                    <a:pt x="2175" y="100"/>
                  </a:lnTo>
                  <a:lnTo>
                    <a:pt x="2200" y="132"/>
                  </a:lnTo>
                  <a:lnTo>
                    <a:pt x="2220" y="168"/>
                  </a:lnTo>
                  <a:lnTo>
                    <a:pt x="2235" y="207"/>
                  </a:lnTo>
                  <a:lnTo>
                    <a:pt x="2243" y="248"/>
                  </a:lnTo>
                  <a:lnTo>
                    <a:pt x="2247" y="291"/>
                  </a:lnTo>
                  <a:lnTo>
                    <a:pt x="2247" y="3279"/>
                  </a:lnTo>
                  <a:lnTo>
                    <a:pt x="2243" y="3322"/>
                  </a:lnTo>
                  <a:lnTo>
                    <a:pt x="2235" y="3363"/>
                  </a:lnTo>
                  <a:lnTo>
                    <a:pt x="2220" y="3402"/>
                  </a:lnTo>
                  <a:lnTo>
                    <a:pt x="2200" y="3438"/>
                  </a:lnTo>
                  <a:lnTo>
                    <a:pt x="2175" y="3470"/>
                  </a:lnTo>
                  <a:lnTo>
                    <a:pt x="2147" y="3499"/>
                  </a:lnTo>
                  <a:lnTo>
                    <a:pt x="2114" y="3523"/>
                  </a:lnTo>
                  <a:lnTo>
                    <a:pt x="2079" y="3543"/>
                  </a:lnTo>
                  <a:lnTo>
                    <a:pt x="2040" y="3558"/>
                  </a:lnTo>
                  <a:lnTo>
                    <a:pt x="1998" y="3567"/>
                  </a:lnTo>
                  <a:lnTo>
                    <a:pt x="1956" y="3570"/>
                  </a:lnTo>
                  <a:lnTo>
                    <a:pt x="292" y="3570"/>
                  </a:lnTo>
                  <a:lnTo>
                    <a:pt x="248" y="3567"/>
                  </a:lnTo>
                  <a:lnTo>
                    <a:pt x="207" y="3558"/>
                  </a:lnTo>
                  <a:lnTo>
                    <a:pt x="169" y="3543"/>
                  </a:lnTo>
                  <a:lnTo>
                    <a:pt x="133" y="3523"/>
                  </a:lnTo>
                  <a:lnTo>
                    <a:pt x="101" y="3499"/>
                  </a:lnTo>
                  <a:lnTo>
                    <a:pt x="71" y="3470"/>
                  </a:lnTo>
                  <a:lnTo>
                    <a:pt x="48" y="3438"/>
                  </a:lnTo>
                  <a:lnTo>
                    <a:pt x="27" y="3402"/>
                  </a:lnTo>
                  <a:lnTo>
                    <a:pt x="13" y="3363"/>
                  </a:lnTo>
                  <a:lnTo>
                    <a:pt x="3" y="3322"/>
                  </a:lnTo>
                  <a:lnTo>
                    <a:pt x="0" y="3279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3" y="207"/>
                  </a:lnTo>
                  <a:lnTo>
                    <a:pt x="27" y="168"/>
                  </a:lnTo>
                  <a:lnTo>
                    <a:pt x="48" y="132"/>
                  </a:lnTo>
                  <a:lnTo>
                    <a:pt x="71" y="100"/>
                  </a:lnTo>
                  <a:lnTo>
                    <a:pt x="101" y="71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7" y="12"/>
                  </a:lnTo>
                  <a:lnTo>
                    <a:pt x="248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7"/>
            <p:cNvSpPr>
              <a:spLocks/>
            </p:cNvSpPr>
            <p:nvPr/>
          </p:nvSpPr>
          <p:spPr bwMode="auto">
            <a:xfrm>
              <a:off x="10290175" y="2854325"/>
              <a:ext cx="66675" cy="65088"/>
            </a:xfrm>
            <a:custGeom>
              <a:avLst/>
              <a:gdLst>
                <a:gd name="T0" fmla="*/ 208 w 416"/>
                <a:gd name="T1" fmla="*/ 0 h 414"/>
                <a:gd name="T2" fmla="*/ 246 w 416"/>
                <a:gd name="T3" fmla="*/ 3 h 414"/>
                <a:gd name="T4" fmla="*/ 281 w 416"/>
                <a:gd name="T5" fmla="*/ 13 h 414"/>
                <a:gd name="T6" fmla="*/ 313 w 416"/>
                <a:gd name="T7" fmla="*/ 28 h 414"/>
                <a:gd name="T8" fmla="*/ 343 w 416"/>
                <a:gd name="T9" fmla="*/ 48 h 414"/>
                <a:gd name="T10" fmla="*/ 368 w 416"/>
                <a:gd name="T11" fmla="*/ 73 h 414"/>
                <a:gd name="T12" fmla="*/ 388 w 416"/>
                <a:gd name="T13" fmla="*/ 102 h 414"/>
                <a:gd name="T14" fmla="*/ 403 w 416"/>
                <a:gd name="T15" fmla="*/ 135 h 414"/>
                <a:gd name="T16" fmla="*/ 413 w 416"/>
                <a:gd name="T17" fmla="*/ 170 h 414"/>
                <a:gd name="T18" fmla="*/ 416 w 416"/>
                <a:gd name="T19" fmla="*/ 207 h 414"/>
                <a:gd name="T20" fmla="*/ 413 w 416"/>
                <a:gd name="T21" fmla="*/ 244 h 414"/>
                <a:gd name="T22" fmla="*/ 403 w 416"/>
                <a:gd name="T23" fmla="*/ 279 h 414"/>
                <a:gd name="T24" fmla="*/ 388 w 416"/>
                <a:gd name="T25" fmla="*/ 311 h 414"/>
                <a:gd name="T26" fmla="*/ 368 w 416"/>
                <a:gd name="T27" fmla="*/ 340 h 414"/>
                <a:gd name="T28" fmla="*/ 343 w 416"/>
                <a:gd name="T29" fmla="*/ 365 h 414"/>
                <a:gd name="T30" fmla="*/ 313 w 416"/>
                <a:gd name="T31" fmla="*/ 386 h 414"/>
                <a:gd name="T32" fmla="*/ 281 w 416"/>
                <a:gd name="T33" fmla="*/ 401 h 414"/>
                <a:gd name="T34" fmla="*/ 246 w 416"/>
                <a:gd name="T35" fmla="*/ 411 h 414"/>
                <a:gd name="T36" fmla="*/ 208 w 416"/>
                <a:gd name="T37" fmla="*/ 414 h 414"/>
                <a:gd name="T38" fmla="*/ 171 w 416"/>
                <a:gd name="T39" fmla="*/ 411 h 414"/>
                <a:gd name="T40" fmla="*/ 136 w 416"/>
                <a:gd name="T41" fmla="*/ 401 h 414"/>
                <a:gd name="T42" fmla="*/ 104 w 416"/>
                <a:gd name="T43" fmla="*/ 386 h 414"/>
                <a:gd name="T44" fmla="*/ 75 w 416"/>
                <a:gd name="T45" fmla="*/ 365 h 414"/>
                <a:gd name="T46" fmla="*/ 50 w 416"/>
                <a:gd name="T47" fmla="*/ 340 h 414"/>
                <a:gd name="T48" fmla="*/ 29 w 416"/>
                <a:gd name="T49" fmla="*/ 311 h 414"/>
                <a:gd name="T50" fmla="*/ 14 w 416"/>
                <a:gd name="T51" fmla="*/ 279 h 414"/>
                <a:gd name="T52" fmla="*/ 4 w 416"/>
                <a:gd name="T53" fmla="*/ 244 h 414"/>
                <a:gd name="T54" fmla="*/ 0 w 416"/>
                <a:gd name="T55" fmla="*/ 207 h 414"/>
                <a:gd name="T56" fmla="*/ 4 w 416"/>
                <a:gd name="T57" fmla="*/ 170 h 414"/>
                <a:gd name="T58" fmla="*/ 14 w 416"/>
                <a:gd name="T59" fmla="*/ 135 h 414"/>
                <a:gd name="T60" fmla="*/ 29 w 416"/>
                <a:gd name="T61" fmla="*/ 102 h 414"/>
                <a:gd name="T62" fmla="*/ 50 w 416"/>
                <a:gd name="T63" fmla="*/ 73 h 414"/>
                <a:gd name="T64" fmla="*/ 75 w 416"/>
                <a:gd name="T65" fmla="*/ 48 h 414"/>
                <a:gd name="T66" fmla="*/ 104 w 416"/>
                <a:gd name="T67" fmla="*/ 28 h 414"/>
                <a:gd name="T68" fmla="*/ 136 w 416"/>
                <a:gd name="T69" fmla="*/ 13 h 414"/>
                <a:gd name="T70" fmla="*/ 171 w 416"/>
                <a:gd name="T71" fmla="*/ 3 h 414"/>
                <a:gd name="T72" fmla="*/ 208 w 416"/>
                <a:gd name="T73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6" h="414">
                  <a:moveTo>
                    <a:pt x="208" y="0"/>
                  </a:moveTo>
                  <a:lnTo>
                    <a:pt x="246" y="3"/>
                  </a:lnTo>
                  <a:lnTo>
                    <a:pt x="281" y="13"/>
                  </a:lnTo>
                  <a:lnTo>
                    <a:pt x="313" y="28"/>
                  </a:lnTo>
                  <a:lnTo>
                    <a:pt x="343" y="48"/>
                  </a:lnTo>
                  <a:lnTo>
                    <a:pt x="368" y="73"/>
                  </a:lnTo>
                  <a:lnTo>
                    <a:pt x="388" y="102"/>
                  </a:lnTo>
                  <a:lnTo>
                    <a:pt x="403" y="135"/>
                  </a:lnTo>
                  <a:lnTo>
                    <a:pt x="413" y="170"/>
                  </a:lnTo>
                  <a:lnTo>
                    <a:pt x="416" y="207"/>
                  </a:lnTo>
                  <a:lnTo>
                    <a:pt x="413" y="244"/>
                  </a:lnTo>
                  <a:lnTo>
                    <a:pt x="403" y="279"/>
                  </a:lnTo>
                  <a:lnTo>
                    <a:pt x="388" y="311"/>
                  </a:lnTo>
                  <a:lnTo>
                    <a:pt x="368" y="340"/>
                  </a:lnTo>
                  <a:lnTo>
                    <a:pt x="343" y="365"/>
                  </a:lnTo>
                  <a:lnTo>
                    <a:pt x="313" y="386"/>
                  </a:lnTo>
                  <a:lnTo>
                    <a:pt x="281" y="401"/>
                  </a:lnTo>
                  <a:lnTo>
                    <a:pt x="246" y="411"/>
                  </a:lnTo>
                  <a:lnTo>
                    <a:pt x="208" y="414"/>
                  </a:lnTo>
                  <a:lnTo>
                    <a:pt x="171" y="411"/>
                  </a:lnTo>
                  <a:lnTo>
                    <a:pt x="136" y="401"/>
                  </a:lnTo>
                  <a:lnTo>
                    <a:pt x="104" y="386"/>
                  </a:lnTo>
                  <a:lnTo>
                    <a:pt x="75" y="365"/>
                  </a:lnTo>
                  <a:lnTo>
                    <a:pt x="50" y="340"/>
                  </a:lnTo>
                  <a:lnTo>
                    <a:pt x="29" y="311"/>
                  </a:lnTo>
                  <a:lnTo>
                    <a:pt x="14" y="279"/>
                  </a:lnTo>
                  <a:lnTo>
                    <a:pt x="4" y="244"/>
                  </a:lnTo>
                  <a:lnTo>
                    <a:pt x="0" y="207"/>
                  </a:lnTo>
                  <a:lnTo>
                    <a:pt x="4" y="170"/>
                  </a:lnTo>
                  <a:lnTo>
                    <a:pt x="14" y="135"/>
                  </a:lnTo>
                  <a:lnTo>
                    <a:pt x="29" y="102"/>
                  </a:lnTo>
                  <a:lnTo>
                    <a:pt x="50" y="73"/>
                  </a:lnTo>
                  <a:lnTo>
                    <a:pt x="75" y="48"/>
                  </a:lnTo>
                  <a:lnTo>
                    <a:pt x="104" y="28"/>
                  </a:lnTo>
                  <a:lnTo>
                    <a:pt x="136" y="13"/>
                  </a:lnTo>
                  <a:lnTo>
                    <a:pt x="171" y="3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98"/>
            <p:cNvSpPr>
              <a:spLocks/>
            </p:cNvSpPr>
            <p:nvPr/>
          </p:nvSpPr>
          <p:spPr bwMode="auto">
            <a:xfrm>
              <a:off x="10264775" y="2919413"/>
              <a:ext cx="119062" cy="93663"/>
            </a:xfrm>
            <a:custGeom>
              <a:avLst/>
              <a:gdLst>
                <a:gd name="T0" fmla="*/ 374 w 749"/>
                <a:gd name="T1" fmla="*/ 0 h 582"/>
                <a:gd name="T2" fmla="*/ 425 w 749"/>
                <a:gd name="T3" fmla="*/ 4 h 582"/>
                <a:gd name="T4" fmla="*/ 474 w 749"/>
                <a:gd name="T5" fmla="*/ 14 h 582"/>
                <a:gd name="T6" fmla="*/ 521 w 749"/>
                <a:gd name="T7" fmla="*/ 30 h 582"/>
                <a:gd name="T8" fmla="*/ 564 w 749"/>
                <a:gd name="T9" fmla="*/ 52 h 582"/>
                <a:gd name="T10" fmla="*/ 603 w 749"/>
                <a:gd name="T11" fmla="*/ 78 h 582"/>
                <a:gd name="T12" fmla="*/ 639 w 749"/>
                <a:gd name="T13" fmla="*/ 110 h 582"/>
                <a:gd name="T14" fmla="*/ 671 w 749"/>
                <a:gd name="T15" fmla="*/ 146 h 582"/>
                <a:gd name="T16" fmla="*/ 697 w 749"/>
                <a:gd name="T17" fmla="*/ 186 h 582"/>
                <a:gd name="T18" fmla="*/ 720 w 749"/>
                <a:gd name="T19" fmla="*/ 228 h 582"/>
                <a:gd name="T20" fmla="*/ 735 w 749"/>
                <a:gd name="T21" fmla="*/ 275 h 582"/>
                <a:gd name="T22" fmla="*/ 746 w 749"/>
                <a:gd name="T23" fmla="*/ 323 h 582"/>
                <a:gd name="T24" fmla="*/ 749 w 749"/>
                <a:gd name="T25" fmla="*/ 374 h 582"/>
                <a:gd name="T26" fmla="*/ 746 w 749"/>
                <a:gd name="T27" fmla="*/ 411 h 582"/>
                <a:gd name="T28" fmla="*/ 736 w 749"/>
                <a:gd name="T29" fmla="*/ 447 h 582"/>
                <a:gd name="T30" fmla="*/ 720 w 749"/>
                <a:gd name="T31" fmla="*/ 479 h 582"/>
                <a:gd name="T32" fmla="*/ 701 w 749"/>
                <a:gd name="T33" fmla="*/ 507 h 582"/>
                <a:gd name="T34" fmla="*/ 675 w 749"/>
                <a:gd name="T35" fmla="*/ 532 h 582"/>
                <a:gd name="T36" fmla="*/ 646 w 749"/>
                <a:gd name="T37" fmla="*/ 553 h 582"/>
                <a:gd name="T38" fmla="*/ 614 w 749"/>
                <a:gd name="T39" fmla="*/ 569 h 582"/>
                <a:gd name="T40" fmla="*/ 578 w 749"/>
                <a:gd name="T41" fmla="*/ 579 h 582"/>
                <a:gd name="T42" fmla="*/ 541 w 749"/>
                <a:gd name="T43" fmla="*/ 582 h 582"/>
                <a:gd name="T44" fmla="*/ 208 w 749"/>
                <a:gd name="T45" fmla="*/ 582 h 582"/>
                <a:gd name="T46" fmla="*/ 170 w 749"/>
                <a:gd name="T47" fmla="*/ 579 h 582"/>
                <a:gd name="T48" fmla="*/ 136 w 749"/>
                <a:gd name="T49" fmla="*/ 569 h 582"/>
                <a:gd name="T50" fmla="*/ 103 w 749"/>
                <a:gd name="T51" fmla="*/ 553 h 582"/>
                <a:gd name="T52" fmla="*/ 74 w 749"/>
                <a:gd name="T53" fmla="*/ 532 h 582"/>
                <a:gd name="T54" fmla="*/ 49 w 749"/>
                <a:gd name="T55" fmla="*/ 507 h 582"/>
                <a:gd name="T56" fmla="*/ 28 w 749"/>
                <a:gd name="T57" fmla="*/ 479 h 582"/>
                <a:gd name="T58" fmla="*/ 13 w 749"/>
                <a:gd name="T59" fmla="*/ 447 h 582"/>
                <a:gd name="T60" fmla="*/ 3 w 749"/>
                <a:gd name="T61" fmla="*/ 411 h 582"/>
                <a:gd name="T62" fmla="*/ 0 w 749"/>
                <a:gd name="T63" fmla="*/ 374 h 582"/>
                <a:gd name="T64" fmla="*/ 3 w 749"/>
                <a:gd name="T65" fmla="*/ 323 h 582"/>
                <a:gd name="T66" fmla="*/ 13 w 749"/>
                <a:gd name="T67" fmla="*/ 275 h 582"/>
                <a:gd name="T68" fmla="*/ 29 w 749"/>
                <a:gd name="T69" fmla="*/ 228 h 582"/>
                <a:gd name="T70" fmla="*/ 51 w 749"/>
                <a:gd name="T71" fmla="*/ 186 h 582"/>
                <a:gd name="T72" fmla="*/ 78 w 749"/>
                <a:gd name="T73" fmla="*/ 146 h 582"/>
                <a:gd name="T74" fmla="*/ 110 w 749"/>
                <a:gd name="T75" fmla="*/ 110 h 582"/>
                <a:gd name="T76" fmla="*/ 145 w 749"/>
                <a:gd name="T77" fmla="*/ 78 h 582"/>
                <a:gd name="T78" fmla="*/ 186 w 749"/>
                <a:gd name="T79" fmla="*/ 52 h 582"/>
                <a:gd name="T80" fmla="*/ 229 w 749"/>
                <a:gd name="T81" fmla="*/ 30 h 582"/>
                <a:gd name="T82" fmla="*/ 276 w 749"/>
                <a:gd name="T83" fmla="*/ 14 h 582"/>
                <a:gd name="T84" fmla="*/ 324 w 749"/>
                <a:gd name="T85" fmla="*/ 4 h 582"/>
                <a:gd name="T86" fmla="*/ 374 w 749"/>
                <a:gd name="T87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9" h="582">
                  <a:moveTo>
                    <a:pt x="374" y="0"/>
                  </a:moveTo>
                  <a:lnTo>
                    <a:pt x="425" y="4"/>
                  </a:lnTo>
                  <a:lnTo>
                    <a:pt x="474" y="14"/>
                  </a:lnTo>
                  <a:lnTo>
                    <a:pt x="521" y="30"/>
                  </a:lnTo>
                  <a:lnTo>
                    <a:pt x="564" y="52"/>
                  </a:lnTo>
                  <a:lnTo>
                    <a:pt x="603" y="78"/>
                  </a:lnTo>
                  <a:lnTo>
                    <a:pt x="639" y="110"/>
                  </a:lnTo>
                  <a:lnTo>
                    <a:pt x="671" y="146"/>
                  </a:lnTo>
                  <a:lnTo>
                    <a:pt x="697" y="186"/>
                  </a:lnTo>
                  <a:lnTo>
                    <a:pt x="720" y="228"/>
                  </a:lnTo>
                  <a:lnTo>
                    <a:pt x="735" y="275"/>
                  </a:lnTo>
                  <a:lnTo>
                    <a:pt x="746" y="323"/>
                  </a:lnTo>
                  <a:lnTo>
                    <a:pt x="749" y="374"/>
                  </a:lnTo>
                  <a:lnTo>
                    <a:pt x="746" y="411"/>
                  </a:lnTo>
                  <a:lnTo>
                    <a:pt x="736" y="447"/>
                  </a:lnTo>
                  <a:lnTo>
                    <a:pt x="720" y="479"/>
                  </a:lnTo>
                  <a:lnTo>
                    <a:pt x="701" y="507"/>
                  </a:lnTo>
                  <a:lnTo>
                    <a:pt x="675" y="532"/>
                  </a:lnTo>
                  <a:lnTo>
                    <a:pt x="646" y="553"/>
                  </a:lnTo>
                  <a:lnTo>
                    <a:pt x="614" y="569"/>
                  </a:lnTo>
                  <a:lnTo>
                    <a:pt x="578" y="579"/>
                  </a:lnTo>
                  <a:lnTo>
                    <a:pt x="541" y="582"/>
                  </a:lnTo>
                  <a:lnTo>
                    <a:pt x="208" y="582"/>
                  </a:lnTo>
                  <a:lnTo>
                    <a:pt x="170" y="579"/>
                  </a:lnTo>
                  <a:lnTo>
                    <a:pt x="136" y="569"/>
                  </a:lnTo>
                  <a:lnTo>
                    <a:pt x="103" y="553"/>
                  </a:lnTo>
                  <a:lnTo>
                    <a:pt x="74" y="532"/>
                  </a:lnTo>
                  <a:lnTo>
                    <a:pt x="49" y="507"/>
                  </a:lnTo>
                  <a:lnTo>
                    <a:pt x="28" y="479"/>
                  </a:lnTo>
                  <a:lnTo>
                    <a:pt x="13" y="447"/>
                  </a:lnTo>
                  <a:lnTo>
                    <a:pt x="3" y="411"/>
                  </a:lnTo>
                  <a:lnTo>
                    <a:pt x="0" y="374"/>
                  </a:lnTo>
                  <a:lnTo>
                    <a:pt x="3" y="323"/>
                  </a:lnTo>
                  <a:lnTo>
                    <a:pt x="13" y="275"/>
                  </a:lnTo>
                  <a:lnTo>
                    <a:pt x="29" y="228"/>
                  </a:lnTo>
                  <a:lnTo>
                    <a:pt x="51" y="186"/>
                  </a:lnTo>
                  <a:lnTo>
                    <a:pt x="78" y="146"/>
                  </a:lnTo>
                  <a:lnTo>
                    <a:pt x="110" y="110"/>
                  </a:lnTo>
                  <a:lnTo>
                    <a:pt x="145" y="78"/>
                  </a:lnTo>
                  <a:lnTo>
                    <a:pt x="186" y="52"/>
                  </a:lnTo>
                  <a:lnTo>
                    <a:pt x="229" y="30"/>
                  </a:lnTo>
                  <a:lnTo>
                    <a:pt x="276" y="14"/>
                  </a:lnTo>
                  <a:lnTo>
                    <a:pt x="324" y="4"/>
                  </a:lnTo>
                  <a:lnTo>
                    <a:pt x="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99"/>
            <p:cNvSpPr>
              <a:spLocks/>
            </p:cNvSpPr>
            <p:nvPr/>
          </p:nvSpPr>
          <p:spPr bwMode="auto">
            <a:xfrm>
              <a:off x="10298113" y="3136900"/>
              <a:ext cx="52387" cy="53975"/>
            </a:xfrm>
            <a:custGeom>
              <a:avLst/>
              <a:gdLst>
                <a:gd name="T0" fmla="*/ 166 w 333"/>
                <a:gd name="T1" fmla="*/ 0 h 332"/>
                <a:gd name="T2" fmla="*/ 200 w 333"/>
                <a:gd name="T3" fmla="*/ 3 h 332"/>
                <a:gd name="T4" fmla="*/ 231 w 333"/>
                <a:gd name="T5" fmla="*/ 13 h 332"/>
                <a:gd name="T6" fmla="*/ 260 w 333"/>
                <a:gd name="T7" fmla="*/ 28 h 332"/>
                <a:gd name="T8" fmla="*/ 284 w 333"/>
                <a:gd name="T9" fmla="*/ 48 h 332"/>
                <a:gd name="T10" fmla="*/ 305 w 333"/>
                <a:gd name="T11" fmla="*/ 72 h 332"/>
                <a:gd name="T12" fmla="*/ 320 w 333"/>
                <a:gd name="T13" fmla="*/ 100 h 332"/>
                <a:gd name="T14" fmla="*/ 330 w 333"/>
                <a:gd name="T15" fmla="*/ 132 h 332"/>
                <a:gd name="T16" fmla="*/ 333 w 333"/>
                <a:gd name="T17" fmla="*/ 165 h 332"/>
                <a:gd name="T18" fmla="*/ 330 w 333"/>
                <a:gd name="T19" fmla="*/ 199 h 332"/>
                <a:gd name="T20" fmla="*/ 320 w 333"/>
                <a:gd name="T21" fmla="*/ 230 h 332"/>
                <a:gd name="T22" fmla="*/ 305 w 333"/>
                <a:gd name="T23" fmla="*/ 258 h 332"/>
                <a:gd name="T24" fmla="*/ 284 w 333"/>
                <a:gd name="T25" fmla="*/ 283 h 332"/>
                <a:gd name="T26" fmla="*/ 260 w 333"/>
                <a:gd name="T27" fmla="*/ 303 h 332"/>
                <a:gd name="T28" fmla="*/ 231 w 333"/>
                <a:gd name="T29" fmla="*/ 319 h 332"/>
                <a:gd name="T30" fmla="*/ 200 w 333"/>
                <a:gd name="T31" fmla="*/ 329 h 332"/>
                <a:gd name="T32" fmla="*/ 166 w 333"/>
                <a:gd name="T33" fmla="*/ 332 h 332"/>
                <a:gd name="T34" fmla="*/ 133 w 333"/>
                <a:gd name="T35" fmla="*/ 329 h 332"/>
                <a:gd name="T36" fmla="*/ 102 w 333"/>
                <a:gd name="T37" fmla="*/ 319 h 332"/>
                <a:gd name="T38" fmla="*/ 74 w 333"/>
                <a:gd name="T39" fmla="*/ 303 h 332"/>
                <a:gd name="T40" fmla="*/ 49 w 333"/>
                <a:gd name="T41" fmla="*/ 283 h 332"/>
                <a:gd name="T42" fmla="*/ 29 w 333"/>
                <a:gd name="T43" fmla="*/ 258 h 332"/>
                <a:gd name="T44" fmla="*/ 13 w 333"/>
                <a:gd name="T45" fmla="*/ 230 h 332"/>
                <a:gd name="T46" fmla="*/ 4 w 333"/>
                <a:gd name="T47" fmla="*/ 199 h 332"/>
                <a:gd name="T48" fmla="*/ 0 w 333"/>
                <a:gd name="T49" fmla="*/ 165 h 332"/>
                <a:gd name="T50" fmla="*/ 4 w 333"/>
                <a:gd name="T51" fmla="*/ 132 h 332"/>
                <a:gd name="T52" fmla="*/ 13 w 333"/>
                <a:gd name="T53" fmla="*/ 100 h 332"/>
                <a:gd name="T54" fmla="*/ 29 w 333"/>
                <a:gd name="T55" fmla="*/ 72 h 332"/>
                <a:gd name="T56" fmla="*/ 49 w 333"/>
                <a:gd name="T57" fmla="*/ 48 h 332"/>
                <a:gd name="T58" fmla="*/ 74 w 333"/>
                <a:gd name="T59" fmla="*/ 28 h 332"/>
                <a:gd name="T60" fmla="*/ 102 w 333"/>
                <a:gd name="T61" fmla="*/ 13 h 332"/>
                <a:gd name="T62" fmla="*/ 133 w 333"/>
                <a:gd name="T63" fmla="*/ 3 h 332"/>
                <a:gd name="T64" fmla="*/ 166 w 333"/>
                <a:gd name="T6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2">
                  <a:moveTo>
                    <a:pt x="166" y="0"/>
                  </a:moveTo>
                  <a:lnTo>
                    <a:pt x="200" y="3"/>
                  </a:lnTo>
                  <a:lnTo>
                    <a:pt x="231" y="13"/>
                  </a:lnTo>
                  <a:lnTo>
                    <a:pt x="260" y="28"/>
                  </a:lnTo>
                  <a:lnTo>
                    <a:pt x="284" y="48"/>
                  </a:lnTo>
                  <a:lnTo>
                    <a:pt x="305" y="72"/>
                  </a:lnTo>
                  <a:lnTo>
                    <a:pt x="320" y="100"/>
                  </a:lnTo>
                  <a:lnTo>
                    <a:pt x="330" y="132"/>
                  </a:lnTo>
                  <a:lnTo>
                    <a:pt x="333" y="165"/>
                  </a:lnTo>
                  <a:lnTo>
                    <a:pt x="330" y="199"/>
                  </a:lnTo>
                  <a:lnTo>
                    <a:pt x="320" y="230"/>
                  </a:lnTo>
                  <a:lnTo>
                    <a:pt x="305" y="258"/>
                  </a:lnTo>
                  <a:lnTo>
                    <a:pt x="284" y="283"/>
                  </a:lnTo>
                  <a:lnTo>
                    <a:pt x="260" y="303"/>
                  </a:lnTo>
                  <a:lnTo>
                    <a:pt x="231" y="319"/>
                  </a:lnTo>
                  <a:lnTo>
                    <a:pt x="200" y="329"/>
                  </a:lnTo>
                  <a:lnTo>
                    <a:pt x="166" y="332"/>
                  </a:lnTo>
                  <a:lnTo>
                    <a:pt x="133" y="329"/>
                  </a:lnTo>
                  <a:lnTo>
                    <a:pt x="102" y="319"/>
                  </a:lnTo>
                  <a:lnTo>
                    <a:pt x="74" y="303"/>
                  </a:lnTo>
                  <a:lnTo>
                    <a:pt x="49" y="283"/>
                  </a:lnTo>
                  <a:lnTo>
                    <a:pt x="29" y="258"/>
                  </a:lnTo>
                  <a:lnTo>
                    <a:pt x="13" y="230"/>
                  </a:lnTo>
                  <a:lnTo>
                    <a:pt x="4" y="199"/>
                  </a:lnTo>
                  <a:lnTo>
                    <a:pt x="0" y="165"/>
                  </a:lnTo>
                  <a:lnTo>
                    <a:pt x="4" y="132"/>
                  </a:lnTo>
                  <a:lnTo>
                    <a:pt x="13" y="100"/>
                  </a:lnTo>
                  <a:lnTo>
                    <a:pt x="29" y="72"/>
                  </a:lnTo>
                  <a:lnTo>
                    <a:pt x="49" y="48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3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9081440" y="2786063"/>
            <a:ext cx="568326" cy="360362"/>
            <a:chOff x="9101138" y="2786063"/>
            <a:chExt cx="568326" cy="360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" name="Freeform 104"/>
            <p:cNvSpPr>
              <a:spLocks noEditPoints="1"/>
            </p:cNvSpPr>
            <p:nvPr/>
          </p:nvSpPr>
          <p:spPr bwMode="auto">
            <a:xfrm>
              <a:off x="9101138" y="2786063"/>
              <a:ext cx="220663" cy="360362"/>
            </a:xfrm>
            <a:custGeom>
              <a:avLst/>
              <a:gdLst>
                <a:gd name="T0" fmla="*/ 219 w 1389"/>
                <a:gd name="T1" fmla="*/ 2013 h 2270"/>
                <a:gd name="T2" fmla="*/ 230 w 1389"/>
                <a:gd name="T3" fmla="*/ 2040 h 2270"/>
                <a:gd name="T4" fmla="*/ 256 w 1389"/>
                <a:gd name="T5" fmla="*/ 2050 h 2270"/>
                <a:gd name="T6" fmla="*/ 1147 w 1389"/>
                <a:gd name="T7" fmla="*/ 2047 h 2270"/>
                <a:gd name="T8" fmla="*/ 1166 w 1389"/>
                <a:gd name="T9" fmla="*/ 2029 h 2270"/>
                <a:gd name="T10" fmla="*/ 1169 w 1389"/>
                <a:gd name="T11" fmla="*/ 1831 h 2270"/>
                <a:gd name="T12" fmla="*/ 256 w 1389"/>
                <a:gd name="T13" fmla="*/ 220 h 2270"/>
                <a:gd name="T14" fmla="*/ 230 w 1389"/>
                <a:gd name="T15" fmla="*/ 230 h 2270"/>
                <a:gd name="T16" fmla="*/ 219 w 1389"/>
                <a:gd name="T17" fmla="*/ 257 h 2270"/>
                <a:gd name="T18" fmla="*/ 1169 w 1389"/>
                <a:gd name="T19" fmla="*/ 439 h 2270"/>
                <a:gd name="T20" fmla="*/ 1166 w 1389"/>
                <a:gd name="T21" fmla="*/ 242 h 2270"/>
                <a:gd name="T22" fmla="*/ 1147 w 1389"/>
                <a:gd name="T23" fmla="*/ 223 h 2270"/>
                <a:gd name="T24" fmla="*/ 256 w 1389"/>
                <a:gd name="T25" fmla="*/ 220 h 2270"/>
                <a:gd name="T26" fmla="*/ 1133 w 1389"/>
                <a:gd name="T27" fmla="*/ 0 h 2270"/>
                <a:gd name="T28" fmla="*/ 1213 w 1389"/>
                <a:gd name="T29" fmla="*/ 13 h 2270"/>
                <a:gd name="T30" fmla="*/ 1283 w 1389"/>
                <a:gd name="T31" fmla="*/ 50 h 2270"/>
                <a:gd name="T32" fmla="*/ 1339 w 1389"/>
                <a:gd name="T33" fmla="*/ 105 h 2270"/>
                <a:gd name="T34" fmla="*/ 1376 w 1389"/>
                <a:gd name="T35" fmla="*/ 176 h 2270"/>
                <a:gd name="T36" fmla="*/ 1389 w 1389"/>
                <a:gd name="T37" fmla="*/ 257 h 2270"/>
                <a:gd name="T38" fmla="*/ 219 w 1389"/>
                <a:gd name="T39" fmla="*/ 660 h 2270"/>
                <a:gd name="T40" fmla="*/ 1389 w 1389"/>
                <a:gd name="T41" fmla="*/ 1611 h 2270"/>
                <a:gd name="T42" fmla="*/ 1385 w 1389"/>
                <a:gd name="T43" fmla="*/ 2056 h 2270"/>
                <a:gd name="T44" fmla="*/ 1359 w 1389"/>
                <a:gd name="T45" fmla="*/ 2132 h 2270"/>
                <a:gd name="T46" fmla="*/ 1313 w 1389"/>
                <a:gd name="T47" fmla="*/ 2195 h 2270"/>
                <a:gd name="T48" fmla="*/ 1250 w 1389"/>
                <a:gd name="T49" fmla="*/ 2242 h 2270"/>
                <a:gd name="T50" fmla="*/ 1174 w 1389"/>
                <a:gd name="T51" fmla="*/ 2267 h 2270"/>
                <a:gd name="T52" fmla="*/ 256 w 1389"/>
                <a:gd name="T53" fmla="*/ 2270 h 2270"/>
                <a:gd name="T54" fmla="*/ 175 w 1389"/>
                <a:gd name="T55" fmla="*/ 2257 h 2270"/>
                <a:gd name="T56" fmla="*/ 105 w 1389"/>
                <a:gd name="T57" fmla="*/ 2221 h 2270"/>
                <a:gd name="T58" fmla="*/ 50 w 1389"/>
                <a:gd name="T59" fmla="*/ 2166 h 2270"/>
                <a:gd name="T60" fmla="*/ 13 w 1389"/>
                <a:gd name="T61" fmla="*/ 2095 h 2270"/>
                <a:gd name="T62" fmla="*/ 0 w 1389"/>
                <a:gd name="T63" fmla="*/ 2013 h 2270"/>
                <a:gd name="T64" fmla="*/ 3 w 1389"/>
                <a:gd name="T65" fmla="*/ 215 h 2270"/>
                <a:gd name="T66" fmla="*/ 28 w 1389"/>
                <a:gd name="T67" fmla="*/ 139 h 2270"/>
                <a:gd name="T68" fmla="*/ 75 w 1389"/>
                <a:gd name="T69" fmla="*/ 76 h 2270"/>
                <a:gd name="T70" fmla="*/ 138 w 1389"/>
                <a:gd name="T71" fmla="*/ 29 h 2270"/>
                <a:gd name="T72" fmla="*/ 215 w 1389"/>
                <a:gd name="T73" fmla="*/ 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9" h="2270">
                  <a:moveTo>
                    <a:pt x="219" y="1831"/>
                  </a:moveTo>
                  <a:lnTo>
                    <a:pt x="219" y="2013"/>
                  </a:lnTo>
                  <a:lnTo>
                    <a:pt x="222" y="2029"/>
                  </a:lnTo>
                  <a:lnTo>
                    <a:pt x="230" y="2040"/>
                  </a:lnTo>
                  <a:lnTo>
                    <a:pt x="242" y="2047"/>
                  </a:lnTo>
                  <a:lnTo>
                    <a:pt x="256" y="2050"/>
                  </a:lnTo>
                  <a:lnTo>
                    <a:pt x="1133" y="2050"/>
                  </a:lnTo>
                  <a:lnTo>
                    <a:pt x="1147" y="2047"/>
                  </a:lnTo>
                  <a:lnTo>
                    <a:pt x="1159" y="2040"/>
                  </a:lnTo>
                  <a:lnTo>
                    <a:pt x="1166" y="2029"/>
                  </a:lnTo>
                  <a:lnTo>
                    <a:pt x="1169" y="2013"/>
                  </a:lnTo>
                  <a:lnTo>
                    <a:pt x="1169" y="1831"/>
                  </a:lnTo>
                  <a:lnTo>
                    <a:pt x="219" y="1831"/>
                  </a:lnTo>
                  <a:close/>
                  <a:moveTo>
                    <a:pt x="256" y="220"/>
                  </a:moveTo>
                  <a:lnTo>
                    <a:pt x="242" y="223"/>
                  </a:lnTo>
                  <a:lnTo>
                    <a:pt x="230" y="230"/>
                  </a:lnTo>
                  <a:lnTo>
                    <a:pt x="222" y="242"/>
                  </a:lnTo>
                  <a:lnTo>
                    <a:pt x="219" y="257"/>
                  </a:lnTo>
                  <a:lnTo>
                    <a:pt x="219" y="439"/>
                  </a:lnTo>
                  <a:lnTo>
                    <a:pt x="1169" y="439"/>
                  </a:lnTo>
                  <a:lnTo>
                    <a:pt x="1169" y="257"/>
                  </a:lnTo>
                  <a:lnTo>
                    <a:pt x="1166" y="242"/>
                  </a:lnTo>
                  <a:lnTo>
                    <a:pt x="1159" y="230"/>
                  </a:lnTo>
                  <a:lnTo>
                    <a:pt x="1147" y="223"/>
                  </a:lnTo>
                  <a:lnTo>
                    <a:pt x="1133" y="220"/>
                  </a:lnTo>
                  <a:lnTo>
                    <a:pt x="256" y="220"/>
                  </a:lnTo>
                  <a:close/>
                  <a:moveTo>
                    <a:pt x="256" y="0"/>
                  </a:moveTo>
                  <a:lnTo>
                    <a:pt x="1133" y="0"/>
                  </a:lnTo>
                  <a:lnTo>
                    <a:pt x="1174" y="3"/>
                  </a:lnTo>
                  <a:lnTo>
                    <a:pt x="1213" y="13"/>
                  </a:lnTo>
                  <a:lnTo>
                    <a:pt x="1250" y="29"/>
                  </a:lnTo>
                  <a:lnTo>
                    <a:pt x="1283" y="50"/>
                  </a:lnTo>
                  <a:lnTo>
                    <a:pt x="1313" y="76"/>
                  </a:lnTo>
                  <a:lnTo>
                    <a:pt x="1339" y="105"/>
                  </a:lnTo>
                  <a:lnTo>
                    <a:pt x="1359" y="139"/>
                  </a:lnTo>
                  <a:lnTo>
                    <a:pt x="1376" y="176"/>
                  </a:lnTo>
                  <a:lnTo>
                    <a:pt x="1385" y="215"/>
                  </a:lnTo>
                  <a:lnTo>
                    <a:pt x="1389" y="257"/>
                  </a:lnTo>
                  <a:lnTo>
                    <a:pt x="1389" y="660"/>
                  </a:lnTo>
                  <a:lnTo>
                    <a:pt x="219" y="660"/>
                  </a:lnTo>
                  <a:lnTo>
                    <a:pt x="219" y="1611"/>
                  </a:lnTo>
                  <a:lnTo>
                    <a:pt x="1389" y="1611"/>
                  </a:lnTo>
                  <a:lnTo>
                    <a:pt x="1389" y="2013"/>
                  </a:lnTo>
                  <a:lnTo>
                    <a:pt x="1385" y="2056"/>
                  </a:lnTo>
                  <a:lnTo>
                    <a:pt x="1376" y="2095"/>
                  </a:lnTo>
                  <a:lnTo>
                    <a:pt x="1359" y="2132"/>
                  </a:lnTo>
                  <a:lnTo>
                    <a:pt x="1339" y="2166"/>
                  </a:lnTo>
                  <a:lnTo>
                    <a:pt x="1313" y="2195"/>
                  </a:lnTo>
                  <a:lnTo>
                    <a:pt x="1283" y="2221"/>
                  </a:lnTo>
                  <a:lnTo>
                    <a:pt x="1250" y="2242"/>
                  </a:lnTo>
                  <a:lnTo>
                    <a:pt x="1213" y="2257"/>
                  </a:lnTo>
                  <a:lnTo>
                    <a:pt x="1174" y="2267"/>
                  </a:lnTo>
                  <a:lnTo>
                    <a:pt x="1133" y="2270"/>
                  </a:lnTo>
                  <a:lnTo>
                    <a:pt x="256" y="2270"/>
                  </a:lnTo>
                  <a:lnTo>
                    <a:pt x="215" y="2267"/>
                  </a:lnTo>
                  <a:lnTo>
                    <a:pt x="175" y="2257"/>
                  </a:lnTo>
                  <a:lnTo>
                    <a:pt x="138" y="2242"/>
                  </a:lnTo>
                  <a:lnTo>
                    <a:pt x="105" y="2221"/>
                  </a:lnTo>
                  <a:lnTo>
                    <a:pt x="75" y="2195"/>
                  </a:lnTo>
                  <a:lnTo>
                    <a:pt x="50" y="2166"/>
                  </a:lnTo>
                  <a:lnTo>
                    <a:pt x="28" y="2132"/>
                  </a:lnTo>
                  <a:lnTo>
                    <a:pt x="13" y="2095"/>
                  </a:lnTo>
                  <a:lnTo>
                    <a:pt x="3" y="2056"/>
                  </a:lnTo>
                  <a:lnTo>
                    <a:pt x="0" y="2013"/>
                  </a:lnTo>
                  <a:lnTo>
                    <a:pt x="0" y="257"/>
                  </a:lnTo>
                  <a:lnTo>
                    <a:pt x="3" y="215"/>
                  </a:lnTo>
                  <a:lnTo>
                    <a:pt x="13" y="176"/>
                  </a:lnTo>
                  <a:lnTo>
                    <a:pt x="28" y="139"/>
                  </a:lnTo>
                  <a:lnTo>
                    <a:pt x="50" y="105"/>
                  </a:lnTo>
                  <a:lnTo>
                    <a:pt x="75" y="76"/>
                  </a:lnTo>
                  <a:lnTo>
                    <a:pt x="105" y="50"/>
                  </a:lnTo>
                  <a:lnTo>
                    <a:pt x="138" y="29"/>
                  </a:lnTo>
                  <a:lnTo>
                    <a:pt x="175" y="13"/>
                  </a:lnTo>
                  <a:lnTo>
                    <a:pt x="215" y="3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05"/>
            <p:cNvSpPr>
              <a:spLocks noEditPoints="1"/>
            </p:cNvSpPr>
            <p:nvPr/>
          </p:nvSpPr>
          <p:spPr bwMode="auto">
            <a:xfrm>
              <a:off x="9448801" y="2786063"/>
              <a:ext cx="220663" cy="360362"/>
            </a:xfrm>
            <a:custGeom>
              <a:avLst/>
              <a:gdLst>
                <a:gd name="T0" fmla="*/ 220 w 1389"/>
                <a:gd name="T1" fmla="*/ 2013 h 2270"/>
                <a:gd name="T2" fmla="*/ 230 w 1389"/>
                <a:gd name="T3" fmla="*/ 2040 h 2270"/>
                <a:gd name="T4" fmla="*/ 256 w 1389"/>
                <a:gd name="T5" fmla="*/ 2050 h 2270"/>
                <a:gd name="T6" fmla="*/ 1147 w 1389"/>
                <a:gd name="T7" fmla="*/ 2047 h 2270"/>
                <a:gd name="T8" fmla="*/ 1167 w 1389"/>
                <a:gd name="T9" fmla="*/ 2029 h 2270"/>
                <a:gd name="T10" fmla="*/ 1170 w 1389"/>
                <a:gd name="T11" fmla="*/ 1831 h 2270"/>
                <a:gd name="T12" fmla="*/ 256 w 1389"/>
                <a:gd name="T13" fmla="*/ 220 h 2270"/>
                <a:gd name="T14" fmla="*/ 230 w 1389"/>
                <a:gd name="T15" fmla="*/ 230 h 2270"/>
                <a:gd name="T16" fmla="*/ 220 w 1389"/>
                <a:gd name="T17" fmla="*/ 257 h 2270"/>
                <a:gd name="T18" fmla="*/ 1170 w 1389"/>
                <a:gd name="T19" fmla="*/ 439 h 2270"/>
                <a:gd name="T20" fmla="*/ 1167 w 1389"/>
                <a:gd name="T21" fmla="*/ 242 h 2270"/>
                <a:gd name="T22" fmla="*/ 1147 w 1389"/>
                <a:gd name="T23" fmla="*/ 223 h 2270"/>
                <a:gd name="T24" fmla="*/ 256 w 1389"/>
                <a:gd name="T25" fmla="*/ 220 h 2270"/>
                <a:gd name="T26" fmla="*/ 1133 w 1389"/>
                <a:gd name="T27" fmla="*/ 0 h 2270"/>
                <a:gd name="T28" fmla="*/ 1214 w 1389"/>
                <a:gd name="T29" fmla="*/ 13 h 2270"/>
                <a:gd name="T30" fmla="*/ 1284 w 1389"/>
                <a:gd name="T31" fmla="*/ 50 h 2270"/>
                <a:gd name="T32" fmla="*/ 1339 w 1389"/>
                <a:gd name="T33" fmla="*/ 105 h 2270"/>
                <a:gd name="T34" fmla="*/ 1376 w 1389"/>
                <a:gd name="T35" fmla="*/ 176 h 2270"/>
                <a:gd name="T36" fmla="*/ 1389 w 1389"/>
                <a:gd name="T37" fmla="*/ 257 h 2270"/>
                <a:gd name="T38" fmla="*/ 1386 w 1389"/>
                <a:gd name="T39" fmla="*/ 2056 h 2270"/>
                <a:gd name="T40" fmla="*/ 1361 w 1389"/>
                <a:gd name="T41" fmla="*/ 2132 h 2270"/>
                <a:gd name="T42" fmla="*/ 1314 w 1389"/>
                <a:gd name="T43" fmla="*/ 2195 h 2270"/>
                <a:gd name="T44" fmla="*/ 1251 w 1389"/>
                <a:gd name="T45" fmla="*/ 2242 h 2270"/>
                <a:gd name="T46" fmla="*/ 1174 w 1389"/>
                <a:gd name="T47" fmla="*/ 2267 h 2270"/>
                <a:gd name="T48" fmla="*/ 256 w 1389"/>
                <a:gd name="T49" fmla="*/ 2270 h 2270"/>
                <a:gd name="T50" fmla="*/ 176 w 1389"/>
                <a:gd name="T51" fmla="*/ 2257 h 2270"/>
                <a:gd name="T52" fmla="*/ 106 w 1389"/>
                <a:gd name="T53" fmla="*/ 2221 h 2270"/>
                <a:gd name="T54" fmla="*/ 50 w 1389"/>
                <a:gd name="T55" fmla="*/ 2166 h 2270"/>
                <a:gd name="T56" fmla="*/ 13 w 1389"/>
                <a:gd name="T57" fmla="*/ 2095 h 2270"/>
                <a:gd name="T58" fmla="*/ 0 w 1389"/>
                <a:gd name="T59" fmla="*/ 2013 h 2270"/>
                <a:gd name="T60" fmla="*/ 1170 w 1389"/>
                <a:gd name="T61" fmla="*/ 1611 h 2270"/>
                <a:gd name="T62" fmla="*/ 0 w 1389"/>
                <a:gd name="T63" fmla="*/ 660 h 2270"/>
                <a:gd name="T64" fmla="*/ 4 w 1389"/>
                <a:gd name="T65" fmla="*/ 215 h 2270"/>
                <a:gd name="T66" fmla="*/ 30 w 1389"/>
                <a:gd name="T67" fmla="*/ 139 h 2270"/>
                <a:gd name="T68" fmla="*/ 76 w 1389"/>
                <a:gd name="T69" fmla="*/ 76 h 2270"/>
                <a:gd name="T70" fmla="*/ 139 w 1389"/>
                <a:gd name="T71" fmla="*/ 29 h 2270"/>
                <a:gd name="T72" fmla="*/ 215 w 1389"/>
                <a:gd name="T73" fmla="*/ 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9" h="2270">
                  <a:moveTo>
                    <a:pt x="220" y="1831"/>
                  </a:moveTo>
                  <a:lnTo>
                    <a:pt x="220" y="2013"/>
                  </a:lnTo>
                  <a:lnTo>
                    <a:pt x="223" y="2029"/>
                  </a:lnTo>
                  <a:lnTo>
                    <a:pt x="230" y="2040"/>
                  </a:lnTo>
                  <a:lnTo>
                    <a:pt x="242" y="2047"/>
                  </a:lnTo>
                  <a:lnTo>
                    <a:pt x="256" y="2050"/>
                  </a:lnTo>
                  <a:lnTo>
                    <a:pt x="1133" y="2050"/>
                  </a:lnTo>
                  <a:lnTo>
                    <a:pt x="1147" y="2047"/>
                  </a:lnTo>
                  <a:lnTo>
                    <a:pt x="1159" y="2040"/>
                  </a:lnTo>
                  <a:lnTo>
                    <a:pt x="1167" y="2029"/>
                  </a:lnTo>
                  <a:lnTo>
                    <a:pt x="1170" y="2013"/>
                  </a:lnTo>
                  <a:lnTo>
                    <a:pt x="1170" y="1831"/>
                  </a:lnTo>
                  <a:lnTo>
                    <a:pt x="220" y="1831"/>
                  </a:lnTo>
                  <a:close/>
                  <a:moveTo>
                    <a:pt x="256" y="220"/>
                  </a:moveTo>
                  <a:lnTo>
                    <a:pt x="242" y="223"/>
                  </a:lnTo>
                  <a:lnTo>
                    <a:pt x="230" y="230"/>
                  </a:lnTo>
                  <a:lnTo>
                    <a:pt x="223" y="242"/>
                  </a:lnTo>
                  <a:lnTo>
                    <a:pt x="220" y="257"/>
                  </a:lnTo>
                  <a:lnTo>
                    <a:pt x="220" y="439"/>
                  </a:lnTo>
                  <a:lnTo>
                    <a:pt x="1170" y="439"/>
                  </a:lnTo>
                  <a:lnTo>
                    <a:pt x="1170" y="257"/>
                  </a:lnTo>
                  <a:lnTo>
                    <a:pt x="1167" y="242"/>
                  </a:lnTo>
                  <a:lnTo>
                    <a:pt x="1159" y="230"/>
                  </a:lnTo>
                  <a:lnTo>
                    <a:pt x="1147" y="223"/>
                  </a:lnTo>
                  <a:lnTo>
                    <a:pt x="1133" y="220"/>
                  </a:lnTo>
                  <a:lnTo>
                    <a:pt x="256" y="220"/>
                  </a:lnTo>
                  <a:close/>
                  <a:moveTo>
                    <a:pt x="256" y="0"/>
                  </a:moveTo>
                  <a:lnTo>
                    <a:pt x="1133" y="0"/>
                  </a:lnTo>
                  <a:lnTo>
                    <a:pt x="1174" y="3"/>
                  </a:lnTo>
                  <a:lnTo>
                    <a:pt x="1214" y="13"/>
                  </a:lnTo>
                  <a:lnTo>
                    <a:pt x="1251" y="29"/>
                  </a:lnTo>
                  <a:lnTo>
                    <a:pt x="1284" y="50"/>
                  </a:lnTo>
                  <a:lnTo>
                    <a:pt x="1314" y="76"/>
                  </a:lnTo>
                  <a:lnTo>
                    <a:pt x="1339" y="105"/>
                  </a:lnTo>
                  <a:lnTo>
                    <a:pt x="1361" y="139"/>
                  </a:lnTo>
                  <a:lnTo>
                    <a:pt x="1376" y="176"/>
                  </a:lnTo>
                  <a:lnTo>
                    <a:pt x="1386" y="215"/>
                  </a:lnTo>
                  <a:lnTo>
                    <a:pt x="1389" y="257"/>
                  </a:lnTo>
                  <a:lnTo>
                    <a:pt x="1389" y="2013"/>
                  </a:lnTo>
                  <a:lnTo>
                    <a:pt x="1386" y="2056"/>
                  </a:lnTo>
                  <a:lnTo>
                    <a:pt x="1376" y="2095"/>
                  </a:lnTo>
                  <a:lnTo>
                    <a:pt x="1361" y="2132"/>
                  </a:lnTo>
                  <a:lnTo>
                    <a:pt x="1339" y="2166"/>
                  </a:lnTo>
                  <a:lnTo>
                    <a:pt x="1314" y="2195"/>
                  </a:lnTo>
                  <a:lnTo>
                    <a:pt x="1284" y="2221"/>
                  </a:lnTo>
                  <a:lnTo>
                    <a:pt x="1251" y="2242"/>
                  </a:lnTo>
                  <a:lnTo>
                    <a:pt x="1214" y="2257"/>
                  </a:lnTo>
                  <a:lnTo>
                    <a:pt x="1174" y="2267"/>
                  </a:lnTo>
                  <a:lnTo>
                    <a:pt x="1133" y="2270"/>
                  </a:lnTo>
                  <a:lnTo>
                    <a:pt x="256" y="2270"/>
                  </a:lnTo>
                  <a:lnTo>
                    <a:pt x="215" y="2267"/>
                  </a:lnTo>
                  <a:lnTo>
                    <a:pt x="176" y="2257"/>
                  </a:lnTo>
                  <a:lnTo>
                    <a:pt x="139" y="2242"/>
                  </a:lnTo>
                  <a:lnTo>
                    <a:pt x="106" y="2221"/>
                  </a:lnTo>
                  <a:lnTo>
                    <a:pt x="76" y="2195"/>
                  </a:lnTo>
                  <a:lnTo>
                    <a:pt x="50" y="2166"/>
                  </a:lnTo>
                  <a:lnTo>
                    <a:pt x="30" y="2132"/>
                  </a:lnTo>
                  <a:lnTo>
                    <a:pt x="13" y="2095"/>
                  </a:lnTo>
                  <a:lnTo>
                    <a:pt x="4" y="2056"/>
                  </a:lnTo>
                  <a:lnTo>
                    <a:pt x="0" y="2013"/>
                  </a:lnTo>
                  <a:lnTo>
                    <a:pt x="0" y="1611"/>
                  </a:lnTo>
                  <a:lnTo>
                    <a:pt x="1170" y="1611"/>
                  </a:lnTo>
                  <a:lnTo>
                    <a:pt x="1170" y="660"/>
                  </a:lnTo>
                  <a:lnTo>
                    <a:pt x="0" y="660"/>
                  </a:lnTo>
                  <a:lnTo>
                    <a:pt x="0" y="257"/>
                  </a:lnTo>
                  <a:lnTo>
                    <a:pt x="4" y="215"/>
                  </a:lnTo>
                  <a:lnTo>
                    <a:pt x="13" y="176"/>
                  </a:lnTo>
                  <a:lnTo>
                    <a:pt x="30" y="139"/>
                  </a:lnTo>
                  <a:lnTo>
                    <a:pt x="50" y="105"/>
                  </a:lnTo>
                  <a:lnTo>
                    <a:pt x="76" y="76"/>
                  </a:lnTo>
                  <a:lnTo>
                    <a:pt x="106" y="50"/>
                  </a:lnTo>
                  <a:lnTo>
                    <a:pt x="139" y="29"/>
                  </a:lnTo>
                  <a:lnTo>
                    <a:pt x="176" y="13"/>
                  </a:lnTo>
                  <a:lnTo>
                    <a:pt x="215" y="3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06"/>
            <p:cNvSpPr>
              <a:spLocks/>
            </p:cNvSpPr>
            <p:nvPr/>
          </p:nvSpPr>
          <p:spPr bwMode="auto">
            <a:xfrm>
              <a:off x="9402763" y="2913063"/>
              <a:ext cx="196850" cy="106362"/>
            </a:xfrm>
            <a:custGeom>
              <a:avLst/>
              <a:gdLst>
                <a:gd name="T0" fmla="*/ 333 w 1242"/>
                <a:gd name="T1" fmla="*/ 0 h 668"/>
                <a:gd name="T2" fmla="*/ 333 w 1242"/>
                <a:gd name="T3" fmla="*/ 224 h 668"/>
                <a:gd name="T4" fmla="*/ 1242 w 1242"/>
                <a:gd name="T5" fmla="*/ 224 h 668"/>
                <a:gd name="T6" fmla="*/ 1242 w 1242"/>
                <a:gd name="T7" fmla="*/ 444 h 668"/>
                <a:gd name="T8" fmla="*/ 333 w 1242"/>
                <a:gd name="T9" fmla="*/ 444 h 668"/>
                <a:gd name="T10" fmla="*/ 333 w 1242"/>
                <a:gd name="T11" fmla="*/ 668 h 668"/>
                <a:gd name="T12" fmla="*/ 0 w 1242"/>
                <a:gd name="T13" fmla="*/ 334 h 668"/>
                <a:gd name="T14" fmla="*/ 333 w 1242"/>
                <a:gd name="T15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2" h="668">
                  <a:moveTo>
                    <a:pt x="333" y="0"/>
                  </a:moveTo>
                  <a:lnTo>
                    <a:pt x="333" y="224"/>
                  </a:lnTo>
                  <a:lnTo>
                    <a:pt x="1242" y="224"/>
                  </a:lnTo>
                  <a:lnTo>
                    <a:pt x="1242" y="444"/>
                  </a:lnTo>
                  <a:lnTo>
                    <a:pt x="333" y="444"/>
                  </a:lnTo>
                  <a:lnTo>
                    <a:pt x="333" y="668"/>
                  </a:lnTo>
                  <a:lnTo>
                    <a:pt x="0" y="334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07"/>
            <p:cNvSpPr>
              <a:spLocks/>
            </p:cNvSpPr>
            <p:nvPr/>
          </p:nvSpPr>
          <p:spPr bwMode="auto">
            <a:xfrm>
              <a:off x="9170988" y="2913063"/>
              <a:ext cx="196850" cy="106362"/>
            </a:xfrm>
            <a:custGeom>
              <a:avLst/>
              <a:gdLst>
                <a:gd name="T0" fmla="*/ 909 w 1242"/>
                <a:gd name="T1" fmla="*/ 0 h 668"/>
                <a:gd name="T2" fmla="*/ 1242 w 1242"/>
                <a:gd name="T3" fmla="*/ 334 h 668"/>
                <a:gd name="T4" fmla="*/ 909 w 1242"/>
                <a:gd name="T5" fmla="*/ 668 h 668"/>
                <a:gd name="T6" fmla="*/ 909 w 1242"/>
                <a:gd name="T7" fmla="*/ 444 h 668"/>
                <a:gd name="T8" fmla="*/ 0 w 1242"/>
                <a:gd name="T9" fmla="*/ 444 h 668"/>
                <a:gd name="T10" fmla="*/ 0 w 1242"/>
                <a:gd name="T11" fmla="*/ 224 h 668"/>
                <a:gd name="T12" fmla="*/ 909 w 1242"/>
                <a:gd name="T13" fmla="*/ 224 h 668"/>
                <a:gd name="T14" fmla="*/ 909 w 1242"/>
                <a:gd name="T15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2" h="668">
                  <a:moveTo>
                    <a:pt x="909" y="0"/>
                  </a:moveTo>
                  <a:lnTo>
                    <a:pt x="1242" y="334"/>
                  </a:lnTo>
                  <a:lnTo>
                    <a:pt x="909" y="668"/>
                  </a:lnTo>
                  <a:lnTo>
                    <a:pt x="909" y="444"/>
                  </a:lnTo>
                  <a:lnTo>
                    <a:pt x="0" y="444"/>
                  </a:lnTo>
                  <a:lnTo>
                    <a:pt x="0" y="224"/>
                  </a:lnTo>
                  <a:lnTo>
                    <a:pt x="909" y="224"/>
                  </a:lnTo>
                  <a:lnTo>
                    <a:pt x="9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8202303" y="2682875"/>
            <a:ext cx="455612" cy="566738"/>
            <a:chOff x="8234363" y="2682875"/>
            <a:chExt cx="455612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5" name="Freeform 112"/>
            <p:cNvSpPr>
              <a:spLocks noEditPoints="1"/>
            </p:cNvSpPr>
            <p:nvPr/>
          </p:nvSpPr>
          <p:spPr bwMode="auto">
            <a:xfrm>
              <a:off x="8234363" y="2682875"/>
              <a:ext cx="355600" cy="566738"/>
            </a:xfrm>
            <a:custGeom>
              <a:avLst/>
              <a:gdLst>
                <a:gd name="T0" fmla="*/ 250 w 2246"/>
                <a:gd name="T1" fmla="*/ 3279 h 3570"/>
                <a:gd name="T2" fmla="*/ 262 w 2246"/>
                <a:gd name="T3" fmla="*/ 3309 h 3570"/>
                <a:gd name="T4" fmla="*/ 291 w 2246"/>
                <a:gd name="T5" fmla="*/ 3321 h 3570"/>
                <a:gd name="T6" fmla="*/ 1971 w 2246"/>
                <a:gd name="T7" fmla="*/ 3318 h 3570"/>
                <a:gd name="T8" fmla="*/ 1992 w 2246"/>
                <a:gd name="T9" fmla="*/ 3295 h 3570"/>
                <a:gd name="T10" fmla="*/ 1996 w 2246"/>
                <a:gd name="T11" fmla="*/ 2740 h 3570"/>
                <a:gd name="T12" fmla="*/ 291 w 2246"/>
                <a:gd name="T13" fmla="*/ 249 h 3570"/>
                <a:gd name="T14" fmla="*/ 262 w 2246"/>
                <a:gd name="T15" fmla="*/ 261 h 3570"/>
                <a:gd name="T16" fmla="*/ 250 w 2246"/>
                <a:gd name="T17" fmla="*/ 291 h 3570"/>
                <a:gd name="T18" fmla="*/ 1996 w 2246"/>
                <a:gd name="T19" fmla="*/ 498 h 3570"/>
                <a:gd name="T20" fmla="*/ 1992 w 2246"/>
                <a:gd name="T21" fmla="*/ 275 h 3570"/>
                <a:gd name="T22" fmla="*/ 1971 w 2246"/>
                <a:gd name="T23" fmla="*/ 252 h 3570"/>
                <a:gd name="T24" fmla="*/ 291 w 2246"/>
                <a:gd name="T25" fmla="*/ 249 h 3570"/>
                <a:gd name="T26" fmla="*/ 1954 w 2246"/>
                <a:gd name="T27" fmla="*/ 0 h 3570"/>
                <a:gd name="T28" fmla="*/ 2038 w 2246"/>
                <a:gd name="T29" fmla="*/ 12 h 3570"/>
                <a:gd name="T30" fmla="*/ 2113 w 2246"/>
                <a:gd name="T31" fmla="*/ 47 h 3570"/>
                <a:gd name="T32" fmla="*/ 2174 w 2246"/>
                <a:gd name="T33" fmla="*/ 100 h 3570"/>
                <a:gd name="T34" fmla="*/ 2219 w 2246"/>
                <a:gd name="T35" fmla="*/ 168 h 3570"/>
                <a:gd name="T36" fmla="*/ 2243 w 2246"/>
                <a:gd name="T37" fmla="*/ 248 h 3570"/>
                <a:gd name="T38" fmla="*/ 2246 w 2246"/>
                <a:gd name="T39" fmla="*/ 1245 h 3570"/>
                <a:gd name="T40" fmla="*/ 1996 w 2246"/>
                <a:gd name="T41" fmla="*/ 748 h 3570"/>
                <a:gd name="T42" fmla="*/ 250 w 2246"/>
                <a:gd name="T43" fmla="*/ 2490 h 3570"/>
                <a:gd name="T44" fmla="*/ 1996 w 2246"/>
                <a:gd name="T45" fmla="*/ 1993 h 3570"/>
                <a:gd name="T46" fmla="*/ 2246 w 2246"/>
                <a:gd name="T47" fmla="*/ 3279 h 3570"/>
                <a:gd name="T48" fmla="*/ 2233 w 2246"/>
                <a:gd name="T49" fmla="*/ 3363 h 3570"/>
                <a:gd name="T50" fmla="*/ 2198 w 2246"/>
                <a:gd name="T51" fmla="*/ 3438 h 3570"/>
                <a:gd name="T52" fmla="*/ 2145 w 2246"/>
                <a:gd name="T53" fmla="*/ 3499 h 3570"/>
                <a:gd name="T54" fmla="*/ 2077 w 2246"/>
                <a:gd name="T55" fmla="*/ 3543 h 3570"/>
                <a:gd name="T56" fmla="*/ 1998 w 2246"/>
                <a:gd name="T57" fmla="*/ 3567 h 3570"/>
                <a:gd name="T58" fmla="*/ 291 w 2246"/>
                <a:gd name="T59" fmla="*/ 3570 h 3570"/>
                <a:gd name="T60" fmla="*/ 208 w 2246"/>
                <a:gd name="T61" fmla="*/ 3558 h 3570"/>
                <a:gd name="T62" fmla="*/ 133 w 2246"/>
                <a:gd name="T63" fmla="*/ 3523 h 3570"/>
                <a:gd name="T64" fmla="*/ 71 w 2246"/>
                <a:gd name="T65" fmla="*/ 3470 h 3570"/>
                <a:gd name="T66" fmla="*/ 27 w 2246"/>
                <a:gd name="T67" fmla="*/ 3402 h 3570"/>
                <a:gd name="T68" fmla="*/ 3 w 2246"/>
                <a:gd name="T69" fmla="*/ 3322 h 3570"/>
                <a:gd name="T70" fmla="*/ 0 w 2246"/>
                <a:gd name="T71" fmla="*/ 291 h 3570"/>
                <a:gd name="T72" fmla="*/ 13 w 2246"/>
                <a:gd name="T73" fmla="*/ 207 h 3570"/>
                <a:gd name="T74" fmla="*/ 48 w 2246"/>
                <a:gd name="T75" fmla="*/ 132 h 3570"/>
                <a:gd name="T76" fmla="*/ 101 w 2246"/>
                <a:gd name="T77" fmla="*/ 71 h 3570"/>
                <a:gd name="T78" fmla="*/ 169 w 2246"/>
                <a:gd name="T79" fmla="*/ 27 h 3570"/>
                <a:gd name="T80" fmla="*/ 248 w 2246"/>
                <a:gd name="T81" fmla="*/ 3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46" h="3570">
                  <a:moveTo>
                    <a:pt x="250" y="2740"/>
                  </a:moveTo>
                  <a:lnTo>
                    <a:pt x="250" y="3279"/>
                  </a:lnTo>
                  <a:lnTo>
                    <a:pt x="253" y="3295"/>
                  </a:lnTo>
                  <a:lnTo>
                    <a:pt x="262" y="3309"/>
                  </a:lnTo>
                  <a:lnTo>
                    <a:pt x="275" y="3318"/>
                  </a:lnTo>
                  <a:lnTo>
                    <a:pt x="291" y="3321"/>
                  </a:lnTo>
                  <a:lnTo>
                    <a:pt x="1954" y="3321"/>
                  </a:lnTo>
                  <a:lnTo>
                    <a:pt x="1971" y="3318"/>
                  </a:lnTo>
                  <a:lnTo>
                    <a:pt x="1984" y="3309"/>
                  </a:lnTo>
                  <a:lnTo>
                    <a:pt x="1992" y="3295"/>
                  </a:lnTo>
                  <a:lnTo>
                    <a:pt x="1996" y="3279"/>
                  </a:lnTo>
                  <a:lnTo>
                    <a:pt x="1996" y="2740"/>
                  </a:lnTo>
                  <a:lnTo>
                    <a:pt x="250" y="2740"/>
                  </a:lnTo>
                  <a:close/>
                  <a:moveTo>
                    <a:pt x="291" y="249"/>
                  </a:moveTo>
                  <a:lnTo>
                    <a:pt x="275" y="252"/>
                  </a:lnTo>
                  <a:lnTo>
                    <a:pt x="262" y="261"/>
                  </a:lnTo>
                  <a:lnTo>
                    <a:pt x="253" y="275"/>
                  </a:lnTo>
                  <a:lnTo>
                    <a:pt x="250" y="291"/>
                  </a:lnTo>
                  <a:lnTo>
                    <a:pt x="250" y="498"/>
                  </a:lnTo>
                  <a:lnTo>
                    <a:pt x="1996" y="498"/>
                  </a:lnTo>
                  <a:lnTo>
                    <a:pt x="1996" y="291"/>
                  </a:lnTo>
                  <a:lnTo>
                    <a:pt x="1992" y="275"/>
                  </a:lnTo>
                  <a:lnTo>
                    <a:pt x="1984" y="261"/>
                  </a:lnTo>
                  <a:lnTo>
                    <a:pt x="1971" y="252"/>
                  </a:lnTo>
                  <a:lnTo>
                    <a:pt x="1954" y="249"/>
                  </a:lnTo>
                  <a:lnTo>
                    <a:pt x="291" y="249"/>
                  </a:lnTo>
                  <a:close/>
                  <a:moveTo>
                    <a:pt x="291" y="0"/>
                  </a:moveTo>
                  <a:lnTo>
                    <a:pt x="1954" y="0"/>
                  </a:lnTo>
                  <a:lnTo>
                    <a:pt x="1998" y="3"/>
                  </a:lnTo>
                  <a:lnTo>
                    <a:pt x="2038" y="12"/>
                  </a:lnTo>
                  <a:lnTo>
                    <a:pt x="2077" y="27"/>
                  </a:lnTo>
                  <a:lnTo>
                    <a:pt x="2113" y="47"/>
                  </a:lnTo>
                  <a:lnTo>
                    <a:pt x="2145" y="71"/>
                  </a:lnTo>
                  <a:lnTo>
                    <a:pt x="2174" y="100"/>
                  </a:lnTo>
                  <a:lnTo>
                    <a:pt x="2198" y="132"/>
                  </a:lnTo>
                  <a:lnTo>
                    <a:pt x="2219" y="168"/>
                  </a:lnTo>
                  <a:lnTo>
                    <a:pt x="2233" y="207"/>
                  </a:lnTo>
                  <a:lnTo>
                    <a:pt x="2243" y="248"/>
                  </a:lnTo>
                  <a:lnTo>
                    <a:pt x="2246" y="291"/>
                  </a:lnTo>
                  <a:lnTo>
                    <a:pt x="2246" y="1245"/>
                  </a:lnTo>
                  <a:lnTo>
                    <a:pt x="1996" y="1245"/>
                  </a:lnTo>
                  <a:lnTo>
                    <a:pt x="1996" y="748"/>
                  </a:lnTo>
                  <a:lnTo>
                    <a:pt x="250" y="748"/>
                  </a:lnTo>
                  <a:lnTo>
                    <a:pt x="250" y="2490"/>
                  </a:lnTo>
                  <a:lnTo>
                    <a:pt x="1996" y="2490"/>
                  </a:lnTo>
                  <a:lnTo>
                    <a:pt x="1996" y="1993"/>
                  </a:lnTo>
                  <a:lnTo>
                    <a:pt x="2246" y="1993"/>
                  </a:lnTo>
                  <a:lnTo>
                    <a:pt x="2246" y="3279"/>
                  </a:lnTo>
                  <a:lnTo>
                    <a:pt x="2243" y="3322"/>
                  </a:lnTo>
                  <a:lnTo>
                    <a:pt x="2233" y="3363"/>
                  </a:lnTo>
                  <a:lnTo>
                    <a:pt x="2219" y="3402"/>
                  </a:lnTo>
                  <a:lnTo>
                    <a:pt x="2198" y="3438"/>
                  </a:lnTo>
                  <a:lnTo>
                    <a:pt x="2174" y="3470"/>
                  </a:lnTo>
                  <a:lnTo>
                    <a:pt x="2145" y="3499"/>
                  </a:lnTo>
                  <a:lnTo>
                    <a:pt x="2113" y="3523"/>
                  </a:lnTo>
                  <a:lnTo>
                    <a:pt x="2077" y="3543"/>
                  </a:lnTo>
                  <a:lnTo>
                    <a:pt x="2038" y="3558"/>
                  </a:lnTo>
                  <a:lnTo>
                    <a:pt x="1998" y="3567"/>
                  </a:lnTo>
                  <a:lnTo>
                    <a:pt x="1954" y="3570"/>
                  </a:lnTo>
                  <a:lnTo>
                    <a:pt x="291" y="3570"/>
                  </a:lnTo>
                  <a:lnTo>
                    <a:pt x="248" y="3567"/>
                  </a:lnTo>
                  <a:lnTo>
                    <a:pt x="208" y="3558"/>
                  </a:lnTo>
                  <a:lnTo>
                    <a:pt x="169" y="3543"/>
                  </a:lnTo>
                  <a:lnTo>
                    <a:pt x="133" y="3523"/>
                  </a:lnTo>
                  <a:lnTo>
                    <a:pt x="101" y="3499"/>
                  </a:lnTo>
                  <a:lnTo>
                    <a:pt x="71" y="3470"/>
                  </a:lnTo>
                  <a:lnTo>
                    <a:pt x="48" y="3438"/>
                  </a:lnTo>
                  <a:lnTo>
                    <a:pt x="27" y="3402"/>
                  </a:lnTo>
                  <a:lnTo>
                    <a:pt x="13" y="3363"/>
                  </a:lnTo>
                  <a:lnTo>
                    <a:pt x="3" y="3322"/>
                  </a:lnTo>
                  <a:lnTo>
                    <a:pt x="0" y="3279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3" y="207"/>
                  </a:lnTo>
                  <a:lnTo>
                    <a:pt x="27" y="168"/>
                  </a:lnTo>
                  <a:lnTo>
                    <a:pt x="48" y="132"/>
                  </a:lnTo>
                  <a:lnTo>
                    <a:pt x="71" y="100"/>
                  </a:lnTo>
                  <a:lnTo>
                    <a:pt x="101" y="71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8" y="12"/>
                  </a:lnTo>
                  <a:lnTo>
                    <a:pt x="248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13"/>
            <p:cNvSpPr>
              <a:spLocks/>
            </p:cNvSpPr>
            <p:nvPr/>
          </p:nvSpPr>
          <p:spPr bwMode="auto">
            <a:xfrm>
              <a:off x="8412163" y="2879725"/>
              <a:ext cx="277812" cy="120650"/>
            </a:xfrm>
            <a:custGeom>
              <a:avLst/>
              <a:gdLst>
                <a:gd name="T0" fmla="*/ 1368 w 1746"/>
                <a:gd name="T1" fmla="*/ 0 h 756"/>
                <a:gd name="T2" fmla="*/ 1746 w 1746"/>
                <a:gd name="T3" fmla="*/ 378 h 756"/>
                <a:gd name="T4" fmla="*/ 1368 w 1746"/>
                <a:gd name="T5" fmla="*/ 756 h 756"/>
                <a:gd name="T6" fmla="*/ 1368 w 1746"/>
                <a:gd name="T7" fmla="*/ 503 h 756"/>
                <a:gd name="T8" fmla="*/ 0 w 1746"/>
                <a:gd name="T9" fmla="*/ 503 h 756"/>
                <a:gd name="T10" fmla="*/ 0 w 1746"/>
                <a:gd name="T11" fmla="*/ 253 h 756"/>
                <a:gd name="T12" fmla="*/ 1368 w 1746"/>
                <a:gd name="T13" fmla="*/ 253 h 756"/>
                <a:gd name="T14" fmla="*/ 1368 w 1746"/>
                <a:gd name="T15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6" h="756">
                  <a:moveTo>
                    <a:pt x="1368" y="0"/>
                  </a:moveTo>
                  <a:lnTo>
                    <a:pt x="1746" y="378"/>
                  </a:lnTo>
                  <a:lnTo>
                    <a:pt x="1368" y="756"/>
                  </a:lnTo>
                  <a:lnTo>
                    <a:pt x="1368" y="503"/>
                  </a:lnTo>
                  <a:lnTo>
                    <a:pt x="0" y="503"/>
                  </a:lnTo>
                  <a:lnTo>
                    <a:pt x="0" y="253"/>
                  </a:lnTo>
                  <a:lnTo>
                    <a:pt x="1368" y="253"/>
                  </a:lnTo>
                  <a:lnTo>
                    <a:pt x="1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14"/>
            <p:cNvSpPr>
              <a:spLocks/>
            </p:cNvSpPr>
            <p:nvPr/>
          </p:nvSpPr>
          <p:spPr bwMode="auto">
            <a:xfrm>
              <a:off x="8386763" y="3136900"/>
              <a:ext cx="52387" cy="53975"/>
            </a:xfrm>
            <a:custGeom>
              <a:avLst/>
              <a:gdLst>
                <a:gd name="T0" fmla="*/ 166 w 332"/>
                <a:gd name="T1" fmla="*/ 0 h 332"/>
                <a:gd name="T2" fmla="*/ 199 w 332"/>
                <a:gd name="T3" fmla="*/ 3 h 332"/>
                <a:gd name="T4" fmla="*/ 230 w 332"/>
                <a:gd name="T5" fmla="*/ 13 h 332"/>
                <a:gd name="T6" fmla="*/ 259 w 332"/>
                <a:gd name="T7" fmla="*/ 28 h 332"/>
                <a:gd name="T8" fmla="*/ 283 w 332"/>
                <a:gd name="T9" fmla="*/ 48 h 332"/>
                <a:gd name="T10" fmla="*/ 304 w 332"/>
                <a:gd name="T11" fmla="*/ 72 h 332"/>
                <a:gd name="T12" fmla="*/ 319 w 332"/>
                <a:gd name="T13" fmla="*/ 100 h 332"/>
                <a:gd name="T14" fmla="*/ 329 w 332"/>
                <a:gd name="T15" fmla="*/ 132 h 332"/>
                <a:gd name="T16" fmla="*/ 332 w 332"/>
                <a:gd name="T17" fmla="*/ 165 h 332"/>
                <a:gd name="T18" fmla="*/ 329 w 332"/>
                <a:gd name="T19" fmla="*/ 199 h 332"/>
                <a:gd name="T20" fmla="*/ 319 w 332"/>
                <a:gd name="T21" fmla="*/ 230 h 332"/>
                <a:gd name="T22" fmla="*/ 304 w 332"/>
                <a:gd name="T23" fmla="*/ 258 h 332"/>
                <a:gd name="T24" fmla="*/ 283 w 332"/>
                <a:gd name="T25" fmla="*/ 283 h 332"/>
                <a:gd name="T26" fmla="*/ 259 w 332"/>
                <a:gd name="T27" fmla="*/ 303 h 332"/>
                <a:gd name="T28" fmla="*/ 230 w 332"/>
                <a:gd name="T29" fmla="*/ 319 h 332"/>
                <a:gd name="T30" fmla="*/ 199 w 332"/>
                <a:gd name="T31" fmla="*/ 329 h 332"/>
                <a:gd name="T32" fmla="*/ 166 w 332"/>
                <a:gd name="T33" fmla="*/ 332 h 332"/>
                <a:gd name="T34" fmla="*/ 133 w 332"/>
                <a:gd name="T35" fmla="*/ 329 h 332"/>
                <a:gd name="T36" fmla="*/ 101 w 332"/>
                <a:gd name="T37" fmla="*/ 319 h 332"/>
                <a:gd name="T38" fmla="*/ 73 w 332"/>
                <a:gd name="T39" fmla="*/ 303 h 332"/>
                <a:gd name="T40" fmla="*/ 48 w 332"/>
                <a:gd name="T41" fmla="*/ 283 h 332"/>
                <a:gd name="T42" fmla="*/ 28 w 332"/>
                <a:gd name="T43" fmla="*/ 258 h 332"/>
                <a:gd name="T44" fmla="*/ 13 w 332"/>
                <a:gd name="T45" fmla="*/ 230 h 332"/>
                <a:gd name="T46" fmla="*/ 3 w 332"/>
                <a:gd name="T47" fmla="*/ 199 h 332"/>
                <a:gd name="T48" fmla="*/ 0 w 332"/>
                <a:gd name="T49" fmla="*/ 165 h 332"/>
                <a:gd name="T50" fmla="*/ 3 w 332"/>
                <a:gd name="T51" fmla="*/ 132 h 332"/>
                <a:gd name="T52" fmla="*/ 13 w 332"/>
                <a:gd name="T53" fmla="*/ 100 h 332"/>
                <a:gd name="T54" fmla="*/ 28 w 332"/>
                <a:gd name="T55" fmla="*/ 72 h 332"/>
                <a:gd name="T56" fmla="*/ 48 w 332"/>
                <a:gd name="T57" fmla="*/ 48 h 332"/>
                <a:gd name="T58" fmla="*/ 73 w 332"/>
                <a:gd name="T59" fmla="*/ 28 h 332"/>
                <a:gd name="T60" fmla="*/ 101 w 332"/>
                <a:gd name="T61" fmla="*/ 13 h 332"/>
                <a:gd name="T62" fmla="*/ 133 w 332"/>
                <a:gd name="T63" fmla="*/ 3 h 332"/>
                <a:gd name="T64" fmla="*/ 166 w 332"/>
                <a:gd name="T6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2" h="332">
                  <a:moveTo>
                    <a:pt x="166" y="0"/>
                  </a:moveTo>
                  <a:lnTo>
                    <a:pt x="199" y="3"/>
                  </a:lnTo>
                  <a:lnTo>
                    <a:pt x="230" y="13"/>
                  </a:lnTo>
                  <a:lnTo>
                    <a:pt x="259" y="28"/>
                  </a:lnTo>
                  <a:lnTo>
                    <a:pt x="283" y="48"/>
                  </a:lnTo>
                  <a:lnTo>
                    <a:pt x="304" y="72"/>
                  </a:lnTo>
                  <a:lnTo>
                    <a:pt x="319" y="100"/>
                  </a:lnTo>
                  <a:lnTo>
                    <a:pt x="329" y="132"/>
                  </a:lnTo>
                  <a:lnTo>
                    <a:pt x="332" y="165"/>
                  </a:lnTo>
                  <a:lnTo>
                    <a:pt x="329" y="199"/>
                  </a:lnTo>
                  <a:lnTo>
                    <a:pt x="319" y="230"/>
                  </a:lnTo>
                  <a:lnTo>
                    <a:pt x="304" y="258"/>
                  </a:lnTo>
                  <a:lnTo>
                    <a:pt x="283" y="283"/>
                  </a:lnTo>
                  <a:lnTo>
                    <a:pt x="259" y="303"/>
                  </a:lnTo>
                  <a:lnTo>
                    <a:pt x="230" y="319"/>
                  </a:lnTo>
                  <a:lnTo>
                    <a:pt x="199" y="329"/>
                  </a:lnTo>
                  <a:lnTo>
                    <a:pt x="166" y="332"/>
                  </a:lnTo>
                  <a:lnTo>
                    <a:pt x="133" y="329"/>
                  </a:lnTo>
                  <a:lnTo>
                    <a:pt x="101" y="319"/>
                  </a:lnTo>
                  <a:lnTo>
                    <a:pt x="73" y="303"/>
                  </a:lnTo>
                  <a:lnTo>
                    <a:pt x="48" y="283"/>
                  </a:lnTo>
                  <a:lnTo>
                    <a:pt x="28" y="258"/>
                  </a:lnTo>
                  <a:lnTo>
                    <a:pt x="13" y="230"/>
                  </a:lnTo>
                  <a:lnTo>
                    <a:pt x="3" y="199"/>
                  </a:lnTo>
                  <a:lnTo>
                    <a:pt x="0" y="165"/>
                  </a:lnTo>
                  <a:lnTo>
                    <a:pt x="3" y="132"/>
                  </a:lnTo>
                  <a:lnTo>
                    <a:pt x="13" y="100"/>
                  </a:lnTo>
                  <a:lnTo>
                    <a:pt x="28" y="72"/>
                  </a:lnTo>
                  <a:lnTo>
                    <a:pt x="48" y="48"/>
                  </a:lnTo>
                  <a:lnTo>
                    <a:pt x="73" y="28"/>
                  </a:lnTo>
                  <a:lnTo>
                    <a:pt x="101" y="13"/>
                  </a:lnTo>
                  <a:lnTo>
                    <a:pt x="133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7266809" y="2682875"/>
            <a:ext cx="455613" cy="566738"/>
            <a:chOff x="7289800" y="2682875"/>
            <a:chExt cx="455613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" name="Freeform 119"/>
            <p:cNvSpPr>
              <a:spLocks noEditPoints="1"/>
            </p:cNvSpPr>
            <p:nvPr/>
          </p:nvSpPr>
          <p:spPr bwMode="auto">
            <a:xfrm>
              <a:off x="7289800" y="2682875"/>
              <a:ext cx="355600" cy="566738"/>
            </a:xfrm>
            <a:custGeom>
              <a:avLst/>
              <a:gdLst>
                <a:gd name="T0" fmla="*/ 250 w 2246"/>
                <a:gd name="T1" fmla="*/ 3279 h 3570"/>
                <a:gd name="T2" fmla="*/ 262 w 2246"/>
                <a:gd name="T3" fmla="*/ 3309 h 3570"/>
                <a:gd name="T4" fmla="*/ 291 w 2246"/>
                <a:gd name="T5" fmla="*/ 3321 h 3570"/>
                <a:gd name="T6" fmla="*/ 1971 w 2246"/>
                <a:gd name="T7" fmla="*/ 3318 h 3570"/>
                <a:gd name="T8" fmla="*/ 1992 w 2246"/>
                <a:gd name="T9" fmla="*/ 3295 h 3570"/>
                <a:gd name="T10" fmla="*/ 1996 w 2246"/>
                <a:gd name="T11" fmla="*/ 2740 h 3570"/>
                <a:gd name="T12" fmla="*/ 291 w 2246"/>
                <a:gd name="T13" fmla="*/ 249 h 3570"/>
                <a:gd name="T14" fmla="*/ 262 w 2246"/>
                <a:gd name="T15" fmla="*/ 261 h 3570"/>
                <a:gd name="T16" fmla="*/ 250 w 2246"/>
                <a:gd name="T17" fmla="*/ 291 h 3570"/>
                <a:gd name="T18" fmla="*/ 1996 w 2246"/>
                <a:gd name="T19" fmla="*/ 498 h 3570"/>
                <a:gd name="T20" fmla="*/ 1992 w 2246"/>
                <a:gd name="T21" fmla="*/ 275 h 3570"/>
                <a:gd name="T22" fmla="*/ 1971 w 2246"/>
                <a:gd name="T23" fmla="*/ 252 h 3570"/>
                <a:gd name="T24" fmla="*/ 291 w 2246"/>
                <a:gd name="T25" fmla="*/ 249 h 3570"/>
                <a:gd name="T26" fmla="*/ 1954 w 2246"/>
                <a:gd name="T27" fmla="*/ 0 h 3570"/>
                <a:gd name="T28" fmla="*/ 2038 w 2246"/>
                <a:gd name="T29" fmla="*/ 12 h 3570"/>
                <a:gd name="T30" fmla="*/ 2113 w 2246"/>
                <a:gd name="T31" fmla="*/ 47 h 3570"/>
                <a:gd name="T32" fmla="*/ 2174 w 2246"/>
                <a:gd name="T33" fmla="*/ 100 h 3570"/>
                <a:gd name="T34" fmla="*/ 2219 w 2246"/>
                <a:gd name="T35" fmla="*/ 168 h 3570"/>
                <a:gd name="T36" fmla="*/ 2243 w 2246"/>
                <a:gd name="T37" fmla="*/ 248 h 3570"/>
                <a:gd name="T38" fmla="*/ 2246 w 2246"/>
                <a:gd name="T39" fmla="*/ 1245 h 3570"/>
                <a:gd name="T40" fmla="*/ 1996 w 2246"/>
                <a:gd name="T41" fmla="*/ 748 h 3570"/>
                <a:gd name="T42" fmla="*/ 250 w 2246"/>
                <a:gd name="T43" fmla="*/ 2490 h 3570"/>
                <a:gd name="T44" fmla="*/ 1996 w 2246"/>
                <a:gd name="T45" fmla="*/ 1993 h 3570"/>
                <a:gd name="T46" fmla="*/ 2246 w 2246"/>
                <a:gd name="T47" fmla="*/ 3279 h 3570"/>
                <a:gd name="T48" fmla="*/ 2233 w 2246"/>
                <a:gd name="T49" fmla="*/ 3363 h 3570"/>
                <a:gd name="T50" fmla="*/ 2198 w 2246"/>
                <a:gd name="T51" fmla="*/ 3438 h 3570"/>
                <a:gd name="T52" fmla="*/ 2145 w 2246"/>
                <a:gd name="T53" fmla="*/ 3499 h 3570"/>
                <a:gd name="T54" fmla="*/ 2077 w 2246"/>
                <a:gd name="T55" fmla="*/ 3543 h 3570"/>
                <a:gd name="T56" fmla="*/ 1998 w 2246"/>
                <a:gd name="T57" fmla="*/ 3567 h 3570"/>
                <a:gd name="T58" fmla="*/ 291 w 2246"/>
                <a:gd name="T59" fmla="*/ 3570 h 3570"/>
                <a:gd name="T60" fmla="*/ 208 w 2246"/>
                <a:gd name="T61" fmla="*/ 3558 h 3570"/>
                <a:gd name="T62" fmla="*/ 133 w 2246"/>
                <a:gd name="T63" fmla="*/ 3523 h 3570"/>
                <a:gd name="T64" fmla="*/ 71 w 2246"/>
                <a:gd name="T65" fmla="*/ 3470 h 3570"/>
                <a:gd name="T66" fmla="*/ 27 w 2246"/>
                <a:gd name="T67" fmla="*/ 3402 h 3570"/>
                <a:gd name="T68" fmla="*/ 3 w 2246"/>
                <a:gd name="T69" fmla="*/ 3322 h 3570"/>
                <a:gd name="T70" fmla="*/ 0 w 2246"/>
                <a:gd name="T71" fmla="*/ 291 h 3570"/>
                <a:gd name="T72" fmla="*/ 13 w 2246"/>
                <a:gd name="T73" fmla="*/ 207 h 3570"/>
                <a:gd name="T74" fmla="*/ 48 w 2246"/>
                <a:gd name="T75" fmla="*/ 132 h 3570"/>
                <a:gd name="T76" fmla="*/ 101 w 2246"/>
                <a:gd name="T77" fmla="*/ 71 h 3570"/>
                <a:gd name="T78" fmla="*/ 169 w 2246"/>
                <a:gd name="T79" fmla="*/ 27 h 3570"/>
                <a:gd name="T80" fmla="*/ 248 w 2246"/>
                <a:gd name="T81" fmla="*/ 3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46" h="3570">
                  <a:moveTo>
                    <a:pt x="250" y="2740"/>
                  </a:moveTo>
                  <a:lnTo>
                    <a:pt x="250" y="3279"/>
                  </a:lnTo>
                  <a:lnTo>
                    <a:pt x="253" y="3295"/>
                  </a:lnTo>
                  <a:lnTo>
                    <a:pt x="262" y="3309"/>
                  </a:lnTo>
                  <a:lnTo>
                    <a:pt x="275" y="3318"/>
                  </a:lnTo>
                  <a:lnTo>
                    <a:pt x="291" y="3321"/>
                  </a:lnTo>
                  <a:lnTo>
                    <a:pt x="1954" y="3321"/>
                  </a:lnTo>
                  <a:lnTo>
                    <a:pt x="1971" y="3318"/>
                  </a:lnTo>
                  <a:lnTo>
                    <a:pt x="1984" y="3309"/>
                  </a:lnTo>
                  <a:lnTo>
                    <a:pt x="1992" y="3295"/>
                  </a:lnTo>
                  <a:lnTo>
                    <a:pt x="1996" y="3279"/>
                  </a:lnTo>
                  <a:lnTo>
                    <a:pt x="1996" y="2740"/>
                  </a:lnTo>
                  <a:lnTo>
                    <a:pt x="250" y="2740"/>
                  </a:lnTo>
                  <a:close/>
                  <a:moveTo>
                    <a:pt x="291" y="249"/>
                  </a:moveTo>
                  <a:lnTo>
                    <a:pt x="275" y="252"/>
                  </a:lnTo>
                  <a:lnTo>
                    <a:pt x="262" y="261"/>
                  </a:lnTo>
                  <a:lnTo>
                    <a:pt x="253" y="275"/>
                  </a:lnTo>
                  <a:lnTo>
                    <a:pt x="250" y="291"/>
                  </a:lnTo>
                  <a:lnTo>
                    <a:pt x="250" y="498"/>
                  </a:lnTo>
                  <a:lnTo>
                    <a:pt x="1996" y="498"/>
                  </a:lnTo>
                  <a:lnTo>
                    <a:pt x="1996" y="291"/>
                  </a:lnTo>
                  <a:lnTo>
                    <a:pt x="1992" y="275"/>
                  </a:lnTo>
                  <a:lnTo>
                    <a:pt x="1984" y="261"/>
                  </a:lnTo>
                  <a:lnTo>
                    <a:pt x="1971" y="252"/>
                  </a:lnTo>
                  <a:lnTo>
                    <a:pt x="1954" y="249"/>
                  </a:lnTo>
                  <a:lnTo>
                    <a:pt x="291" y="249"/>
                  </a:lnTo>
                  <a:close/>
                  <a:moveTo>
                    <a:pt x="291" y="0"/>
                  </a:moveTo>
                  <a:lnTo>
                    <a:pt x="1954" y="0"/>
                  </a:lnTo>
                  <a:lnTo>
                    <a:pt x="1998" y="3"/>
                  </a:lnTo>
                  <a:lnTo>
                    <a:pt x="2038" y="12"/>
                  </a:lnTo>
                  <a:lnTo>
                    <a:pt x="2077" y="27"/>
                  </a:lnTo>
                  <a:lnTo>
                    <a:pt x="2113" y="47"/>
                  </a:lnTo>
                  <a:lnTo>
                    <a:pt x="2145" y="71"/>
                  </a:lnTo>
                  <a:lnTo>
                    <a:pt x="2174" y="100"/>
                  </a:lnTo>
                  <a:lnTo>
                    <a:pt x="2198" y="132"/>
                  </a:lnTo>
                  <a:lnTo>
                    <a:pt x="2219" y="168"/>
                  </a:lnTo>
                  <a:lnTo>
                    <a:pt x="2233" y="207"/>
                  </a:lnTo>
                  <a:lnTo>
                    <a:pt x="2243" y="248"/>
                  </a:lnTo>
                  <a:lnTo>
                    <a:pt x="2246" y="291"/>
                  </a:lnTo>
                  <a:lnTo>
                    <a:pt x="2246" y="1245"/>
                  </a:lnTo>
                  <a:lnTo>
                    <a:pt x="1996" y="1245"/>
                  </a:lnTo>
                  <a:lnTo>
                    <a:pt x="1996" y="748"/>
                  </a:lnTo>
                  <a:lnTo>
                    <a:pt x="250" y="748"/>
                  </a:lnTo>
                  <a:lnTo>
                    <a:pt x="250" y="2490"/>
                  </a:lnTo>
                  <a:lnTo>
                    <a:pt x="1996" y="2490"/>
                  </a:lnTo>
                  <a:lnTo>
                    <a:pt x="1996" y="1993"/>
                  </a:lnTo>
                  <a:lnTo>
                    <a:pt x="2246" y="1993"/>
                  </a:lnTo>
                  <a:lnTo>
                    <a:pt x="2246" y="3279"/>
                  </a:lnTo>
                  <a:lnTo>
                    <a:pt x="2243" y="3322"/>
                  </a:lnTo>
                  <a:lnTo>
                    <a:pt x="2233" y="3363"/>
                  </a:lnTo>
                  <a:lnTo>
                    <a:pt x="2219" y="3402"/>
                  </a:lnTo>
                  <a:lnTo>
                    <a:pt x="2198" y="3438"/>
                  </a:lnTo>
                  <a:lnTo>
                    <a:pt x="2174" y="3470"/>
                  </a:lnTo>
                  <a:lnTo>
                    <a:pt x="2145" y="3499"/>
                  </a:lnTo>
                  <a:lnTo>
                    <a:pt x="2113" y="3523"/>
                  </a:lnTo>
                  <a:lnTo>
                    <a:pt x="2077" y="3543"/>
                  </a:lnTo>
                  <a:lnTo>
                    <a:pt x="2038" y="3558"/>
                  </a:lnTo>
                  <a:lnTo>
                    <a:pt x="1998" y="3567"/>
                  </a:lnTo>
                  <a:lnTo>
                    <a:pt x="1954" y="3570"/>
                  </a:lnTo>
                  <a:lnTo>
                    <a:pt x="291" y="3570"/>
                  </a:lnTo>
                  <a:lnTo>
                    <a:pt x="248" y="3567"/>
                  </a:lnTo>
                  <a:lnTo>
                    <a:pt x="208" y="3558"/>
                  </a:lnTo>
                  <a:lnTo>
                    <a:pt x="169" y="3543"/>
                  </a:lnTo>
                  <a:lnTo>
                    <a:pt x="133" y="3523"/>
                  </a:lnTo>
                  <a:lnTo>
                    <a:pt x="101" y="3499"/>
                  </a:lnTo>
                  <a:lnTo>
                    <a:pt x="71" y="3470"/>
                  </a:lnTo>
                  <a:lnTo>
                    <a:pt x="48" y="3438"/>
                  </a:lnTo>
                  <a:lnTo>
                    <a:pt x="27" y="3402"/>
                  </a:lnTo>
                  <a:lnTo>
                    <a:pt x="13" y="3363"/>
                  </a:lnTo>
                  <a:lnTo>
                    <a:pt x="3" y="3322"/>
                  </a:lnTo>
                  <a:lnTo>
                    <a:pt x="0" y="3279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3" y="207"/>
                  </a:lnTo>
                  <a:lnTo>
                    <a:pt x="27" y="168"/>
                  </a:lnTo>
                  <a:lnTo>
                    <a:pt x="48" y="132"/>
                  </a:lnTo>
                  <a:lnTo>
                    <a:pt x="71" y="100"/>
                  </a:lnTo>
                  <a:lnTo>
                    <a:pt x="101" y="71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8" y="12"/>
                  </a:lnTo>
                  <a:lnTo>
                    <a:pt x="248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20"/>
            <p:cNvSpPr>
              <a:spLocks/>
            </p:cNvSpPr>
            <p:nvPr/>
          </p:nvSpPr>
          <p:spPr bwMode="auto">
            <a:xfrm>
              <a:off x="7467600" y="2879725"/>
              <a:ext cx="277813" cy="120650"/>
            </a:xfrm>
            <a:custGeom>
              <a:avLst/>
              <a:gdLst>
                <a:gd name="T0" fmla="*/ 379 w 1746"/>
                <a:gd name="T1" fmla="*/ 0 h 756"/>
                <a:gd name="T2" fmla="*/ 379 w 1746"/>
                <a:gd name="T3" fmla="*/ 253 h 756"/>
                <a:gd name="T4" fmla="*/ 1746 w 1746"/>
                <a:gd name="T5" fmla="*/ 253 h 756"/>
                <a:gd name="T6" fmla="*/ 1746 w 1746"/>
                <a:gd name="T7" fmla="*/ 503 h 756"/>
                <a:gd name="T8" fmla="*/ 379 w 1746"/>
                <a:gd name="T9" fmla="*/ 503 h 756"/>
                <a:gd name="T10" fmla="*/ 379 w 1746"/>
                <a:gd name="T11" fmla="*/ 756 h 756"/>
                <a:gd name="T12" fmla="*/ 0 w 1746"/>
                <a:gd name="T13" fmla="*/ 378 h 756"/>
                <a:gd name="T14" fmla="*/ 379 w 1746"/>
                <a:gd name="T15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6" h="756">
                  <a:moveTo>
                    <a:pt x="379" y="0"/>
                  </a:moveTo>
                  <a:lnTo>
                    <a:pt x="379" y="253"/>
                  </a:lnTo>
                  <a:lnTo>
                    <a:pt x="1746" y="253"/>
                  </a:lnTo>
                  <a:lnTo>
                    <a:pt x="1746" y="503"/>
                  </a:lnTo>
                  <a:lnTo>
                    <a:pt x="379" y="503"/>
                  </a:lnTo>
                  <a:lnTo>
                    <a:pt x="379" y="756"/>
                  </a:lnTo>
                  <a:lnTo>
                    <a:pt x="0" y="378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21"/>
            <p:cNvSpPr>
              <a:spLocks/>
            </p:cNvSpPr>
            <p:nvPr/>
          </p:nvSpPr>
          <p:spPr bwMode="auto">
            <a:xfrm>
              <a:off x="7442200" y="3136900"/>
              <a:ext cx="52388" cy="53975"/>
            </a:xfrm>
            <a:custGeom>
              <a:avLst/>
              <a:gdLst>
                <a:gd name="T0" fmla="*/ 166 w 332"/>
                <a:gd name="T1" fmla="*/ 0 h 332"/>
                <a:gd name="T2" fmla="*/ 199 w 332"/>
                <a:gd name="T3" fmla="*/ 3 h 332"/>
                <a:gd name="T4" fmla="*/ 230 w 332"/>
                <a:gd name="T5" fmla="*/ 13 h 332"/>
                <a:gd name="T6" fmla="*/ 259 w 332"/>
                <a:gd name="T7" fmla="*/ 28 h 332"/>
                <a:gd name="T8" fmla="*/ 283 w 332"/>
                <a:gd name="T9" fmla="*/ 48 h 332"/>
                <a:gd name="T10" fmla="*/ 304 w 332"/>
                <a:gd name="T11" fmla="*/ 72 h 332"/>
                <a:gd name="T12" fmla="*/ 319 w 332"/>
                <a:gd name="T13" fmla="*/ 100 h 332"/>
                <a:gd name="T14" fmla="*/ 329 w 332"/>
                <a:gd name="T15" fmla="*/ 132 h 332"/>
                <a:gd name="T16" fmla="*/ 332 w 332"/>
                <a:gd name="T17" fmla="*/ 165 h 332"/>
                <a:gd name="T18" fmla="*/ 329 w 332"/>
                <a:gd name="T19" fmla="*/ 199 h 332"/>
                <a:gd name="T20" fmla="*/ 319 w 332"/>
                <a:gd name="T21" fmla="*/ 230 h 332"/>
                <a:gd name="T22" fmla="*/ 304 w 332"/>
                <a:gd name="T23" fmla="*/ 258 h 332"/>
                <a:gd name="T24" fmla="*/ 283 w 332"/>
                <a:gd name="T25" fmla="*/ 283 h 332"/>
                <a:gd name="T26" fmla="*/ 259 w 332"/>
                <a:gd name="T27" fmla="*/ 303 h 332"/>
                <a:gd name="T28" fmla="*/ 230 w 332"/>
                <a:gd name="T29" fmla="*/ 319 h 332"/>
                <a:gd name="T30" fmla="*/ 199 w 332"/>
                <a:gd name="T31" fmla="*/ 329 h 332"/>
                <a:gd name="T32" fmla="*/ 166 w 332"/>
                <a:gd name="T33" fmla="*/ 332 h 332"/>
                <a:gd name="T34" fmla="*/ 133 w 332"/>
                <a:gd name="T35" fmla="*/ 329 h 332"/>
                <a:gd name="T36" fmla="*/ 101 w 332"/>
                <a:gd name="T37" fmla="*/ 319 h 332"/>
                <a:gd name="T38" fmla="*/ 73 w 332"/>
                <a:gd name="T39" fmla="*/ 303 h 332"/>
                <a:gd name="T40" fmla="*/ 48 w 332"/>
                <a:gd name="T41" fmla="*/ 283 h 332"/>
                <a:gd name="T42" fmla="*/ 28 w 332"/>
                <a:gd name="T43" fmla="*/ 258 h 332"/>
                <a:gd name="T44" fmla="*/ 13 w 332"/>
                <a:gd name="T45" fmla="*/ 230 h 332"/>
                <a:gd name="T46" fmla="*/ 3 w 332"/>
                <a:gd name="T47" fmla="*/ 199 h 332"/>
                <a:gd name="T48" fmla="*/ 0 w 332"/>
                <a:gd name="T49" fmla="*/ 165 h 332"/>
                <a:gd name="T50" fmla="*/ 3 w 332"/>
                <a:gd name="T51" fmla="*/ 132 h 332"/>
                <a:gd name="T52" fmla="*/ 13 w 332"/>
                <a:gd name="T53" fmla="*/ 100 h 332"/>
                <a:gd name="T54" fmla="*/ 28 w 332"/>
                <a:gd name="T55" fmla="*/ 72 h 332"/>
                <a:gd name="T56" fmla="*/ 48 w 332"/>
                <a:gd name="T57" fmla="*/ 48 h 332"/>
                <a:gd name="T58" fmla="*/ 73 w 332"/>
                <a:gd name="T59" fmla="*/ 28 h 332"/>
                <a:gd name="T60" fmla="*/ 101 w 332"/>
                <a:gd name="T61" fmla="*/ 13 h 332"/>
                <a:gd name="T62" fmla="*/ 133 w 332"/>
                <a:gd name="T63" fmla="*/ 3 h 332"/>
                <a:gd name="T64" fmla="*/ 166 w 332"/>
                <a:gd name="T6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2" h="332">
                  <a:moveTo>
                    <a:pt x="166" y="0"/>
                  </a:moveTo>
                  <a:lnTo>
                    <a:pt x="199" y="3"/>
                  </a:lnTo>
                  <a:lnTo>
                    <a:pt x="230" y="13"/>
                  </a:lnTo>
                  <a:lnTo>
                    <a:pt x="259" y="28"/>
                  </a:lnTo>
                  <a:lnTo>
                    <a:pt x="283" y="48"/>
                  </a:lnTo>
                  <a:lnTo>
                    <a:pt x="304" y="72"/>
                  </a:lnTo>
                  <a:lnTo>
                    <a:pt x="319" y="100"/>
                  </a:lnTo>
                  <a:lnTo>
                    <a:pt x="329" y="132"/>
                  </a:lnTo>
                  <a:lnTo>
                    <a:pt x="332" y="165"/>
                  </a:lnTo>
                  <a:lnTo>
                    <a:pt x="329" y="199"/>
                  </a:lnTo>
                  <a:lnTo>
                    <a:pt x="319" y="230"/>
                  </a:lnTo>
                  <a:lnTo>
                    <a:pt x="304" y="258"/>
                  </a:lnTo>
                  <a:lnTo>
                    <a:pt x="283" y="283"/>
                  </a:lnTo>
                  <a:lnTo>
                    <a:pt x="259" y="303"/>
                  </a:lnTo>
                  <a:lnTo>
                    <a:pt x="230" y="319"/>
                  </a:lnTo>
                  <a:lnTo>
                    <a:pt x="199" y="329"/>
                  </a:lnTo>
                  <a:lnTo>
                    <a:pt x="166" y="332"/>
                  </a:lnTo>
                  <a:lnTo>
                    <a:pt x="133" y="329"/>
                  </a:lnTo>
                  <a:lnTo>
                    <a:pt x="101" y="319"/>
                  </a:lnTo>
                  <a:lnTo>
                    <a:pt x="73" y="303"/>
                  </a:lnTo>
                  <a:lnTo>
                    <a:pt x="48" y="283"/>
                  </a:lnTo>
                  <a:lnTo>
                    <a:pt x="28" y="258"/>
                  </a:lnTo>
                  <a:lnTo>
                    <a:pt x="13" y="230"/>
                  </a:lnTo>
                  <a:lnTo>
                    <a:pt x="3" y="199"/>
                  </a:lnTo>
                  <a:lnTo>
                    <a:pt x="0" y="165"/>
                  </a:lnTo>
                  <a:lnTo>
                    <a:pt x="3" y="132"/>
                  </a:lnTo>
                  <a:lnTo>
                    <a:pt x="13" y="100"/>
                  </a:lnTo>
                  <a:lnTo>
                    <a:pt x="28" y="72"/>
                  </a:lnTo>
                  <a:lnTo>
                    <a:pt x="48" y="48"/>
                  </a:lnTo>
                  <a:lnTo>
                    <a:pt x="73" y="28"/>
                  </a:lnTo>
                  <a:lnTo>
                    <a:pt x="101" y="13"/>
                  </a:lnTo>
                  <a:lnTo>
                    <a:pt x="133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6380527" y="2682875"/>
            <a:ext cx="357188" cy="566738"/>
            <a:chOff x="6369050" y="2682875"/>
            <a:chExt cx="357188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9" name="Freeform 126"/>
            <p:cNvSpPr>
              <a:spLocks noEditPoints="1"/>
            </p:cNvSpPr>
            <p:nvPr/>
          </p:nvSpPr>
          <p:spPr bwMode="auto">
            <a:xfrm>
              <a:off x="6369050" y="2682875"/>
              <a:ext cx="357188" cy="566738"/>
            </a:xfrm>
            <a:custGeom>
              <a:avLst/>
              <a:gdLst>
                <a:gd name="T0" fmla="*/ 250 w 2247"/>
                <a:gd name="T1" fmla="*/ 3279 h 3570"/>
                <a:gd name="T2" fmla="*/ 262 w 2247"/>
                <a:gd name="T3" fmla="*/ 3309 h 3570"/>
                <a:gd name="T4" fmla="*/ 292 w 2247"/>
                <a:gd name="T5" fmla="*/ 3321 h 3570"/>
                <a:gd name="T6" fmla="*/ 1972 w 2247"/>
                <a:gd name="T7" fmla="*/ 3318 h 3570"/>
                <a:gd name="T8" fmla="*/ 1994 w 2247"/>
                <a:gd name="T9" fmla="*/ 3295 h 3570"/>
                <a:gd name="T10" fmla="*/ 1997 w 2247"/>
                <a:gd name="T11" fmla="*/ 2740 h 3570"/>
                <a:gd name="T12" fmla="*/ 250 w 2247"/>
                <a:gd name="T13" fmla="*/ 748 h 3570"/>
                <a:gd name="T14" fmla="*/ 1997 w 2247"/>
                <a:gd name="T15" fmla="*/ 2490 h 3570"/>
                <a:gd name="T16" fmla="*/ 250 w 2247"/>
                <a:gd name="T17" fmla="*/ 748 h 3570"/>
                <a:gd name="T18" fmla="*/ 275 w 2247"/>
                <a:gd name="T19" fmla="*/ 252 h 3570"/>
                <a:gd name="T20" fmla="*/ 254 w 2247"/>
                <a:gd name="T21" fmla="*/ 275 h 3570"/>
                <a:gd name="T22" fmla="*/ 250 w 2247"/>
                <a:gd name="T23" fmla="*/ 498 h 3570"/>
                <a:gd name="T24" fmla="*/ 1997 w 2247"/>
                <a:gd name="T25" fmla="*/ 291 h 3570"/>
                <a:gd name="T26" fmla="*/ 1985 w 2247"/>
                <a:gd name="T27" fmla="*/ 261 h 3570"/>
                <a:gd name="T28" fmla="*/ 1956 w 2247"/>
                <a:gd name="T29" fmla="*/ 249 h 3570"/>
                <a:gd name="T30" fmla="*/ 292 w 2247"/>
                <a:gd name="T31" fmla="*/ 0 h 3570"/>
                <a:gd name="T32" fmla="*/ 1998 w 2247"/>
                <a:gd name="T33" fmla="*/ 3 h 3570"/>
                <a:gd name="T34" fmla="*/ 2079 w 2247"/>
                <a:gd name="T35" fmla="*/ 27 h 3570"/>
                <a:gd name="T36" fmla="*/ 2147 w 2247"/>
                <a:gd name="T37" fmla="*/ 71 h 3570"/>
                <a:gd name="T38" fmla="*/ 2200 w 2247"/>
                <a:gd name="T39" fmla="*/ 132 h 3570"/>
                <a:gd name="T40" fmla="*/ 2235 w 2247"/>
                <a:gd name="T41" fmla="*/ 207 h 3570"/>
                <a:gd name="T42" fmla="*/ 2247 w 2247"/>
                <a:gd name="T43" fmla="*/ 291 h 3570"/>
                <a:gd name="T44" fmla="*/ 2243 w 2247"/>
                <a:gd name="T45" fmla="*/ 3322 h 3570"/>
                <a:gd name="T46" fmla="*/ 2220 w 2247"/>
                <a:gd name="T47" fmla="*/ 3402 h 3570"/>
                <a:gd name="T48" fmla="*/ 2175 w 2247"/>
                <a:gd name="T49" fmla="*/ 3470 h 3570"/>
                <a:gd name="T50" fmla="*/ 2114 w 2247"/>
                <a:gd name="T51" fmla="*/ 3523 h 3570"/>
                <a:gd name="T52" fmla="*/ 2040 w 2247"/>
                <a:gd name="T53" fmla="*/ 3558 h 3570"/>
                <a:gd name="T54" fmla="*/ 1956 w 2247"/>
                <a:gd name="T55" fmla="*/ 3570 h 3570"/>
                <a:gd name="T56" fmla="*/ 248 w 2247"/>
                <a:gd name="T57" fmla="*/ 3567 h 3570"/>
                <a:gd name="T58" fmla="*/ 169 w 2247"/>
                <a:gd name="T59" fmla="*/ 3543 h 3570"/>
                <a:gd name="T60" fmla="*/ 101 w 2247"/>
                <a:gd name="T61" fmla="*/ 3499 h 3570"/>
                <a:gd name="T62" fmla="*/ 48 w 2247"/>
                <a:gd name="T63" fmla="*/ 3438 h 3570"/>
                <a:gd name="T64" fmla="*/ 13 w 2247"/>
                <a:gd name="T65" fmla="*/ 3363 h 3570"/>
                <a:gd name="T66" fmla="*/ 0 w 2247"/>
                <a:gd name="T67" fmla="*/ 3279 h 3570"/>
                <a:gd name="T68" fmla="*/ 3 w 2247"/>
                <a:gd name="T69" fmla="*/ 248 h 3570"/>
                <a:gd name="T70" fmla="*/ 27 w 2247"/>
                <a:gd name="T71" fmla="*/ 168 h 3570"/>
                <a:gd name="T72" fmla="*/ 71 w 2247"/>
                <a:gd name="T73" fmla="*/ 100 h 3570"/>
                <a:gd name="T74" fmla="*/ 133 w 2247"/>
                <a:gd name="T75" fmla="*/ 47 h 3570"/>
                <a:gd name="T76" fmla="*/ 207 w 2247"/>
                <a:gd name="T77" fmla="*/ 12 h 3570"/>
                <a:gd name="T78" fmla="*/ 292 w 2247"/>
                <a:gd name="T79" fmla="*/ 0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7" h="3570">
                  <a:moveTo>
                    <a:pt x="250" y="2740"/>
                  </a:moveTo>
                  <a:lnTo>
                    <a:pt x="250" y="3279"/>
                  </a:lnTo>
                  <a:lnTo>
                    <a:pt x="254" y="3295"/>
                  </a:lnTo>
                  <a:lnTo>
                    <a:pt x="262" y="3309"/>
                  </a:lnTo>
                  <a:lnTo>
                    <a:pt x="275" y="3318"/>
                  </a:lnTo>
                  <a:lnTo>
                    <a:pt x="292" y="3321"/>
                  </a:lnTo>
                  <a:lnTo>
                    <a:pt x="1956" y="3321"/>
                  </a:lnTo>
                  <a:lnTo>
                    <a:pt x="1972" y="3318"/>
                  </a:lnTo>
                  <a:lnTo>
                    <a:pt x="1985" y="3309"/>
                  </a:lnTo>
                  <a:lnTo>
                    <a:pt x="1994" y="3295"/>
                  </a:lnTo>
                  <a:lnTo>
                    <a:pt x="1997" y="3279"/>
                  </a:lnTo>
                  <a:lnTo>
                    <a:pt x="1997" y="2740"/>
                  </a:lnTo>
                  <a:lnTo>
                    <a:pt x="250" y="2740"/>
                  </a:lnTo>
                  <a:close/>
                  <a:moveTo>
                    <a:pt x="250" y="748"/>
                  </a:moveTo>
                  <a:lnTo>
                    <a:pt x="250" y="2490"/>
                  </a:lnTo>
                  <a:lnTo>
                    <a:pt x="1997" y="2490"/>
                  </a:lnTo>
                  <a:lnTo>
                    <a:pt x="1997" y="748"/>
                  </a:lnTo>
                  <a:lnTo>
                    <a:pt x="250" y="748"/>
                  </a:lnTo>
                  <a:close/>
                  <a:moveTo>
                    <a:pt x="292" y="249"/>
                  </a:moveTo>
                  <a:lnTo>
                    <a:pt x="275" y="252"/>
                  </a:lnTo>
                  <a:lnTo>
                    <a:pt x="262" y="261"/>
                  </a:lnTo>
                  <a:lnTo>
                    <a:pt x="254" y="275"/>
                  </a:lnTo>
                  <a:lnTo>
                    <a:pt x="250" y="291"/>
                  </a:lnTo>
                  <a:lnTo>
                    <a:pt x="250" y="498"/>
                  </a:lnTo>
                  <a:lnTo>
                    <a:pt x="1997" y="498"/>
                  </a:lnTo>
                  <a:lnTo>
                    <a:pt x="1997" y="291"/>
                  </a:lnTo>
                  <a:lnTo>
                    <a:pt x="1994" y="275"/>
                  </a:lnTo>
                  <a:lnTo>
                    <a:pt x="1985" y="261"/>
                  </a:lnTo>
                  <a:lnTo>
                    <a:pt x="1972" y="252"/>
                  </a:lnTo>
                  <a:lnTo>
                    <a:pt x="1956" y="249"/>
                  </a:lnTo>
                  <a:lnTo>
                    <a:pt x="292" y="249"/>
                  </a:lnTo>
                  <a:close/>
                  <a:moveTo>
                    <a:pt x="292" y="0"/>
                  </a:moveTo>
                  <a:lnTo>
                    <a:pt x="1956" y="0"/>
                  </a:lnTo>
                  <a:lnTo>
                    <a:pt x="1998" y="3"/>
                  </a:lnTo>
                  <a:lnTo>
                    <a:pt x="2040" y="12"/>
                  </a:lnTo>
                  <a:lnTo>
                    <a:pt x="2079" y="27"/>
                  </a:lnTo>
                  <a:lnTo>
                    <a:pt x="2114" y="47"/>
                  </a:lnTo>
                  <a:lnTo>
                    <a:pt x="2147" y="71"/>
                  </a:lnTo>
                  <a:lnTo>
                    <a:pt x="2175" y="100"/>
                  </a:lnTo>
                  <a:lnTo>
                    <a:pt x="2200" y="132"/>
                  </a:lnTo>
                  <a:lnTo>
                    <a:pt x="2220" y="168"/>
                  </a:lnTo>
                  <a:lnTo>
                    <a:pt x="2235" y="207"/>
                  </a:lnTo>
                  <a:lnTo>
                    <a:pt x="2243" y="248"/>
                  </a:lnTo>
                  <a:lnTo>
                    <a:pt x="2247" y="291"/>
                  </a:lnTo>
                  <a:lnTo>
                    <a:pt x="2247" y="3279"/>
                  </a:lnTo>
                  <a:lnTo>
                    <a:pt x="2243" y="3322"/>
                  </a:lnTo>
                  <a:lnTo>
                    <a:pt x="2235" y="3363"/>
                  </a:lnTo>
                  <a:lnTo>
                    <a:pt x="2220" y="3402"/>
                  </a:lnTo>
                  <a:lnTo>
                    <a:pt x="2200" y="3438"/>
                  </a:lnTo>
                  <a:lnTo>
                    <a:pt x="2175" y="3470"/>
                  </a:lnTo>
                  <a:lnTo>
                    <a:pt x="2147" y="3499"/>
                  </a:lnTo>
                  <a:lnTo>
                    <a:pt x="2114" y="3523"/>
                  </a:lnTo>
                  <a:lnTo>
                    <a:pt x="2079" y="3543"/>
                  </a:lnTo>
                  <a:lnTo>
                    <a:pt x="2040" y="3558"/>
                  </a:lnTo>
                  <a:lnTo>
                    <a:pt x="1998" y="3567"/>
                  </a:lnTo>
                  <a:lnTo>
                    <a:pt x="1956" y="3570"/>
                  </a:lnTo>
                  <a:lnTo>
                    <a:pt x="292" y="3570"/>
                  </a:lnTo>
                  <a:lnTo>
                    <a:pt x="248" y="3567"/>
                  </a:lnTo>
                  <a:lnTo>
                    <a:pt x="207" y="3558"/>
                  </a:lnTo>
                  <a:lnTo>
                    <a:pt x="169" y="3543"/>
                  </a:lnTo>
                  <a:lnTo>
                    <a:pt x="133" y="3523"/>
                  </a:lnTo>
                  <a:lnTo>
                    <a:pt x="101" y="3499"/>
                  </a:lnTo>
                  <a:lnTo>
                    <a:pt x="71" y="3470"/>
                  </a:lnTo>
                  <a:lnTo>
                    <a:pt x="48" y="3438"/>
                  </a:lnTo>
                  <a:lnTo>
                    <a:pt x="27" y="3402"/>
                  </a:lnTo>
                  <a:lnTo>
                    <a:pt x="13" y="3363"/>
                  </a:lnTo>
                  <a:lnTo>
                    <a:pt x="3" y="3322"/>
                  </a:lnTo>
                  <a:lnTo>
                    <a:pt x="0" y="3279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3" y="207"/>
                  </a:lnTo>
                  <a:lnTo>
                    <a:pt x="27" y="168"/>
                  </a:lnTo>
                  <a:lnTo>
                    <a:pt x="48" y="132"/>
                  </a:lnTo>
                  <a:lnTo>
                    <a:pt x="71" y="100"/>
                  </a:lnTo>
                  <a:lnTo>
                    <a:pt x="101" y="71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7" y="12"/>
                  </a:lnTo>
                  <a:lnTo>
                    <a:pt x="248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27"/>
            <p:cNvSpPr>
              <a:spLocks/>
            </p:cNvSpPr>
            <p:nvPr/>
          </p:nvSpPr>
          <p:spPr bwMode="auto">
            <a:xfrm>
              <a:off x="6470650" y="2838450"/>
              <a:ext cx="152400" cy="203200"/>
            </a:xfrm>
            <a:custGeom>
              <a:avLst/>
              <a:gdLst>
                <a:gd name="T0" fmla="*/ 279 w 964"/>
                <a:gd name="T1" fmla="*/ 0 h 1280"/>
                <a:gd name="T2" fmla="*/ 964 w 964"/>
                <a:gd name="T3" fmla="*/ 427 h 1280"/>
                <a:gd name="T4" fmla="*/ 655 w 964"/>
                <a:gd name="T5" fmla="*/ 640 h 1280"/>
                <a:gd name="T6" fmla="*/ 964 w 964"/>
                <a:gd name="T7" fmla="*/ 853 h 1280"/>
                <a:gd name="T8" fmla="*/ 279 w 964"/>
                <a:gd name="T9" fmla="*/ 1280 h 1280"/>
                <a:gd name="T10" fmla="*/ 279 w 964"/>
                <a:gd name="T11" fmla="*/ 898 h 1280"/>
                <a:gd name="T12" fmla="*/ 142 w 964"/>
                <a:gd name="T13" fmla="*/ 992 h 1280"/>
                <a:gd name="T14" fmla="*/ 0 w 964"/>
                <a:gd name="T15" fmla="*/ 787 h 1280"/>
                <a:gd name="T16" fmla="*/ 214 w 964"/>
                <a:gd name="T17" fmla="*/ 640 h 1280"/>
                <a:gd name="T18" fmla="*/ 0 w 964"/>
                <a:gd name="T19" fmla="*/ 493 h 1280"/>
                <a:gd name="T20" fmla="*/ 142 w 964"/>
                <a:gd name="T21" fmla="*/ 288 h 1280"/>
                <a:gd name="T22" fmla="*/ 279 w 964"/>
                <a:gd name="T23" fmla="*/ 382 h 1280"/>
                <a:gd name="T24" fmla="*/ 279 w 964"/>
                <a:gd name="T25" fmla="*/ 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4" h="1280">
                  <a:moveTo>
                    <a:pt x="279" y="0"/>
                  </a:moveTo>
                  <a:lnTo>
                    <a:pt x="964" y="427"/>
                  </a:lnTo>
                  <a:lnTo>
                    <a:pt x="655" y="640"/>
                  </a:lnTo>
                  <a:lnTo>
                    <a:pt x="964" y="853"/>
                  </a:lnTo>
                  <a:lnTo>
                    <a:pt x="279" y="1280"/>
                  </a:lnTo>
                  <a:lnTo>
                    <a:pt x="279" y="898"/>
                  </a:lnTo>
                  <a:lnTo>
                    <a:pt x="142" y="992"/>
                  </a:lnTo>
                  <a:lnTo>
                    <a:pt x="0" y="787"/>
                  </a:lnTo>
                  <a:lnTo>
                    <a:pt x="214" y="640"/>
                  </a:lnTo>
                  <a:lnTo>
                    <a:pt x="0" y="493"/>
                  </a:lnTo>
                  <a:lnTo>
                    <a:pt x="142" y="288"/>
                  </a:lnTo>
                  <a:lnTo>
                    <a:pt x="279" y="382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28"/>
            <p:cNvSpPr>
              <a:spLocks/>
            </p:cNvSpPr>
            <p:nvPr/>
          </p:nvSpPr>
          <p:spPr bwMode="auto">
            <a:xfrm>
              <a:off x="6521450" y="3136900"/>
              <a:ext cx="52388" cy="53975"/>
            </a:xfrm>
            <a:custGeom>
              <a:avLst/>
              <a:gdLst>
                <a:gd name="T0" fmla="*/ 166 w 333"/>
                <a:gd name="T1" fmla="*/ 0 h 332"/>
                <a:gd name="T2" fmla="*/ 200 w 333"/>
                <a:gd name="T3" fmla="*/ 3 h 332"/>
                <a:gd name="T4" fmla="*/ 231 w 333"/>
                <a:gd name="T5" fmla="*/ 13 h 332"/>
                <a:gd name="T6" fmla="*/ 260 w 333"/>
                <a:gd name="T7" fmla="*/ 28 h 332"/>
                <a:gd name="T8" fmla="*/ 284 w 333"/>
                <a:gd name="T9" fmla="*/ 48 h 332"/>
                <a:gd name="T10" fmla="*/ 305 w 333"/>
                <a:gd name="T11" fmla="*/ 72 h 332"/>
                <a:gd name="T12" fmla="*/ 320 w 333"/>
                <a:gd name="T13" fmla="*/ 100 h 332"/>
                <a:gd name="T14" fmla="*/ 330 w 333"/>
                <a:gd name="T15" fmla="*/ 132 h 332"/>
                <a:gd name="T16" fmla="*/ 333 w 333"/>
                <a:gd name="T17" fmla="*/ 165 h 332"/>
                <a:gd name="T18" fmla="*/ 330 w 333"/>
                <a:gd name="T19" fmla="*/ 199 h 332"/>
                <a:gd name="T20" fmla="*/ 320 w 333"/>
                <a:gd name="T21" fmla="*/ 230 h 332"/>
                <a:gd name="T22" fmla="*/ 305 w 333"/>
                <a:gd name="T23" fmla="*/ 258 h 332"/>
                <a:gd name="T24" fmla="*/ 284 w 333"/>
                <a:gd name="T25" fmla="*/ 283 h 332"/>
                <a:gd name="T26" fmla="*/ 260 w 333"/>
                <a:gd name="T27" fmla="*/ 303 h 332"/>
                <a:gd name="T28" fmla="*/ 231 w 333"/>
                <a:gd name="T29" fmla="*/ 319 h 332"/>
                <a:gd name="T30" fmla="*/ 200 w 333"/>
                <a:gd name="T31" fmla="*/ 329 h 332"/>
                <a:gd name="T32" fmla="*/ 166 w 333"/>
                <a:gd name="T33" fmla="*/ 332 h 332"/>
                <a:gd name="T34" fmla="*/ 133 w 333"/>
                <a:gd name="T35" fmla="*/ 329 h 332"/>
                <a:gd name="T36" fmla="*/ 102 w 333"/>
                <a:gd name="T37" fmla="*/ 319 h 332"/>
                <a:gd name="T38" fmla="*/ 74 w 333"/>
                <a:gd name="T39" fmla="*/ 303 h 332"/>
                <a:gd name="T40" fmla="*/ 49 w 333"/>
                <a:gd name="T41" fmla="*/ 283 h 332"/>
                <a:gd name="T42" fmla="*/ 29 w 333"/>
                <a:gd name="T43" fmla="*/ 258 h 332"/>
                <a:gd name="T44" fmla="*/ 13 w 333"/>
                <a:gd name="T45" fmla="*/ 230 h 332"/>
                <a:gd name="T46" fmla="*/ 4 w 333"/>
                <a:gd name="T47" fmla="*/ 199 h 332"/>
                <a:gd name="T48" fmla="*/ 0 w 333"/>
                <a:gd name="T49" fmla="*/ 165 h 332"/>
                <a:gd name="T50" fmla="*/ 4 w 333"/>
                <a:gd name="T51" fmla="*/ 132 h 332"/>
                <a:gd name="T52" fmla="*/ 13 w 333"/>
                <a:gd name="T53" fmla="*/ 100 h 332"/>
                <a:gd name="T54" fmla="*/ 29 w 333"/>
                <a:gd name="T55" fmla="*/ 72 h 332"/>
                <a:gd name="T56" fmla="*/ 49 w 333"/>
                <a:gd name="T57" fmla="*/ 48 h 332"/>
                <a:gd name="T58" fmla="*/ 74 w 333"/>
                <a:gd name="T59" fmla="*/ 28 h 332"/>
                <a:gd name="T60" fmla="*/ 102 w 333"/>
                <a:gd name="T61" fmla="*/ 13 h 332"/>
                <a:gd name="T62" fmla="*/ 133 w 333"/>
                <a:gd name="T63" fmla="*/ 3 h 332"/>
                <a:gd name="T64" fmla="*/ 166 w 333"/>
                <a:gd name="T6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2">
                  <a:moveTo>
                    <a:pt x="166" y="0"/>
                  </a:moveTo>
                  <a:lnTo>
                    <a:pt x="200" y="3"/>
                  </a:lnTo>
                  <a:lnTo>
                    <a:pt x="231" y="13"/>
                  </a:lnTo>
                  <a:lnTo>
                    <a:pt x="260" y="28"/>
                  </a:lnTo>
                  <a:lnTo>
                    <a:pt x="284" y="48"/>
                  </a:lnTo>
                  <a:lnTo>
                    <a:pt x="305" y="72"/>
                  </a:lnTo>
                  <a:lnTo>
                    <a:pt x="320" y="100"/>
                  </a:lnTo>
                  <a:lnTo>
                    <a:pt x="330" y="132"/>
                  </a:lnTo>
                  <a:lnTo>
                    <a:pt x="333" y="165"/>
                  </a:lnTo>
                  <a:lnTo>
                    <a:pt x="330" y="199"/>
                  </a:lnTo>
                  <a:lnTo>
                    <a:pt x="320" y="230"/>
                  </a:lnTo>
                  <a:lnTo>
                    <a:pt x="305" y="258"/>
                  </a:lnTo>
                  <a:lnTo>
                    <a:pt x="284" y="283"/>
                  </a:lnTo>
                  <a:lnTo>
                    <a:pt x="260" y="303"/>
                  </a:lnTo>
                  <a:lnTo>
                    <a:pt x="231" y="319"/>
                  </a:lnTo>
                  <a:lnTo>
                    <a:pt x="200" y="329"/>
                  </a:lnTo>
                  <a:lnTo>
                    <a:pt x="166" y="332"/>
                  </a:lnTo>
                  <a:lnTo>
                    <a:pt x="133" y="329"/>
                  </a:lnTo>
                  <a:lnTo>
                    <a:pt x="102" y="319"/>
                  </a:lnTo>
                  <a:lnTo>
                    <a:pt x="74" y="303"/>
                  </a:lnTo>
                  <a:lnTo>
                    <a:pt x="49" y="283"/>
                  </a:lnTo>
                  <a:lnTo>
                    <a:pt x="29" y="258"/>
                  </a:lnTo>
                  <a:lnTo>
                    <a:pt x="13" y="230"/>
                  </a:lnTo>
                  <a:lnTo>
                    <a:pt x="4" y="199"/>
                  </a:lnTo>
                  <a:lnTo>
                    <a:pt x="0" y="165"/>
                  </a:lnTo>
                  <a:lnTo>
                    <a:pt x="4" y="132"/>
                  </a:lnTo>
                  <a:lnTo>
                    <a:pt x="13" y="100"/>
                  </a:lnTo>
                  <a:lnTo>
                    <a:pt x="29" y="72"/>
                  </a:lnTo>
                  <a:lnTo>
                    <a:pt x="49" y="48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3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5430746" y="2682875"/>
            <a:ext cx="385762" cy="566738"/>
            <a:chOff x="5430838" y="2682875"/>
            <a:chExt cx="385762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6" name="Freeform 133"/>
            <p:cNvSpPr>
              <a:spLocks noEditPoints="1"/>
            </p:cNvSpPr>
            <p:nvPr/>
          </p:nvSpPr>
          <p:spPr bwMode="auto">
            <a:xfrm>
              <a:off x="5430838" y="2682875"/>
              <a:ext cx="385762" cy="566738"/>
            </a:xfrm>
            <a:custGeom>
              <a:avLst/>
              <a:gdLst>
                <a:gd name="T0" fmla="*/ 235 w 2430"/>
                <a:gd name="T1" fmla="*/ 236 h 3570"/>
                <a:gd name="T2" fmla="*/ 235 w 2430"/>
                <a:gd name="T3" fmla="*/ 3138 h 3570"/>
                <a:gd name="T4" fmla="*/ 2194 w 2430"/>
                <a:gd name="T5" fmla="*/ 3138 h 3570"/>
                <a:gd name="T6" fmla="*/ 2194 w 2430"/>
                <a:gd name="T7" fmla="*/ 236 h 3570"/>
                <a:gd name="T8" fmla="*/ 235 w 2430"/>
                <a:gd name="T9" fmla="*/ 236 h 3570"/>
                <a:gd name="T10" fmla="*/ 0 w 2430"/>
                <a:gd name="T11" fmla="*/ 0 h 3570"/>
                <a:gd name="T12" fmla="*/ 2430 w 2430"/>
                <a:gd name="T13" fmla="*/ 0 h 3570"/>
                <a:gd name="T14" fmla="*/ 2430 w 2430"/>
                <a:gd name="T15" fmla="*/ 3374 h 3570"/>
                <a:gd name="T16" fmla="*/ 2194 w 2430"/>
                <a:gd name="T17" fmla="*/ 3374 h 3570"/>
                <a:gd name="T18" fmla="*/ 2194 w 2430"/>
                <a:gd name="T19" fmla="*/ 3570 h 3570"/>
                <a:gd name="T20" fmla="*/ 1959 w 2430"/>
                <a:gd name="T21" fmla="*/ 3570 h 3570"/>
                <a:gd name="T22" fmla="*/ 1959 w 2430"/>
                <a:gd name="T23" fmla="*/ 3374 h 3570"/>
                <a:gd name="T24" fmla="*/ 470 w 2430"/>
                <a:gd name="T25" fmla="*/ 3374 h 3570"/>
                <a:gd name="T26" fmla="*/ 470 w 2430"/>
                <a:gd name="T27" fmla="*/ 3570 h 3570"/>
                <a:gd name="T28" fmla="*/ 235 w 2430"/>
                <a:gd name="T29" fmla="*/ 3570 h 3570"/>
                <a:gd name="T30" fmla="*/ 235 w 2430"/>
                <a:gd name="T31" fmla="*/ 3374 h 3570"/>
                <a:gd name="T32" fmla="*/ 0 w 2430"/>
                <a:gd name="T33" fmla="*/ 3374 h 3570"/>
                <a:gd name="T34" fmla="*/ 0 w 2430"/>
                <a:gd name="T35" fmla="*/ 0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30" h="3570">
                  <a:moveTo>
                    <a:pt x="235" y="236"/>
                  </a:moveTo>
                  <a:lnTo>
                    <a:pt x="235" y="3138"/>
                  </a:lnTo>
                  <a:lnTo>
                    <a:pt x="2194" y="3138"/>
                  </a:lnTo>
                  <a:lnTo>
                    <a:pt x="2194" y="236"/>
                  </a:lnTo>
                  <a:lnTo>
                    <a:pt x="235" y="236"/>
                  </a:lnTo>
                  <a:close/>
                  <a:moveTo>
                    <a:pt x="0" y="0"/>
                  </a:moveTo>
                  <a:lnTo>
                    <a:pt x="2430" y="0"/>
                  </a:lnTo>
                  <a:lnTo>
                    <a:pt x="2430" y="3374"/>
                  </a:lnTo>
                  <a:lnTo>
                    <a:pt x="2194" y="3374"/>
                  </a:lnTo>
                  <a:lnTo>
                    <a:pt x="2194" y="3570"/>
                  </a:lnTo>
                  <a:lnTo>
                    <a:pt x="1959" y="3570"/>
                  </a:lnTo>
                  <a:lnTo>
                    <a:pt x="1959" y="3374"/>
                  </a:lnTo>
                  <a:lnTo>
                    <a:pt x="470" y="3374"/>
                  </a:lnTo>
                  <a:lnTo>
                    <a:pt x="470" y="3570"/>
                  </a:lnTo>
                  <a:lnTo>
                    <a:pt x="235" y="3570"/>
                  </a:lnTo>
                  <a:lnTo>
                    <a:pt x="235" y="3374"/>
                  </a:lnTo>
                  <a:lnTo>
                    <a:pt x="0" y="33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34"/>
            <p:cNvSpPr>
              <a:spLocks/>
            </p:cNvSpPr>
            <p:nvPr/>
          </p:nvSpPr>
          <p:spPr bwMode="auto">
            <a:xfrm>
              <a:off x="5599113" y="3025775"/>
              <a:ext cx="49212" cy="49213"/>
            </a:xfrm>
            <a:custGeom>
              <a:avLst/>
              <a:gdLst>
                <a:gd name="T0" fmla="*/ 156 w 314"/>
                <a:gd name="T1" fmla="*/ 0 h 315"/>
                <a:gd name="T2" fmla="*/ 189 w 314"/>
                <a:gd name="T3" fmla="*/ 3 h 315"/>
                <a:gd name="T4" fmla="*/ 218 w 314"/>
                <a:gd name="T5" fmla="*/ 13 h 315"/>
                <a:gd name="T6" fmla="*/ 245 w 314"/>
                <a:gd name="T7" fmla="*/ 27 h 315"/>
                <a:gd name="T8" fmla="*/ 268 w 314"/>
                <a:gd name="T9" fmla="*/ 47 h 315"/>
                <a:gd name="T10" fmla="*/ 287 w 314"/>
                <a:gd name="T11" fmla="*/ 70 h 315"/>
                <a:gd name="T12" fmla="*/ 301 w 314"/>
                <a:gd name="T13" fmla="*/ 96 h 315"/>
                <a:gd name="T14" fmla="*/ 311 w 314"/>
                <a:gd name="T15" fmla="*/ 126 h 315"/>
                <a:gd name="T16" fmla="*/ 314 w 314"/>
                <a:gd name="T17" fmla="*/ 158 h 315"/>
                <a:gd name="T18" fmla="*/ 311 w 314"/>
                <a:gd name="T19" fmla="*/ 189 h 315"/>
                <a:gd name="T20" fmla="*/ 301 w 314"/>
                <a:gd name="T21" fmla="*/ 219 h 315"/>
                <a:gd name="T22" fmla="*/ 287 w 314"/>
                <a:gd name="T23" fmla="*/ 246 h 315"/>
                <a:gd name="T24" fmla="*/ 268 w 314"/>
                <a:gd name="T25" fmla="*/ 268 h 315"/>
                <a:gd name="T26" fmla="*/ 245 w 314"/>
                <a:gd name="T27" fmla="*/ 288 h 315"/>
                <a:gd name="T28" fmla="*/ 218 w 314"/>
                <a:gd name="T29" fmla="*/ 302 h 315"/>
                <a:gd name="T30" fmla="*/ 189 w 314"/>
                <a:gd name="T31" fmla="*/ 312 h 315"/>
                <a:gd name="T32" fmla="*/ 156 w 314"/>
                <a:gd name="T33" fmla="*/ 315 h 315"/>
                <a:gd name="T34" fmla="*/ 125 w 314"/>
                <a:gd name="T35" fmla="*/ 312 h 315"/>
                <a:gd name="T36" fmla="*/ 96 w 314"/>
                <a:gd name="T37" fmla="*/ 302 h 315"/>
                <a:gd name="T38" fmla="*/ 69 w 314"/>
                <a:gd name="T39" fmla="*/ 288 h 315"/>
                <a:gd name="T40" fmla="*/ 46 w 314"/>
                <a:gd name="T41" fmla="*/ 268 h 315"/>
                <a:gd name="T42" fmla="*/ 27 w 314"/>
                <a:gd name="T43" fmla="*/ 246 h 315"/>
                <a:gd name="T44" fmla="*/ 13 w 314"/>
                <a:gd name="T45" fmla="*/ 219 h 315"/>
                <a:gd name="T46" fmla="*/ 3 w 314"/>
                <a:gd name="T47" fmla="*/ 189 h 315"/>
                <a:gd name="T48" fmla="*/ 0 w 314"/>
                <a:gd name="T49" fmla="*/ 158 h 315"/>
                <a:gd name="T50" fmla="*/ 3 w 314"/>
                <a:gd name="T51" fmla="*/ 126 h 315"/>
                <a:gd name="T52" fmla="*/ 13 w 314"/>
                <a:gd name="T53" fmla="*/ 96 h 315"/>
                <a:gd name="T54" fmla="*/ 27 w 314"/>
                <a:gd name="T55" fmla="*/ 70 h 315"/>
                <a:gd name="T56" fmla="*/ 46 w 314"/>
                <a:gd name="T57" fmla="*/ 47 h 315"/>
                <a:gd name="T58" fmla="*/ 69 w 314"/>
                <a:gd name="T59" fmla="*/ 27 h 315"/>
                <a:gd name="T60" fmla="*/ 96 w 314"/>
                <a:gd name="T61" fmla="*/ 13 h 315"/>
                <a:gd name="T62" fmla="*/ 125 w 314"/>
                <a:gd name="T63" fmla="*/ 3 h 315"/>
                <a:gd name="T64" fmla="*/ 156 w 314"/>
                <a:gd name="T6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4" h="315">
                  <a:moveTo>
                    <a:pt x="156" y="0"/>
                  </a:moveTo>
                  <a:lnTo>
                    <a:pt x="189" y="3"/>
                  </a:lnTo>
                  <a:lnTo>
                    <a:pt x="218" y="13"/>
                  </a:lnTo>
                  <a:lnTo>
                    <a:pt x="245" y="27"/>
                  </a:lnTo>
                  <a:lnTo>
                    <a:pt x="268" y="47"/>
                  </a:lnTo>
                  <a:lnTo>
                    <a:pt x="287" y="70"/>
                  </a:lnTo>
                  <a:lnTo>
                    <a:pt x="301" y="96"/>
                  </a:lnTo>
                  <a:lnTo>
                    <a:pt x="311" y="126"/>
                  </a:lnTo>
                  <a:lnTo>
                    <a:pt x="314" y="158"/>
                  </a:lnTo>
                  <a:lnTo>
                    <a:pt x="311" y="189"/>
                  </a:lnTo>
                  <a:lnTo>
                    <a:pt x="301" y="219"/>
                  </a:lnTo>
                  <a:lnTo>
                    <a:pt x="287" y="246"/>
                  </a:lnTo>
                  <a:lnTo>
                    <a:pt x="268" y="268"/>
                  </a:lnTo>
                  <a:lnTo>
                    <a:pt x="245" y="288"/>
                  </a:lnTo>
                  <a:lnTo>
                    <a:pt x="218" y="302"/>
                  </a:lnTo>
                  <a:lnTo>
                    <a:pt x="189" y="312"/>
                  </a:lnTo>
                  <a:lnTo>
                    <a:pt x="156" y="315"/>
                  </a:lnTo>
                  <a:lnTo>
                    <a:pt x="125" y="312"/>
                  </a:lnTo>
                  <a:lnTo>
                    <a:pt x="96" y="302"/>
                  </a:lnTo>
                  <a:lnTo>
                    <a:pt x="69" y="288"/>
                  </a:lnTo>
                  <a:lnTo>
                    <a:pt x="46" y="268"/>
                  </a:lnTo>
                  <a:lnTo>
                    <a:pt x="27" y="246"/>
                  </a:lnTo>
                  <a:lnTo>
                    <a:pt x="13" y="219"/>
                  </a:lnTo>
                  <a:lnTo>
                    <a:pt x="3" y="189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6"/>
                  </a:lnTo>
                  <a:lnTo>
                    <a:pt x="27" y="70"/>
                  </a:lnTo>
                  <a:lnTo>
                    <a:pt x="46" y="47"/>
                  </a:lnTo>
                  <a:lnTo>
                    <a:pt x="69" y="27"/>
                  </a:lnTo>
                  <a:lnTo>
                    <a:pt x="96" y="13"/>
                  </a:lnTo>
                  <a:lnTo>
                    <a:pt x="125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35"/>
            <p:cNvSpPr>
              <a:spLocks noEditPoints="1"/>
            </p:cNvSpPr>
            <p:nvPr/>
          </p:nvSpPr>
          <p:spPr bwMode="auto">
            <a:xfrm>
              <a:off x="5530850" y="2957513"/>
              <a:ext cx="185737" cy="185738"/>
            </a:xfrm>
            <a:custGeom>
              <a:avLst/>
              <a:gdLst>
                <a:gd name="T0" fmla="*/ 539 w 1174"/>
                <a:gd name="T1" fmla="*/ 238 h 1177"/>
                <a:gd name="T2" fmla="*/ 450 w 1174"/>
                <a:gd name="T3" fmla="*/ 262 h 1177"/>
                <a:gd name="T4" fmla="*/ 371 w 1174"/>
                <a:gd name="T5" fmla="*/ 308 h 1177"/>
                <a:gd name="T6" fmla="*/ 308 w 1174"/>
                <a:gd name="T7" fmla="*/ 372 h 1177"/>
                <a:gd name="T8" fmla="*/ 262 w 1174"/>
                <a:gd name="T9" fmla="*/ 451 h 1177"/>
                <a:gd name="T10" fmla="*/ 237 w 1174"/>
                <a:gd name="T11" fmla="*/ 539 h 1177"/>
                <a:gd name="T12" fmla="*/ 237 w 1174"/>
                <a:gd name="T13" fmla="*/ 636 h 1177"/>
                <a:gd name="T14" fmla="*/ 262 w 1174"/>
                <a:gd name="T15" fmla="*/ 724 h 1177"/>
                <a:gd name="T16" fmla="*/ 308 w 1174"/>
                <a:gd name="T17" fmla="*/ 803 h 1177"/>
                <a:gd name="T18" fmla="*/ 371 w 1174"/>
                <a:gd name="T19" fmla="*/ 867 h 1177"/>
                <a:gd name="T20" fmla="*/ 450 w 1174"/>
                <a:gd name="T21" fmla="*/ 913 h 1177"/>
                <a:gd name="T22" fmla="*/ 539 w 1174"/>
                <a:gd name="T23" fmla="*/ 938 h 1177"/>
                <a:gd name="T24" fmla="*/ 635 w 1174"/>
                <a:gd name="T25" fmla="*/ 938 h 1177"/>
                <a:gd name="T26" fmla="*/ 724 w 1174"/>
                <a:gd name="T27" fmla="*/ 913 h 1177"/>
                <a:gd name="T28" fmla="*/ 802 w 1174"/>
                <a:gd name="T29" fmla="*/ 867 h 1177"/>
                <a:gd name="T30" fmla="*/ 866 w 1174"/>
                <a:gd name="T31" fmla="*/ 803 h 1177"/>
                <a:gd name="T32" fmla="*/ 912 w 1174"/>
                <a:gd name="T33" fmla="*/ 724 h 1177"/>
                <a:gd name="T34" fmla="*/ 936 w 1174"/>
                <a:gd name="T35" fmla="*/ 636 h 1177"/>
                <a:gd name="T36" fmla="*/ 936 w 1174"/>
                <a:gd name="T37" fmla="*/ 539 h 1177"/>
                <a:gd name="T38" fmla="*/ 912 w 1174"/>
                <a:gd name="T39" fmla="*/ 451 h 1177"/>
                <a:gd name="T40" fmla="*/ 866 w 1174"/>
                <a:gd name="T41" fmla="*/ 372 h 1177"/>
                <a:gd name="T42" fmla="*/ 802 w 1174"/>
                <a:gd name="T43" fmla="*/ 308 h 1177"/>
                <a:gd name="T44" fmla="*/ 724 w 1174"/>
                <a:gd name="T45" fmla="*/ 262 h 1177"/>
                <a:gd name="T46" fmla="*/ 635 w 1174"/>
                <a:gd name="T47" fmla="*/ 238 h 1177"/>
                <a:gd name="T48" fmla="*/ 586 w 1174"/>
                <a:gd name="T49" fmla="*/ 0 h 1177"/>
                <a:gd name="T50" fmla="*/ 713 w 1174"/>
                <a:gd name="T51" fmla="*/ 13 h 1177"/>
                <a:gd name="T52" fmla="*/ 829 w 1174"/>
                <a:gd name="T53" fmla="*/ 52 h 1177"/>
                <a:gd name="T54" fmla="*/ 934 w 1174"/>
                <a:gd name="T55" fmla="*/ 113 h 1177"/>
                <a:gd name="T56" fmla="*/ 1023 w 1174"/>
                <a:gd name="T57" fmla="*/ 193 h 1177"/>
                <a:gd name="T58" fmla="*/ 1094 w 1174"/>
                <a:gd name="T59" fmla="*/ 291 h 1177"/>
                <a:gd name="T60" fmla="*/ 1145 w 1174"/>
                <a:gd name="T61" fmla="*/ 402 h 1177"/>
                <a:gd name="T62" fmla="*/ 1171 w 1174"/>
                <a:gd name="T63" fmla="*/ 523 h 1177"/>
                <a:gd name="T64" fmla="*/ 1171 w 1174"/>
                <a:gd name="T65" fmla="*/ 652 h 1177"/>
                <a:gd name="T66" fmla="*/ 1145 w 1174"/>
                <a:gd name="T67" fmla="*/ 773 h 1177"/>
                <a:gd name="T68" fmla="*/ 1094 w 1174"/>
                <a:gd name="T69" fmla="*/ 885 h 1177"/>
                <a:gd name="T70" fmla="*/ 1023 w 1174"/>
                <a:gd name="T71" fmla="*/ 982 h 1177"/>
                <a:gd name="T72" fmla="*/ 934 w 1174"/>
                <a:gd name="T73" fmla="*/ 1062 h 1177"/>
                <a:gd name="T74" fmla="*/ 829 w 1174"/>
                <a:gd name="T75" fmla="*/ 1124 h 1177"/>
                <a:gd name="T76" fmla="*/ 713 w 1174"/>
                <a:gd name="T77" fmla="*/ 1163 h 1177"/>
                <a:gd name="T78" fmla="*/ 586 w 1174"/>
                <a:gd name="T79" fmla="*/ 1177 h 1177"/>
                <a:gd name="T80" fmla="*/ 461 w 1174"/>
                <a:gd name="T81" fmla="*/ 1163 h 1177"/>
                <a:gd name="T82" fmla="*/ 344 w 1174"/>
                <a:gd name="T83" fmla="*/ 1124 h 1177"/>
                <a:gd name="T84" fmla="*/ 240 w 1174"/>
                <a:gd name="T85" fmla="*/ 1062 h 1177"/>
                <a:gd name="T86" fmla="*/ 151 w 1174"/>
                <a:gd name="T87" fmla="*/ 982 h 1177"/>
                <a:gd name="T88" fmla="*/ 80 w 1174"/>
                <a:gd name="T89" fmla="*/ 885 h 1177"/>
                <a:gd name="T90" fmla="*/ 29 w 1174"/>
                <a:gd name="T91" fmla="*/ 773 h 1177"/>
                <a:gd name="T92" fmla="*/ 3 w 1174"/>
                <a:gd name="T93" fmla="*/ 652 h 1177"/>
                <a:gd name="T94" fmla="*/ 3 w 1174"/>
                <a:gd name="T95" fmla="*/ 523 h 1177"/>
                <a:gd name="T96" fmla="*/ 29 w 1174"/>
                <a:gd name="T97" fmla="*/ 402 h 1177"/>
                <a:gd name="T98" fmla="*/ 80 w 1174"/>
                <a:gd name="T99" fmla="*/ 291 h 1177"/>
                <a:gd name="T100" fmla="*/ 151 w 1174"/>
                <a:gd name="T101" fmla="*/ 193 h 1177"/>
                <a:gd name="T102" fmla="*/ 240 w 1174"/>
                <a:gd name="T103" fmla="*/ 113 h 1177"/>
                <a:gd name="T104" fmla="*/ 344 w 1174"/>
                <a:gd name="T105" fmla="*/ 52 h 1177"/>
                <a:gd name="T106" fmla="*/ 461 w 1174"/>
                <a:gd name="T107" fmla="*/ 13 h 1177"/>
                <a:gd name="T108" fmla="*/ 586 w 1174"/>
                <a:gd name="T10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74" h="1177">
                  <a:moveTo>
                    <a:pt x="586" y="234"/>
                  </a:moveTo>
                  <a:lnTo>
                    <a:pt x="539" y="238"/>
                  </a:lnTo>
                  <a:lnTo>
                    <a:pt x="493" y="247"/>
                  </a:lnTo>
                  <a:lnTo>
                    <a:pt x="450" y="262"/>
                  </a:lnTo>
                  <a:lnTo>
                    <a:pt x="409" y="283"/>
                  </a:lnTo>
                  <a:lnTo>
                    <a:pt x="371" y="308"/>
                  </a:lnTo>
                  <a:lnTo>
                    <a:pt x="338" y="338"/>
                  </a:lnTo>
                  <a:lnTo>
                    <a:pt x="308" y="372"/>
                  </a:lnTo>
                  <a:lnTo>
                    <a:pt x="283" y="410"/>
                  </a:lnTo>
                  <a:lnTo>
                    <a:pt x="262" y="451"/>
                  </a:lnTo>
                  <a:lnTo>
                    <a:pt x="247" y="494"/>
                  </a:lnTo>
                  <a:lnTo>
                    <a:pt x="237" y="539"/>
                  </a:lnTo>
                  <a:lnTo>
                    <a:pt x="234" y="588"/>
                  </a:lnTo>
                  <a:lnTo>
                    <a:pt x="237" y="636"/>
                  </a:lnTo>
                  <a:lnTo>
                    <a:pt x="247" y="681"/>
                  </a:lnTo>
                  <a:lnTo>
                    <a:pt x="262" y="724"/>
                  </a:lnTo>
                  <a:lnTo>
                    <a:pt x="283" y="766"/>
                  </a:lnTo>
                  <a:lnTo>
                    <a:pt x="308" y="803"/>
                  </a:lnTo>
                  <a:lnTo>
                    <a:pt x="338" y="837"/>
                  </a:lnTo>
                  <a:lnTo>
                    <a:pt x="371" y="867"/>
                  </a:lnTo>
                  <a:lnTo>
                    <a:pt x="409" y="892"/>
                  </a:lnTo>
                  <a:lnTo>
                    <a:pt x="450" y="913"/>
                  </a:lnTo>
                  <a:lnTo>
                    <a:pt x="493" y="928"/>
                  </a:lnTo>
                  <a:lnTo>
                    <a:pt x="539" y="938"/>
                  </a:lnTo>
                  <a:lnTo>
                    <a:pt x="586" y="941"/>
                  </a:lnTo>
                  <a:lnTo>
                    <a:pt x="635" y="938"/>
                  </a:lnTo>
                  <a:lnTo>
                    <a:pt x="680" y="928"/>
                  </a:lnTo>
                  <a:lnTo>
                    <a:pt x="724" y="913"/>
                  </a:lnTo>
                  <a:lnTo>
                    <a:pt x="765" y="892"/>
                  </a:lnTo>
                  <a:lnTo>
                    <a:pt x="802" y="867"/>
                  </a:lnTo>
                  <a:lnTo>
                    <a:pt x="836" y="837"/>
                  </a:lnTo>
                  <a:lnTo>
                    <a:pt x="866" y="803"/>
                  </a:lnTo>
                  <a:lnTo>
                    <a:pt x="891" y="766"/>
                  </a:lnTo>
                  <a:lnTo>
                    <a:pt x="912" y="724"/>
                  </a:lnTo>
                  <a:lnTo>
                    <a:pt x="927" y="681"/>
                  </a:lnTo>
                  <a:lnTo>
                    <a:pt x="936" y="636"/>
                  </a:lnTo>
                  <a:lnTo>
                    <a:pt x="940" y="588"/>
                  </a:lnTo>
                  <a:lnTo>
                    <a:pt x="936" y="539"/>
                  </a:lnTo>
                  <a:lnTo>
                    <a:pt x="927" y="494"/>
                  </a:lnTo>
                  <a:lnTo>
                    <a:pt x="912" y="451"/>
                  </a:lnTo>
                  <a:lnTo>
                    <a:pt x="891" y="410"/>
                  </a:lnTo>
                  <a:lnTo>
                    <a:pt x="866" y="372"/>
                  </a:lnTo>
                  <a:lnTo>
                    <a:pt x="836" y="338"/>
                  </a:lnTo>
                  <a:lnTo>
                    <a:pt x="802" y="308"/>
                  </a:lnTo>
                  <a:lnTo>
                    <a:pt x="765" y="283"/>
                  </a:lnTo>
                  <a:lnTo>
                    <a:pt x="724" y="262"/>
                  </a:lnTo>
                  <a:lnTo>
                    <a:pt x="680" y="247"/>
                  </a:lnTo>
                  <a:lnTo>
                    <a:pt x="635" y="238"/>
                  </a:lnTo>
                  <a:lnTo>
                    <a:pt x="586" y="234"/>
                  </a:lnTo>
                  <a:close/>
                  <a:moveTo>
                    <a:pt x="586" y="0"/>
                  </a:moveTo>
                  <a:lnTo>
                    <a:pt x="651" y="3"/>
                  </a:lnTo>
                  <a:lnTo>
                    <a:pt x="713" y="13"/>
                  </a:lnTo>
                  <a:lnTo>
                    <a:pt x="772" y="29"/>
                  </a:lnTo>
                  <a:lnTo>
                    <a:pt x="829" y="52"/>
                  </a:lnTo>
                  <a:lnTo>
                    <a:pt x="884" y="80"/>
                  </a:lnTo>
                  <a:lnTo>
                    <a:pt x="934" y="113"/>
                  </a:lnTo>
                  <a:lnTo>
                    <a:pt x="981" y="151"/>
                  </a:lnTo>
                  <a:lnTo>
                    <a:pt x="1023" y="193"/>
                  </a:lnTo>
                  <a:lnTo>
                    <a:pt x="1061" y="241"/>
                  </a:lnTo>
                  <a:lnTo>
                    <a:pt x="1094" y="291"/>
                  </a:lnTo>
                  <a:lnTo>
                    <a:pt x="1122" y="345"/>
                  </a:lnTo>
                  <a:lnTo>
                    <a:pt x="1145" y="402"/>
                  </a:lnTo>
                  <a:lnTo>
                    <a:pt x="1161" y="462"/>
                  </a:lnTo>
                  <a:lnTo>
                    <a:pt x="1171" y="523"/>
                  </a:lnTo>
                  <a:lnTo>
                    <a:pt x="1174" y="588"/>
                  </a:lnTo>
                  <a:lnTo>
                    <a:pt x="1171" y="652"/>
                  </a:lnTo>
                  <a:lnTo>
                    <a:pt x="1161" y="714"/>
                  </a:lnTo>
                  <a:lnTo>
                    <a:pt x="1145" y="773"/>
                  </a:lnTo>
                  <a:lnTo>
                    <a:pt x="1122" y="830"/>
                  </a:lnTo>
                  <a:lnTo>
                    <a:pt x="1094" y="885"/>
                  </a:lnTo>
                  <a:lnTo>
                    <a:pt x="1061" y="935"/>
                  </a:lnTo>
                  <a:lnTo>
                    <a:pt x="1023" y="982"/>
                  </a:lnTo>
                  <a:lnTo>
                    <a:pt x="981" y="1024"/>
                  </a:lnTo>
                  <a:lnTo>
                    <a:pt x="934" y="1062"/>
                  </a:lnTo>
                  <a:lnTo>
                    <a:pt x="884" y="1095"/>
                  </a:lnTo>
                  <a:lnTo>
                    <a:pt x="829" y="1124"/>
                  </a:lnTo>
                  <a:lnTo>
                    <a:pt x="772" y="1146"/>
                  </a:lnTo>
                  <a:lnTo>
                    <a:pt x="713" y="1163"/>
                  </a:lnTo>
                  <a:lnTo>
                    <a:pt x="651" y="1172"/>
                  </a:lnTo>
                  <a:lnTo>
                    <a:pt x="586" y="1177"/>
                  </a:lnTo>
                  <a:lnTo>
                    <a:pt x="523" y="1172"/>
                  </a:lnTo>
                  <a:lnTo>
                    <a:pt x="461" y="1163"/>
                  </a:lnTo>
                  <a:lnTo>
                    <a:pt x="402" y="1146"/>
                  </a:lnTo>
                  <a:lnTo>
                    <a:pt x="344" y="1124"/>
                  </a:lnTo>
                  <a:lnTo>
                    <a:pt x="290" y="1095"/>
                  </a:lnTo>
                  <a:lnTo>
                    <a:pt x="240" y="1062"/>
                  </a:lnTo>
                  <a:lnTo>
                    <a:pt x="193" y="1024"/>
                  </a:lnTo>
                  <a:lnTo>
                    <a:pt x="151" y="982"/>
                  </a:lnTo>
                  <a:lnTo>
                    <a:pt x="113" y="935"/>
                  </a:lnTo>
                  <a:lnTo>
                    <a:pt x="80" y="885"/>
                  </a:lnTo>
                  <a:lnTo>
                    <a:pt x="52" y="830"/>
                  </a:lnTo>
                  <a:lnTo>
                    <a:pt x="29" y="773"/>
                  </a:lnTo>
                  <a:lnTo>
                    <a:pt x="13" y="714"/>
                  </a:lnTo>
                  <a:lnTo>
                    <a:pt x="3" y="652"/>
                  </a:lnTo>
                  <a:lnTo>
                    <a:pt x="0" y="588"/>
                  </a:lnTo>
                  <a:lnTo>
                    <a:pt x="3" y="523"/>
                  </a:lnTo>
                  <a:lnTo>
                    <a:pt x="13" y="462"/>
                  </a:lnTo>
                  <a:lnTo>
                    <a:pt x="29" y="402"/>
                  </a:lnTo>
                  <a:lnTo>
                    <a:pt x="52" y="345"/>
                  </a:lnTo>
                  <a:lnTo>
                    <a:pt x="80" y="291"/>
                  </a:lnTo>
                  <a:lnTo>
                    <a:pt x="113" y="241"/>
                  </a:lnTo>
                  <a:lnTo>
                    <a:pt x="151" y="193"/>
                  </a:lnTo>
                  <a:lnTo>
                    <a:pt x="193" y="151"/>
                  </a:lnTo>
                  <a:lnTo>
                    <a:pt x="240" y="113"/>
                  </a:lnTo>
                  <a:lnTo>
                    <a:pt x="290" y="80"/>
                  </a:lnTo>
                  <a:lnTo>
                    <a:pt x="344" y="52"/>
                  </a:lnTo>
                  <a:lnTo>
                    <a:pt x="402" y="29"/>
                  </a:lnTo>
                  <a:lnTo>
                    <a:pt x="461" y="13"/>
                  </a:lnTo>
                  <a:lnTo>
                    <a:pt x="523" y="3"/>
                  </a:lnTo>
                  <a:lnTo>
                    <a:pt x="5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36"/>
            <p:cNvSpPr>
              <a:spLocks/>
            </p:cNvSpPr>
            <p:nvPr/>
          </p:nvSpPr>
          <p:spPr bwMode="auto">
            <a:xfrm>
              <a:off x="5599113" y="2825750"/>
              <a:ext cx="49212" cy="50800"/>
            </a:xfrm>
            <a:custGeom>
              <a:avLst/>
              <a:gdLst>
                <a:gd name="T0" fmla="*/ 156 w 314"/>
                <a:gd name="T1" fmla="*/ 0 h 314"/>
                <a:gd name="T2" fmla="*/ 189 w 314"/>
                <a:gd name="T3" fmla="*/ 3 h 314"/>
                <a:gd name="T4" fmla="*/ 218 w 314"/>
                <a:gd name="T5" fmla="*/ 12 h 314"/>
                <a:gd name="T6" fmla="*/ 245 w 314"/>
                <a:gd name="T7" fmla="*/ 27 h 314"/>
                <a:gd name="T8" fmla="*/ 268 w 314"/>
                <a:gd name="T9" fmla="*/ 47 h 314"/>
                <a:gd name="T10" fmla="*/ 287 w 314"/>
                <a:gd name="T11" fmla="*/ 69 h 314"/>
                <a:gd name="T12" fmla="*/ 301 w 314"/>
                <a:gd name="T13" fmla="*/ 97 h 314"/>
                <a:gd name="T14" fmla="*/ 311 w 314"/>
                <a:gd name="T15" fmla="*/ 126 h 314"/>
                <a:gd name="T16" fmla="*/ 314 w 314"/>
                <a:gd name="T17" fmla="*/ 157 h 314"/>
                <a:gd name="T18" fmla="*/ 311 w 314"/>
                <a:gd name="T19" fmla="*/ 188 h 314"/>
                <a:gd name="T20" fmla="*/ 301 w 314"/>
                <a:gd name="T21" fmla="*/ 219 h 314"/>
                <a:gd name="T22" fmla="*/ 287 w 314"/>
                <a:gd name="T23" fmla="*/ 245 h 314"/>
                <a:gd name="T24" fmla="*/ 268 w 314"/>
                <a:gd name="T25" fmla="*/ 269 h 314"/>
                <a:gd name="T26" fmla="*/ 245 w 314"/>
                <a:gd name="T27" fmla="*/ 287 h 314"/>
                <a:gd name="T28" fmla="*/ 218 w 314"/>
                <a:gd name="T29" fmla="*/ 302 h 314"/>
                <a:gd name="T30" fmla="*/ 189 w 314"/>
                <a:gd name="T31" fmla="*/ 311 h 314"/>
                <a:gd name="T32" fmla="*/ 156 w 314"/>
                <a:gd name="T33" fmla="*/ 314 h 314"/>
                <a:gd name="T34" fmla="*/ 125 w 314"/>
                <a:gd name="T35" fmla="*/ 311 h 314"/>
                <a:gd name="T36" fmla="*/ 96 w 314"/>
                <a:gd name="T37" fmla="*/ 302 h 314"/>
                <a:gd name="T38" fmla="*/ 69 w 314"/>
                <a:gd name="T39" fmla="*/ 287 h 314"/>
                <a:gd name="T40" fmla="*/ 46 w 314"/>
                <a:gd name="T41" fmla="*/ 269 h 314"/>
                <a:gd name="T42" fmla="*/ 27 w 314"/>
                <a:gd name="T43" fmla="*/ 245 h 314"/>
                <a:gd name="T44" fmla="*/ 13 w 314"/>
                <a:gd name="T45" fmla="*/ 219 h 314"/>
                <a:gd name="T46" fmla="*/ 3 w 314"/>
                <a:gd name="T47" fmla="*/ 188 h 314"/>
                <a:gd name="T48" fmla="*/ 0 w 314"/>
                <a:gd name="T49" fmla="*/ 157 h 314"/>
                <a:gd name="T50" fmla="*/ 3 w 314"/>
                <a:gd name="T51" fmla="*/ 126 h 314"/>
                <a:gd name="T52" fmla="*/ 13 w 314"/>
                <a:gd name="T53" fmla="*/ 97 h 314"/>
                <a:gd name="T54" fmla="*/ 27 w 314"/>
                <a:gd name="T55" fmla="*/ 69 h 314"/>
                <a:gd name="T56" fmla="*/ 46 w 314"/>
                <a:gd name="T57" fmla="*/ 47 h 314"/>
                <a:gd name="T58" fmla="*/ 69 w 314"/>
                <a:gd name="T59" fmla="*/ 27 h 314"/>
                <a:gd name="T60" fmla="*/ 96 w 314"/>
                <a:gd name="T61" fmla="*/ 12 h 314"/>
                <a:gd name="T62" fmla="*/ 125 w 314"/>
                <a:gd name="T63" fmla="*/ 3 h 314"/>
                <a:gd name="T64" fmla="*/ 156 w 314"/>
                <a:gd name="T6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4" h="314">
                  <a:moveTo>
                    <a:pt x="156" y="0"/>
                  </a:moveTo>
                  <a:lnTo>
                    <a:pt x="189" y="3"/>
                  </a:lnTo>
                  <a:lnTo>
                    <a:pt x="218" y="12"/>
                  </a:lnTo>
                  <a:lnTo>
                    <a:pt x="245" y="27"/>
                  </a:lnTo>
                  <a:lnTo>
                    <a:pt x="268" y="47"/>
                  </a:lnTo>
                  <a:lnTo>
                    <a:pt x="287" y="69"/>
                  </a:lnTo>
                  <a:lnTo>
                    <a:pt x="301" y="97"/>
                  </a:lnTo>
                  <a:lnTo>
                    <a:pt x="311" y="126"/>
                  </a:lnTo>
                  <a:lnTo>
                    <a:pt x="314" y="157"/>
                  </a:lnTo>
                  <a:lnTo>
                    <a:pt x="311" y="188"/>
                  </a:lnTo>
                  <a:lnTo>
                    <a:pt x="301" y="219"/>
                  </a:lnTo>
                  <a:lnTo>
                    <a:pt x="287" y="245"/>
                  </a:lnTo>
                  <a:lnTo>
                    <a:pt x="268" y="269"/>
                  </a:lnTo>
                  <a:lnTo>
                    <a:pt x="245" y="287"/>
                  </a:lnTo>
                  <a:lnTo>
                    <a:pt x="218" y="302"/>
                  </a:lnTo>
                  <a:lnTo>
                    <a:pt x="189" y="311"/>
                  </a:lnTo>
                  <a:lnTo>
                    <a:pt x="156" y="314"/>
                  </a:lnTo>
                  <a:lnTo>
                    <a:pt x="125" y="311"/>
                  </a:lnTo>
                  <a:lnTo>
                    <a:pt x="96" y="302"/>
                  </a:lnTo>
                  <a:lnTo>
                    <a:pt x="69" y="287"/>
                  </a:lnTo>
                  <a:lnTo>
                    <a:pt x="46" y="269"/>
                  </a:lnTo>
                  <a:lnTo>
                    <a:pt x="27" y="245"/>
                  </a:lnTo>
                  <a:lnTo>
                    <a:pt x="13" y="219"/>
                  </a:lnTo>
                  <a:lnTo>
                    <a:pt x="3" y="188"/>
                  </a:lnTo>
                  <a:lnTo>
                    <a:pt x="0" y="157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6" y="47"/>
                  </a:lnTo>
                  <a:lnTo>
                    <a:pt x="69" y="27"/>
                  </a:lnTo>
                  <a:lnTo>
                    <a:pt x="96" y="12"/>
                  </a:lnTo>
                  <a:lnTo>
                    <a:pt x="125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37"/>
            <p:cNvSpPr>
              <a:spLocks noEditPoints="1"/>
            </p:cNvSpPr>
            <p:nvPr/>
          </p:nvSpPr>
          <p:spPr bwMode="auto">
            <a:xfrm>
              <a:off x="5530850" y="2757488"/>
              <a:ext cx="185737" cy="187325"/>
            </a:xfrm>
            <a:custGeom>
              <a:avLst/>
              <a:gdLst>
                <a:gd name="T0" fmla="*/ 539 w 1174"/>
                <a:gd name="T1" fmla="*/ 239 h 1177"/>
                <a:gd name="T2" fmla="*/ 450 w 1174"/>
                <a:gd name="T3" fmla="*/ 262 h 1177"/>
                <a:gd name="T4" fmla="*/ 371 w 1174"/>
                <a:gd name="T5" fmla="*/ 309 h 1177"/>
                <a:gd name="T6" fmla="*/ 308 w 1174"/>
                <a:gd name="T7" fmla="*/ 373 h 1177"/>
                <a:gd name="T8" fmla="*/ 262 w 1174"/>
                <a:gd name="T9" fmla="*/ 451 h 1177"/>
                <a:gd name="T10" fmla="*/ 237 w 1174"/>
                <a:gd name="T11" fmla="*/ 541 h 1177"/>
                <a:gd name="T12" fmla="*/ 237 w 1174"/>
                <a:gd name="T13" fmla="*/ 636 h 1177"/>
                <a:gd name="T14" fmla="*/ 262 w 1174"/>
                <a:gd name="T15" fmla="*/ 725 h 1177"/>
                <a:gd name="T16" fmla="*/ 308 w 1174"/>
                <a:gd name="T17" fmla="*/ 803 h 1177"/>
                <a:gd name="T18" fmla="*/ 371 w 1174"/>
                <a:gd name="T19" fmla="*/ 867 h 1177"/>
                <a:gd name="T20" fmla="*/ 450 w 1174"/>
                <a:gd name="T21" fmla="*/ 914 h 1177"/>
                <a:gd name="T22" fmla="*/ 539 w 1174"/>
                <a:gd name="T23" fmla="*/ 939 h 1177"/>
                <a:gd name="T24" fmla="*/ 635 w 1174"/>
                <a:gd name="T25" fmla="*/ 939 h 1177"/>
                <a:gd name="T26" fmla="*/ 724 w 1174"/>
                <a:gd name="T27" fmla="*/ 914 h 1177"/>
                <a:gd name="T28" fmla="*/ 802 w 1174"/>
                <a:gd name="T29" fmla="*/ 867 h 1177"/>
                <a:gd name="T30" fmla="*/ 866 w 1174"/>
                <a:gd name="T31" fmla="*/ 803 h 1177"/>
                <a:gd name="T32" fmla="*/ 912 w 1174"/>
                <a:gd name="T33" fmla="*/ 725 h 1177"/>
                <a:gd name="T34" fmla="*/ 936 w 1174"/>
                <a:gd name="T35" fmla="*/ 636 h 1177"/>
                <a:gd name="T36" fmla="*/ 936 w 1174"/>
                <a:gd name="T37" fmla="*/ 541 h 1177"/>
                <a:gd name="T38" fmla="*/ 912 w 1174"/>
                <a:gd name="T39" fmla="*/ 451 h 1177"/>
                <a:gd name="T40" fmla="*/ 866 w 1174"/>
                <a:gd name="T41" fmla="*/ 373 h 1177"/>
                <a:gd name="T42" fmla="*/ 802 w 1174"/>
                <a:gd name="T43" fmla="*/ 309 h 1177"/>
                <a:gd name="T44" fmla="*/ 724 w 1174"/>
                <a:gd name="T45" fmla="*/ 262 h 1177"/>
                <a:gd name="T46" fmla="*/ 635 w 1174"/>
                <a:gd name="T47" fmla="*/ 239 h 1177"/>
                <a:gd name="T48" fmla="*/ 586 w 1174"/>
                <a:gd name="T49" fmla="*/ 0 h 1177"/>
                <a:gd name="T50" fmla="*/ 713 w 1174"/>
                <a:gd name="T51" fmla="*/ 14 h 1177"/>
                <a:gd name="T52" fmla="*/ 829 w 1174"/>
                <a:gd name="T53" fmla="*/ 53 h 1177"/>
                <a:gd name="T54" fmla="*/ 934 w 1174"/>
                <a:gd name="T55" fmla="*/ 113 h 1177"/>
                <a:gd name="T56" fmla="*/ 1023 w 1174"/>
                <a:gd name="T57" fmla="*/ 194 h 1177"/>
                <a:gd name="T58" fmla="*/ 1094 w 1174"/>
                <a:gd name="T59" fmla="*/ 292 h 1177"/>
                <a:gd name="T60" fmla="*/ 1145 w 1174"/>
                <a:gd name="T61" fmla="*/ 402 h 1177"/>
                <a:gd name="T62" fmla="*/ 1171 w 1174"/>
                <a:gd name="T63" fmla="*/ 524 h 1177"/>
                <a:gd name="T64" fmla="*/ 1171 w 1174"/>
                <a:gd name="T65" fmla="*/ 652 h 1177"/>
                <a:gd name="T66" fmla="*/ 1145 w 1174"/>
                <a:gd name="T67" fmla="*/ 774 h 1177"/>
                <a:gd name="T68" fmla="*/ 1094 w 1174"/>
                <a:gd name="T69" fmla="*/ 885 h 1177"/>
                <a:gd name="T70" fmla="*/ 1023 w 1174"/>
                <a:gd name="T71" fmla="*/ 982 h 1177"/>
                <a:gd name="T72" fmla="*/ 934 w 1174"/>
                <a:gd name="T73" fmla="*/ 1063 h 1177"/>
                <a:gd name="T74" fmla="*/ 829 w 1174"/>
                <a:gd name="T75" fmla="*/ 1125 h 1177"/>
                <a:gd name="T76" fmla="*/ 713 w 1174"/>
                <a:gd name="T77" fmla="*/ 1164 h 1177"/>
                <a:gd name="T78" fmla="*/ 586 w 1174"/>
                <a:gd name="T79" fmla="*/ 1177 h 1177"/>
                <a:gd name="T80" fmla="*/ 461 w 1174"/>
                <a:gd name="T81" fmla="*/ 1164 h 1177"/>
                <a:gd name="T82" fmla="*/ 344 w 1174"/>
                <a:gd name="T83" fmla="*/ 1125 h 1177"/>
                <a:gd name="T84" fmla="*/ 240 w 1174"/>
                <a:gd name="T85" fmla="*/ 1063 h 1177"/>
                <a:gd name="T86" fmla="*/ 151 w 1174"/>
                <a:gd name="T87" fmla="*/ 982 h 1177"/>
                <a:gd name="T88" fmla="*/ 80 w 1174"/>
                <a:gd name="T89" fmla="*/ 885 h 1177"/>
                <a:gd name="T90" fmla="*/ 29 w 1174"/>
                <a:gd name="T91" fmla="*/ 774 h 1177"/>
                <a:gd name="T92" fmla="*/ 3 w 1174"/>
                <a:gd name="T93" fmla="*/ 652 h 1177"/>
                <a:gd name="T94" fmla="*/ 3 w 1174"/>
                <a:gd name="T95" fmla="*/ 524 h 1177"/>
                <a:gd name="T96" fmla="*/ 29 w 1174"/>
                <a:gd name="T97" fmla="*/ 402 h 1177"/>
                <a:gd name="T98" fmla="*/ 80 w 1174"/>
                <a:gd name="T99" fmla="*/ 292 h 1177"/>
                <a:gd name="T100" fmla="*/ 151 w 1174"/>
                <a:gd name="T101" fmla="*/ 194 h 1177"/>
                <a:gd name="T102" fmla="*/ 240 w 1174"/>
                <a:gd name="T103" fmla="*/ 113 h 1177"/>
                <a:gd name="T104" fmla="*/ 344 w 1174"/>
                <a:gd name="T105" fmla="*/ 53 h 1177"/>
                <a:gd name="T106" fmla="*/ 461 w 1174"/>
                <a:gd name="T107" fmla="*/ 14 h 1177"/>
                <a:gd name="T108" fmla="*/ 586 w 1174"/>
                <a:gd name="T10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74" h="1177">
                  <a:moveTo>
                    <a:pt x="586" y="235"/>
                  </a:moveTo>
                  <a:lnTo>
                    <a:pt x="539" y="239"/>
                  </a:lnTo>
                  <a:lnTo>
                    <a:pt x="493" y="247"/>
                  </a:lnTo>
                  <a:lnTo>
                    <a:pt x="450" y="262"/>
                  </a:lnTo>
                  <a:lnTo>
                    <a:pt x="409" y="283"/>
                  </a:lnTo>
                  <a:lnTo>
                    <a:pt x="371" y="309"/>
                  </a:lnTo>
                  <a:lnTo>
                    <a:pt x="338" y="338"/>
                  </a:lnTo>
                  <a:lnTo>
                    <a:pt x="308" y="373"/>
                  </a:lnTo>
                  <a:lnTo>
                    <a:pt x="283" y="411"/>
                  </a:lnTo>
                  <a:lnTo>
                    <a:pt x="262" y="451"/>
                  </a:lnTo>
                  <a:lnTo>
                    <a:pt x="247" y="494"/>
                  </a:lnTo>
                  <a:lnTo>
                    <a:pt x="237" y="541"/>
                  </a:lnTo>
                  <a:lnTo>
                    <a:pt x="234" y="588"/>
                  </a:lnTo>
                  <a:lnTo>
                    <a:pt x="237" y="636"/>
                  </a:lnTo>
                  <a:lnTo>
                    <a:pt x="247" y="682"/>
                  </a:lnTo>
                  <a:lnTo>
                    <a:pt x="262" y="725"/>
                  </a:lnTo>
                  <a:lnTo>
                    <a:pt x="283" y="767"/>
                  </a:lnTo>
                  <a:lnTo>
                    <a:pt x="308" y="803"/>
                  </a:lnTo>
                  <a:lnTo>
                    <a:pt x="338" y="838"/>
                  </a:lnTo>
                  <a:lnTo>
                    <a:pt x="371" y="867"/>
                  </a:lnTo>
                  <a:lnTo>
                    <a:pt x="409" y="893"/>
                  </a:lnTo>
                  <a:lnTo>
                    <a:pt x="450" y="914"/>
                  </a:lnTo>
                  <a:lnTo>
                    <a:pt x="493" y="929"/>
                  </a:lnTo>
                  <a:lnTo>
                    <a:pt x="539" y="939"/>
                  </a:lnTo>
                  <a:lnTo>
                    <a:pt x="586" y="941"/>
                  </a:lnTo>
                  <a:lnTo>
                    <a:pt x="635" y="939"/>
                  </a:lnTo>
                  <a:lnTo>
                    <a:pt x="680" y="929"/>
                  </a:lnTo>
                  <a:lnTo>
                    <a:pt x="724" y="914"/>
                  </a:lnTo>
                  <a:lnTo>
                    <a:pt x="765" y="893"/>
                  </a:lnTo>
                  <a:lnTo>
                    <a:pt x="802" y="867"/>
                  </a:lnTo>
                  <a:lnTo>
                    <a:pt x="836" y="838"/>
                  </a:lnTo>
                  <a:lnTo>
                    <a:pt x="866" y="803"/>
                  </a:lnTo>
                  <a:lnTo>
                    <a:pt x="891" y="767"/>
                  </a:lnTo>
                  <a:lnTo>
                    <a:pt x="912" y="725"/>
                  </a:lnTo>
                  <a:lnTo>
                    <a:pt x="927" y="682"/>
                  </a:lnTo>
                  <a:lnTo>
                    <a:pt x="936" y="636"/>
                  </a:lnTo>
                  <a:lnTo>
                    <a:pt x="940" y="588"/>
                  </a:lnTo>
                  <a:lnTo>
                    <a:pt x="936" y="541"/>
                  </a:lnTo>
                  <a:lnTo>
                    <a:pt x="927" y="494"/>
                  </a:lnTo>
                  <a:lnTo>
                    <a:pt x="912" y="451"/>
                  </a:lnTo>
                  <a:lnTo>
                    <a:pt x="891" y="411"/>
                  </a:lnTo>
                  <a:lnTo>
                    <a:pt x="866" y="373"/>
                  </a:lnTo>
                  <a:lnTo>
                    <a:pt x="836" y="338"/>
                  </a:lnTo>
                  <a:lnTo>
                    <a:pt x="802" y="309"/>
                  </a:lnTo>
                  <a:lnTo>
                    <a:pt x="765" y="283"/>
                  </a:lnTo>
                  <a:lnTo>
                    <a:pt x="724" y="262"/>
                  </a:lnTo>
                  <a:lnTo>
                    <a:pt x="680" y="247"/>
                  </a:lnTo>
                  <a:lnTo>
                    <a:pt x="635" y="239"/>
                  </a:lnTo>
                  <a:lnTo>
                    <a:pt x="586" y="235"/>
                  </a:lnTo>
                  <a:close/>
                  <a:moveTo>
                    <a:pt x="586" y="0"/>
                  </a:moveTo>
                  <a:lnTo>
                    <a:pt x="651" y="3"/>
                  </a:lnTo>
                  <a:lnTo>
                    <a:pt x="713" y="14"/>
                  </a:lnTo>
                  <a:lnTo>
                    <a:pt x="772" y="30"/>
                  </a:lnTo>
                  <a:lnTo>
                    <a:pt x="829" y="53"/>
                  </a:lnTo>
                  <a:lnTo>
                    <a:pt x="884" y="81"/>
                  </a:lnTo>
                  <a:lnTo>
                    <a:pt x="934" y="113"/>
                  </a:lnTo>
                  <a:lnTo>
                    <a:pt x="981" y="151"/>
                  </a:lnTo>
                  <a:lnTo>
                    <a:pt x="1023" y="194"/>
                  </a:lnTo>
                  <a:lnTo>
                    <a:pt x="1061" y="241"/>
                  </a:lnTo>
                  <a:lnTo>
                    <a:pt x="1094" y="292"/>
                  </a:lnTo>
                  <a:lnTo>
                    <a:pt x="1122" y="346"/>
                  </a:lnTo>
                  <a:lnTo>
                    <a:pt x="1145" y="402"/>
                  </a:lnTo>
                  <a:lnTo>
                    <a:pt x="1161" y="463"/>
                  </a:lnTo>
                  <a:lnTo>
                    <a:pt x="1171" y="524"/>
                  </a:lnTo>
                  <a:lnTo>
                    <a:pt x="1174" y="588"/>
                  </a:lnTo>
                  <a:lnTo>
                    <a:pt x="1171" y="652"/>
                  </a:lnTo>
                  <a:lnTo>
                    <a:pt x="1161" y="715"/>
                  </a:lnTo>
                  <a:lnTo>
                    <a:pt x="1145" y="774"/>
                  </a:lnTo>
                  <a:lnTo>
                    <a:pt x="1122" y="832"/>
                  </a:lnTo>
                  <a:lnTo>
                    <a:pt x="1094" y="885"/>
                  </a:lnTo>
                  <a:lnTo>
                    <a:pt x="1061" y="935"/>
                  </a:lnTo>
                  <a:lnTo>
                    <a:pt x="1023" y="982"/>
                  </a:lnTo>
                  <a:lnTo>
                    <a:pt x="981" y="1025"/>
                  </a:lnTo>
                  <a:lnTo>
                    <a:pt x="934" y="1063"/>
                  </a:lnTo>
                  <a:lnTo>
                    <a:pt x="884" y="1097"/>
                  </a:lnTo>
                  <a:lnTo>
                    <a:pt x="829" y="1125"/>
                  </a:lnTo>
                  <a:lnTo>
                    <a:pt x="772" y="1146"/>
                  </a:lnTo>
                  <a:lnTo>
                    <a:pt x="713" y="1164"/>
                  </a:lnTo>
                  <a:lnTo>
                    <a:pt x="651" y="1173"/>
                  </a:lnTo>
                  <a:lnTo>
                    <a:pt x="586" y="1177"/>
                  </a:lnTo>
                  <a:lnTo>
                    <a:pt x="523" y="1173"/>
                  </a:lnTo>
                  <a:lnTo>
                    <a:pt x="461" y="1164"/>
                  </a:lnTo>
                  <a:lnTo>
                    <a:pt x="402" y="1146"/>
                  </a:lnTo>
                  <a:lnTo>
                    <a:pt x="344" y="1125"/>
                  </a:lnTo>
                  <a:lnTo>
                    <a:pt x="290" y="1097"/>
                  </a:lnTo>
                  <a:lnTo>
                    <a:pt x="240" y="1063"/>
                  </a:lnTo>
                  <a:lnTo>
                    <a:pt x="193" y="1025"/>
                  </a:lnTo>
                  <a:lnTo>
                    <a:pt x="151" y="982"/>
                  </a:lnTo>
                  <a:lnTo>
                    <a:pt x="113" y="935"/>
                  </a:lnTo>
                  <a:lnTo>
                    <a:pt x="80" y="885"/>
                  </a:lnTo>
                  <a:lnTo>
                    <a:pt x="52" y="832"/>
                  </a:lnTo>
                  <a:lnTo>
                    <a:pt x="29" y="774"/>
                  </a:lnTo>
                  <a:lnTo>
                    <a:pt x="13" y="715"/>
                  </a:lnTo>
                  <a:lnTo>
                    <a:pt x="3" y="652"/>
                  </a:lnTo>
                  <a:lnTo>
                    <a:pt x="0" y="588"/>
                  </a:lnTo>
                  <a:lnTo>
                    <a:pt x="3" y="524"/>
                  </a:lnTo>
                  <a:lnTo>
                    <a:pt x="13" y="463"/>
                  </a:lnTo>
                  <a:lnTo>
                    <a:pt x="29" y="402"/>
                  </a:lnTo>
                  <a:lnTo>
                    <a:pt x="52" y="346"/>
                  </a:lnTo>
                  <a:lnTo>
                    <a:pt x="80" y="292"/>
                  </a:lnTo>
                  <a:lnTo>
                    <a:pt x="113" y="241"/>
                  </a:lnTo>
                  <a:lnTo>
                    <a:pt x="151" y="194"/>
                  </a:lnTo>
                  <a:lnTo>
                    <a:pt x="193" y="151"/>
                  </a:lnTo>
                  <a:lnTo>
                    <a:pt x="240" y="113"/>
                  </a:lnTo>
                  <a:lnTo>
                    <a:pt x="290" y="81"/>
                  </a:lnTo>
                  <a:lnTo>
                    <a:pt x="344" y="53"/>
                  </a:lnTo>
                  <a:lnTo>
                    <a:pt x="402" y="30"/>
                  </a:lnTo>
                  <a:lnTo>
                    <a:pt x="461" y="14"/>
                  </a:lnTo>
                  <a:lnTo>
                    <a:pt x="523" y="3"/>
                  </a:lnTo>
                  <a:lnTo>
                    <a:pt x="5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38"/>
            <p:cNvSpPr>
              <a:spLocks/>
            </p:cNvSpPr>
            <p:nvPr/>
          </p:nvSpPr>
          <p:spPr bwMode="auto">
            <a:xfrm>
              <a:off x="5703888" y="3119438"/>
              <a:ext cx="50800" cy="49213"/>
            </a:xfrm>
            <a:custGeom>
              <a:avLst/>
              <a:gdLst>
                <a:gd name="T0" fmla="*/ 157 w 314"/>
                <a:gd name="T1" fmla="*/ 0 h 314"/>
                <a:gd name="T2" fmla="*/ 188 w 314"/>
                <a:gd name="T3" fmla="*/ 3 h 314"/>
                <a:gd name="T4" fmla="*/ 218 w 314"/>
                <a:gd name="T5" fmla="*/ 13 h 314"/>
                <a:gd name="T6" fmla="*/ 245 w 314"/>
                <a:gd name="T7" fmla="*/ 27 h 314"/>
                <a:gd name="T8" fmla="*/ 268 w 314"/>
                <a:gd name="T9" fmla="*/ 46 h 314"/>
                <a:gd name="T10" fmla="*/ 287 w 314"/>
                <a:gd name="T11" fmla="*/ 69 h 314"/>
                <a:gd name="T12" fmla="*/ 302 w 314"/>
                <a:gd name="T13" fmla="*/ 96 h 314"/>
                <a:gd name="T14" fmla="*/ 310 w 314"/>
                <a:gd name="T15" fmla="*/ 125 h 314"/>
                <a:gd name="T16" fmla="*/ 314 w 314"/>
                <a:gd name="T17" fmla="*/ 158 h 314"/>
                <a:gd name="T18" fmla="*/ 310 w 314"/>
                <a:gd name="T19" fmla="*/ 189 h 314"/>
                <a:gd name="T20" fmla="*/ 302 w 314"/>
                <a:gd name="T21" fmla="*/ 218 h 314"/>
                <a:gd name="T22" fmla="*/ 287 w 314"/>
                <a:gd name="T23" fmla="*/ 245 h 314"/>
                <a:gd name="T24" fmla="*/ 268 w 314"/>
                <a:gd name="T25" fmla="*/ 268 h 314"/>
                <a:gd name="T26" fmla="*/ 245 w 314"/>
                <a:gd name="T27" fmla="*/ 287 h 314"/>
                <a:gd name="T28" fmla="*/ 218 w 314"/>
                <a:gd name="T29" fmla="*/ 301 h 314"/>
                <a:gd name="T30" fmla="*/ 188 w 314"/>
                <a:gd name="T31" fmla="*/ 311 h 314"/>
                <a:gd name="T32" fmla="*/ 157 w 314"/>
                <a:gd name="T33" fmla="*/ 314 h 314"/>
                <a:gd name="T34" fmla="*/ 126 w 314"/>
                <a:gd name="T35" fmla="*/ 311 h 314"/>
                <a:gd name="T36" fmla="*/ 95 w 314"/>
                <a:gd name="T37" fmla="*/ 301 h 314"/>
                <a:gd name="T38" fmla="*/ 70 w 314"/>
                <a:gd name="T39" fmla="*/ 287 h 314"/>
                <a:gd name="T40" fmla="*/ 46 w 314"/>
                <a:gd name="T41" fmla="*/ 268 h 314"/>
                <a:gd name="T42" fmla="*/ 27 w 314"/>
                <a:gd name="T43" fmla="*/ 245 h 314"/>
                <a:gd name="T44" fmla="*/ 12 w 314"/>
                <a:gd name="T45" fmla="*/ 218 h 314"/>
                <a:gd name="T46" fmla="*/ 4 w 314"/>
                <a:gd name="T47" fmla="*/ 189 h 314"/>
                <a:gd name="T48" fmla="*/ 0 w 314"/>
                <a:gd name="T49" fmla="*/ 158 h 314"/>
                <a:gd name="T50" fmla="*/ 4 w 314"/>
                <a:gd name="T51" fmla="*/ 125 h 314"/>
                <a:gd name="T52" fmla="*/ 12 w 314"/>
                <a:gd name="T53" fmla="*/ 96 h 314"/>
                <a:gd name="T54" fmla="*/ 27 w 314"/>
                <a:gd name="T55" fmla="*/ 69 h 314"/>
                <a:gd name="T56" fmla="*/ 46 w 314"/>
                <a:gd name="T57" fmla="*/ 46 h 314"/>
                <a:gd name="T58" fmla="*/ 70 w 314"/>
                <a:gd name="T59" fmla="*/ 27 h 314"/>
                <a:gd name="T60" fmla="*/ 95 w 314"/>
                <a:gd name="T61" fmla="*/ 13 h 314"/>
                <a:gd name="T62" fmla="*/ 126 w 314"/>
                <a:gd name="T63" fmla="*/ 3 h 314"/>
                <a:gd name="T64" fmla="*/ 157 w 314"/>
                <a:gd name="T6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4" h="314">
                  <a:moveTo>
                    <a:pt x="157" y="0"/>
                  </a:moveTo>
                  <a:lnTo>
                    <a:pt x="188" y="3"/>
                  </a:lnTo>
                  <a:lnTo>
                    <a:pt x="218" y="13"/>
                  </a:lnTo>
                  <a:lnTo>
                    <a:pt x="245" y="27"/>
                  </a:lnTo>
                  <a:lnTo>
                    <a:pt x="268" y="46"/>
                  </a:lnTo>
                  <a:lnTo>
                    <a:pt x="287" y="69"/>
                  </a:lnTo>
                  <a:lnTo>
                    <a:pt x="302" y="96"/>
                  </a:lnTo>
                  <a:lnTo>
                    <a:pt x="310" y="125"/>
                  </a:lnTo>
                  <a:lnTo>
                    <a:pt x="314" y="158"/>
                  </a:lnTo>
                  <a:lnTo>
                    <a:pt x="310" y="189"/>
                  </a:lnTo>
                  <a:lnTo>
                    <a:pt x="302" y="218"/>
                  </a:lnTo>
                  <a:lnTo>
                    <a:pt x="287" y="245"/>
                  </a:lnTo>
                  <a:lnTo>
                    <a:pt x="268" y="268"/>
                  </a:lnTo>
                  <a:lnTo>
                    <a:pt x="245" y="287"/>
                  </a:lnTo>
                  <a:lnTo>
                    <a:pt x="218" y="301"/>
                  </a:lnTo>
                  <a:lnTo>
                    <a:pt x="188" y="311"/>
                  </a:lnTo>
                  <a:lnTo>
                    <a:pt x="157" y="314"/>
                  </a:lnTo>
                  <a:lnTo>
                    <a:pt x="126" y="311"/>
                  </a:lnTo>
                  <a:lnTo>
                    <a:pt x="95" y="301"/>
                  </a:lnTo>
                  <a:lnTo>
                    <a:pt x="70" y="287"/>
                  </a:lnTo>
                  <a:lnTo>
                    <a:pt x="46" y="268"/>
                  </a:lnTo>
                  <a:lnTo>
                    <a:pt x="27" y="245"/>
                  </a:lnTo>
                  <a:lnTo>
                    <a:pt x="12" y="218"/>
                  </a:lnTo>
                  <a:lnTo>
                    <a:pt x="4" y="189"/>
                  </a:lnTo>
                  <a:lnTo>
                    <a:pt x="0" y="158"/>
                  </a:lnTo>
                  <a:lnTo>
                    <a:pt x="4" y="125"/>
                  </a:lnTo>
                  <a:lnTo>
                    <a:pt x="12" y="96"/>
                  </a:lnTo>
                  <a:lnTo>
                    <a:pt x="27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5" y="13"/>
                  </a:lnTo>
                  <a:lnTo>
                    <a:pt x="126" y="3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0" name="Group 769"/>
          <p:cNvGrpSpPr/>
          <p:nvPr/>
        </p:nvGrpSpPr>
        <p:grpSpPr>
          <a:xfrm>
            <a:off x="4404764" y="2682875"/>
            <a:ext cx="566738" cy="566738"/>
            <a:chOff x="4451350" y="2682875"/>
            <a:chExt cx="566738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8" name="Freeform 143"/>
            <p:cNvSpPr>
              <a:spLocks noEditPoints="1"/>
            </p:cNvSpPr>
            <p:nvPr/>
          </p:nvSpPr>
          <p:spPr bwMode="auto">
            <a:xfrm>
              <a:off x="4451350" y="2682875"/>
              <a:ext cx="566738" cy="566738"/>
            </a:xfrm>
            <a:custGeom>
              <a:avLst/>
              <a:gdLst>
                <a:gd name="T0" fmla="*/ 1493 w 3570"/>
                <a:gd name="T1" fmla="*/ 303 h 3570"/>
                <a:gd name="T2" fmla="*/ 1134 w 3570"/>
                <a:gd name="T3" fmla="*/ 423 h 3570"/>
                <a:gd name="T4" fmla="*/ 820 w 3570"/>
                <a:gd name="T5" fmla="*/ 623 h 3570"/>
                <a:gd name="T6" fmla="*/ 567 w 3570"/>
                <a:gd name="T7" fmla="*/ 894 h 3570"/>
                <a:gd name="T8" fmla="*/ 384 w 3570"/>
                <a:gd name="T9" fmla="*/ 1219 h 3570"/>
                <a:gd name="T10" fmla="*/ 288 w 3570"/>
                <a:gd name="T11" fmla="*/ 1588 h 3570"/>
                <a:gd name="T12" fmla="*/ 286 w 3570"/>
                <a:gd name="T13" fmla="*/ 1966 h 3570"/>
                <a:gd name="T14" fmla="*/ 369 w 3570"/>
                <a:gd name="T15" fmla="*/ 2313 h 3570"/>
                <a:gd name="T16" fmla="*/ 458 w 3570"/>
                <a:gd name="T17" fmla="*/ 3112 h 3570"/>
                <a:gd name="T18" fmla="*/ 1257 w 3570"/>
                <a:gd name="T19" fmla="*/ 3201 h 3570"/>
                <a:gd name="T20" fmla="*/ 1604 w 3570"/>
                <a:gd name="T21" fmla="*/ 3284 h 3570"/>
                <a:gd name="T22" fmla="*/ 1982 w 3570"/>
                <a:gd name="T23" fmla="*/ 3282 h 3570"/>
                <a:gd name="T24" fmla="*/ 2351 w 3570"/>
                <a:gd name="T25" fmla="*/ 3186 h 3570"/>
                <a:gd name="T26" fmla="*/ 2676 w 3570"/>
                <a:gd name="T27" fmla="*/ 3003 h 3570"/>
                <a:gd name="T28" fmla="*/ 2947 w 3570"/>
                <a:gd name="T29" fmla="*/ 2750 h 3570"/>
                <a:gd name="T30" fmla="*/ 3147 w 3570"/>
                <a:gd name="T31" fmla="*/ 2436 h 3570"/>
                <a:gd name="T32" fmla="*/ 3267 w 3570"/>
                <a:gd name="T33" fmla="*/ 2077 h 3570"/>
                <a:gd name="T34" fmla="*/ 3292 w 3570"/>
                <a:gd name="T35" fmla="*/ 1685 h 3570"/>
                <a:gd name="T36" fmla="*/ 3218 w 3570"/>
                <a:gd name="T37" fmla="*/ 1308 h 3570"/>
                <a:gd name="T38" fmla="*/ 3056 w 3570"/>
                <a:gd name="T39" fmla="*/ 970 h 3570"/>
                <a:gd name="T40" fmla="*/ 2819 w 3570"/>
                <a:gd name="T41" fmla="*/ 685 h 3570"/>
                <a:gd name="T42" fmla="*/ 2520 w 3570"/>
                <a:gd name="T43" fmla="*/ 465 h 3570"/>
                <a:gd name="T44" fmla="*/ 2171 w 3570"/>
                <a:gd name="T45" fmla="*/ 325 h 3570"/>
                <a:gd name="T46" fmla="*/ 1785 w 3570"/>
                <a:gd name="T47" fmla="*/ 275 h 3570"/>
                <a:gd name="T48" fmla="*/ 2105 w 3570"/>
                <a:gd name="T49" fmla="*/ 29 h 3570"/>
                <a:gd name="T50" fmla="*/ 2502 w 3570"/>
                <a:gd name="T51" fmla="*/ 150 h 3570"/>
                <a:gd name="T52" fmla="*/ 2855 w 3570"/>
                <a:gd name="T53" fmla="*/ 357 h 3570"/>
                <a:gd name="T54" fmla="*/ 3149 w 3570"/>
                <a:gd name="T55" fmla="*/ 636 h 3570"/>
                <a:gd name="T56" fmla="*/ 3375 w 3570"/>
                <a:gd name="T57" fmla="*/ 975 h 3570"/>
                <a:gd name="T58" fmla="*/ 3519 w 3570"/>
                <a:gd name="T59" fmla="*/ 1362 h 3570"/>
                <a:gd name="T60" fmla="*/ 3570 w 3570"/>
                <a:gd name="T61" fmla="*/ 1785 h 3570"/>
                <a:gd name="T62" fmla="*/ 3519 w 3570"/>
                <a:gd name="T63" fmla="*/ 2208 h 3570"/>
                <a:gd name="T64" fmla="*/ 3375 w 3570"/>
                <a:gd name="T65" fmla="*/ 2595 h 3570"/>
                <a:gd name="T66" fmla="*/ 3149 w 3570"/>
                <a:gd name="T67" fmla="*/ 2934 h 3570"/>
                <a:gd name="T68" fmla="*/ 2855 w 3570"/>
                <a:gd name="T69" fmla="*/ 3213 h 3570"/>
                <a:gd name="T70" fmla="*/ 2502 w 3570"/>
                <a:gd name="T71" fmla="*/ 3420 h 3570"/>
                <a:gd name="T72" fmla="*/ 2105 w 3570"/>
                <a:gd name="T73" fmla="*/ 3541 h 3570"/>
                <a:gd name="T74" fmla="*/ 1682 w 3570"/>
                <a:gd name="T75" fmla="*/ 3567 h 3570"/>
                <a:gd name="T76" fmla="*/ 1281 w 3570"/>
                <a:gd name="T77" fmla="*/ 3498 h 3570"/>
                <a:gd name="T78" fmla="*/ 183 w 3570"/>
                <a:gd name="T79" fmla="*/ 3387 h 3570"/>
                <a:gd name="T80" fmla="*/ 72 w 3570"/>
                <a:gd name="T81" fmla="*/ 2289 h 3570"/>
                <a:gd name="T82" fmla="*/ 3 w 3570"/>
                <a:gd name="T83" fmla="*/ 1888 h 3570"/>
                <a:gd name="T84" fmla="*/ 29 w 3570"/>
                <a:gd name="T85" fmla="*/ 1465 h 3570"/>
                <a:gd name="T86" fmla="*/ 150 w 3570"/>
                <a:gd name="T87" fmla="*/ 1068 h 3570"/>
                <a:gd name="T88" fmla="*/ 357 w 3570"/>
                <a:gd name="T89" fmla="*/ 715 h 3570"/>
                <a:gd name="T90" fmla="*/ 636 w 3570"/>
                <a:gd name="T91" fmla="*/ 421 h 3570"/>
                <a:gd name="T92" fmla="*/ 975 w 3570"/>
                <a:gd name="T93" fmla="*/ 195 h 3570"/>
                <a:gd name="T94" fmla="*/ 1362 w 3570"/>
                <a:gd name="T95" fmla="*/ 51 h 3570"/>
                <a:gd name="T96" fmla="*/ 1785 w 3570"/>
                <a:gd name="T97" fmla="*/ 0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70" h="3570">
                  <a:moveTo>
                    <a:pt x="1785" y="275"/>
                  </a:moveTo>
                  <a:lnTo>
                    <a:pt x="1685" y="278"/>
                  </a:lnTo>
                  <a:lnTo>
                    <a:pt x="1588" y="288"/>
                  </a:lnTo>
                  <a:lnTo>
                    <a:pt x="1493" y="303"/>
                  </a:lnTo>
                  <a:lnTo>
                    <a:pt x="1399" y="325"/>
                  </a:lnTo>
                  <a:lnTo>
                    <a:pt x="1308" y="352"/>
                  </a:lnTo>
                  <a:lnTo>
                    <a:pt x="1219" y="384"/>
                  </a:lnTo>
                  <a:lnTo>
                    <a:pt x="1134" y="423"/>
                  </a:lnTo>
                  <a:lnTo>
                    <a:pt x="1050" y="465"/>
                  </a:lnTo>
                  <a:lnTo>
                    <a:pt x="970" y="514"/>
                  </a:lnTo>
                  <a:lnTo>
                    <a:pt x="894" y="567"/>
                  </a:lnTo>
                  <a:lnTo>
                    <a:pt x="820" y="623"/>
                  </a:lnTo>
                  <a:lnTo>
                    <a:pt x="751" y="685"/>
                  </a:lnTo>
                  <a:lnTo>
                    <a:pt x="685" y="751"/>
                  </a:lnTo>
                  <a:lnTo>
                    <a:pt x="623" y="820"/>
                  </a:lnTo>
                  <a:lnTo>
                    <a:pt x="567" y="894"/>
                  </a:lnTo>
                  <a:lnTo>
                    <a:pt x="514" y="970"/>
                  </a:lnTo>
                  <a:lnTo>
                    <a:pt x="465" y="1050"/>
                  </a:lnTo>
                  <a:lnTo>
                    <a:pt x="423" y="1134"/>
                  </a:lnTo>
                  <a:lnTo>
                    <a:pt x="384" y="1219"/>
                  </a:lnTo>
                  <a:lnTo>
                    <a:pt x="352" y="1308"/>
                  </a:lnTo>
                  <a:lnTo>
                    <a:pt x="325" y="1399"/>
                  </a:lnTo>
                  <a:lnTo>
                    <a:pt x="303" y="1493"/>
                  </a:lnTo>
                  <a:lnTo>
                    <a:pt x="288" y="1588"/>
                  </a:lnTo>
                  <a:lnTo>
                    <a:pt x="278" y="1685"/>
                  </a:lnTo>
                  <a:lnTo>
                    <a:pt x="275" y="1785"/>
                  </a:lnTo>
                  <a:lnTo>
                    <a:pt x="277" y="1876"/>
                  </a:lnTo>
                  <a:lnTo>
                    <a:pt x="286" y="1966"/>
                  </a:lnTo>
                  <a:lnTo>
                    <a:pt x="299" y="2054"/>
                  </a:lnTo>
                  <a:lnTo>
                    <a:pt x="317" y="2142"/>
                  </a:lnTo>
                  <a:lnTo>
                    <a:pt x="341" y="2229"/>
                  </a:lnTo>
                  <a:lnTo>
                    <a:pt x="369" y="2313"/>
                  </a:lnTo>
                  <a:lnTo>
                    <a:pt x="404" y="2396"/>
                  </a:lnTo>
                  <a:lnTo>
                    <a:pt x="442" y="2477"/>
                  </a:lnTo>
                  <a:lnTo>
                    <a:pt x="458" y="2507"/>
                  </a:lnTo>
                  <a:lnTo>
                    <a:pt x="458" y="3112"/>
                  </a:lnTo>
                  <a:lnTo>
                    <a:pt x="1063" y="3112"/>
                  </a:lnTo>
                  <a:lnTo>
                    <a:pt x="1093" y="3128"/>
                  </a:lnTo>
                  <a:lnTo>
                    <a:pt x="1174" y="3166"/>
                  </a:lnTo>
                  <a:lnTo>
                    <a:pt x="1257" y="3201"/>
                  </a:lnTo>
                  <a:lnTo>
                    <a:pt x="1341" y="3229"/>
                  </a:lnTo>
                  <a:lnTo>
                    <a:pt x="1428" y="3253"/>
                  </a:lnTo>
                  <a:lnTo>
                    <a:pt x="1516" y="3271"/>
                  </a:lnTo>
                  <a:lnTo>
                    <a:pt x="1604" y="3284"/>
                  </a:lnTo>
                  <a:lnTo>
                    <a:pt x="1694" y="3293"/>
                  </a:lnTo>
                  <a:lnTo>
                    <a:pt x="1785" y="3295"/>
                  </a:lnTo>
                  <a:lnTo>
                    <a:pt x="1885" y="3292"/>
                  </a:lnTo>
                  <a:lnTo>
                    <a:pt x="1982" y="3282"/>
                  </a:lnTo>
                  <a:lnTo>
                    <a:pt x="2077" y="3267"/>
                  </a:lnTo>
                  <a:lnTo>
                    <a:pt x="2171" y="3245"/>
                  </a:lnTo>
                  <a:lnTo>
                    <a:pt x="2262" y="3218"/>
                  </a:lnTo>
                  <a:lnTo>
                    <a:pt x="2351" y="3186"/>
                  </a:lnTo>
                  <a:lnTo>
                    <a:pt x="2436" y="3147"/>
                  </a:lnTo>
                  <a:lnTo>
                    <a:pt x="2520" y="3105"/>
                  </a:lnTo>
                  <a:lnTo>
                    <a:pt x="2600" y="3056"/>
                  </a:lnTo>
                  <a:lnTo>
                    <a:pt x="2676" y="3003"/>
                  </a:lnTo>
                  <a:lnTo>
                    <a:pt x="2750" y="2947"/>
                  </a:lnTo>
                  <a:lnTo>
                    <a:pt x="2819" y="2885"/>
                  </a:lnTo>
                  <a:lnTo>
                    <a:pt x="2885" y="2819"/>
                  </a:lnTo>
                  <a:lnTo>
                    <a:pt x="2947" y="2750"/>
                  </a:lnTo>
                  <a:lnTo>
                    <a:pt x="3003" y="2676"/>
                  </a:lnTo>
                  <a:lnTo>
                    <a:pt x="3056" y="2600"/>
                  </a:lnTo>
                  <a:lnTo>
                    <a:pt x="3105" y="2520"/>
                  </a:lnTo>
                  <a:lnTo>
                    <a:pt x="3147" y="2436"/>
                  </a:lnTo>
                  <a:lnTo>
                    <a:pt x="3186" y="2351"/>
                  </a:lnTo>
                  <a:lnTo>
                    <a:pt x="3218" y="2262"/>
                  </a:lnTo>
                  <a:lnTo>
                    <a:pt x="3245" y="2171"/>
                  </a:lnTo>
                  <a:lnTo>
                    <a:pt x="3267" y="2077"/>
                  </a:lnTo>
                  <a:lnTo>
                    <a:pt x="3282" y="1982"/>
                  </a:lnTo>
                  <a:lnTo>
                    <a:pt x="3292" y="1885"/>
                  </a:lnTo>
                  <a:lnTo>
                    <a:pt x="3295" y="1785"/>
                  </a:lnTo>
                  <a:lnTo>
                    <a:pt x="3292" y="1685"/>
                  </a:lnTo>
                  <a:lnTo>
                    <a:pt x="3282" y="1588"/>
                  </a:lnTo>
                  <a:lnTo>
                    <a:pt x="3267" y="1493"/>
                  </a:lnTo>
                  <a:lnTo>
                    <a:pt x="3245" y="1399"/>
                  </a:lnTo>
                  <a:lnTo>
                    <a:pt x="3218" y="1308"/>
                  </a:lnTo>
                  <a:lnTo>
                    <a:pt x="3186" y="1219"/>
                  </a:lnTo>
                  <a:lnTo>
                    <a:pt x="3147" y="1134"/>
                  </a:lnTo>
                  <a:lnTo>
                    <a:pt x="3105" y="1050"/>
                  </a:lnTo>
                  <a:lnTo>
                    <a:pt x="3056" y="970"/>
                  </a:lnTo>
                  <a:lnTo>
                    <a:pt x="3003" y="894"/>
                  </a:lnTo>
                  <a:lnTo>
                    <a:pt x="2947" y="820"/>
                  </a:lnTo>
                  <a:lnTo>
                    <a:pt x="2885" y="751"/>
                  </a:lnTo>
                  <a:lnTo>
                    <a:pt x="2819" y="685"/>
                  </a:lnTo>
                  <a:lnTo>
                    <a:pt x="2750" y="623"/>
                  </a:lnTo>
                  <a:lnTo>
                    <a:pt x="2676" y="567"/>
                  </a:lnTo>
                  <a:lnTo>
                    <a:pt x="2600" y="514"/>
                  </a:lnTo>
                  <a:lnTo>
                    <a:pt x="2520" y="465"/>
                  </a:lnTo>
                  <a:lnTo>
                    <a:pt x="2436" y="423"/>
                  </a:lnTo>
                  <a:lnTo>
                    <a:pt x="2351" y="384"/>
                  </a:lnTo>
                  <a:lnTo>
                    <a:pt x="2262" y="352"/>
                  </a:lnTo>
                  <a:lnTo>
                    <a:pt x="2171" y="325"/>
                  </a:lnTo>
                  <a:lnTo>
                    <a:pt x="2077" y="303"/>
                  </a:lnTo>
                  <a:lnTo>
                    <a:pt x="1982" y="288"/>
                  </a:lnTo>
                  <a:lnTo>
                    <a:pt x="1885" y="278"/>
                  </a:lnTo>
                  <a:lnTo>
                    <a:pt x="1785" y="275"/>
                  </a:lnTo>
                  <a:close/>
                  <a:moveTo>
                    <a:pt x="1785" y="0"/>
                  </a:moveTo>
                  <a:lnTo>
                    <a:pt x="1893" y="3"/>
                  </a:lnTo>
                  <a:lnTo>
                    <a:pt x="2000" y="13"/>
                  </a:lnTo>
                  <a:lnTo>
                    <a:pt x="2105" y="29"/>
                  </a:lnTo>
                  <a:lnTo>
                    <a:pt x="2208" y="51"/>
                  </a:lnTo>
                  <a:lnTo>
                    <a:pt x="2309" y="79"/>
                  </a:lnTo>
                  <a:lnTo>
                    <a:pt x="2407" y="111"/>
                  </a:lnTo>
                  <a:lnTo>
                    <a:pt x="2502" y="150"/>
                  </a:lnTo>
                  <a:lnTo>
                    <a:pt x="2595" y="195"/>
                  </a:lnTo>
                  <a:lnTo>
                    <a:pt x="2685" y="244"/>
                  </a:lnTo>
                  <a:lnTo>
                    <a:pt x="2772" y="299"/>
                  </a:lnTo>
                  <a:lnTo>
                    <a:pt x="2855" y="357"/>
                  </a:lnTo>
                  <a:lnTo>
                    <a:pt x="2934" y="421"/>
                  </a:lnTo>
                  <a:lnTo>
                    <a:pt x="3011" y="488"/>
                  </a:lnTo>
                  <a:lnTo>
                    <a:pt x="3082" y="559"/>
                  </a:lnTo>
                  <a:lnTo>
                    <a:pt x="3149" y="636"/>
                  </a:lnTo>
                  <a:lnTo>
                    <a:pt x="3213" y="715"/>
                  </a:lnTo>
                  <a:lnTo>
                    <a:pt x="3271" y="798"/>
                  </a:lnTo>
                  <a:lnTo>
                    <a:pt x="3326" y="885"/>
                  </a:lnTo>
                  <a:lnTo>
                    <a:pt x="3375" y="975"/>
                  </a:lnTo>
                  <a:lnTo>
                    <a:pt x="3420" y="1068"/>
                  </a:lnTo>
                  <a:lnTo>
                    <a:pt x="3459" y="1163"/>
                  </a:lnTo>
                  <a:lnTo>
                    <a:pt x="3491" y="1261"/>
                  </a:lnTo>
                  <a:lnTo>
                    <a:pt x="3519" y="1362"/>
                  </a:lnTo>
                  <a:lnTo>
                    <a:pt x="3541" y="1465"/>
                  </a:lnTo>
                  <a:lnTo>
                    <a:pt x="3557" y="1570"/>
                  </a:lnTo>
                  <a:lnTo>
                    <a:pt x="3567" y="1677"/>
                  </a:lnTo>
                  <a:lnTo>
                    <a:pt x="3570" y="1785"/>
                  </a:lnTo>
                  <a:lnTo>
                    <a:pt x="3567" y="1893"/>
                  </a:lnTo>
                  <a:lnTo>
                    <a:pt x="3557" y="2000"/>
                  </a:lnTo>
                  <a:lnTo>
                    <a:pt x="3541" y="2105"/>
                  </a:lnTo>
                  <a:lnTo>
                    <a:pt x="3519" y="2208"/>
                  </a:lnTo>
                  <a:lnTo>
                    <a:pt x="3491" y="2309"/>
                  </a:lnTo>
                  <a:lnTo>
                    <a:pt x="3459" y="2407"/>
                  </a:lnTo>
                  <a:lnTo>
                    <a:pt x="3420" y="2502"/>
                  </a:lnTo>
                  <a:lnTo>
                    <a:pt x="3375" y="2595"/>
                  </a:lnTo>
                  <a:lnTo>
                    <a:pt x="3326" y="2685"/>
                  </a:lnTo>
                  <a:lnTo>
                    <a:pt x="3271" y="2772"/>
                  </a:lnTo>
                  <a:lnTo>
                    <a:pt x="3213" y="2855"/>
                  </a:lnTo>
                  <a:lnTo>
                    <a:pt x="3149" y="2934"/>
                  </a:lnTo>
                  <a:lnTo>
                    <a:pt x="3082" y="3011"/>
                  </a:lnTo>
                  <a:lnTo>
                    <a:pt x="3011" y="3082"/>
                  </a:lnTo>
                  <a:lnTo>
                    <a:pt x="2934" y="3149"/>
                  </a:lnTo>
                  <a:lnTo>
                    <a:pt x="2855" y="3213"/>
                  </a:lnTo>
                  <a:lnTo>
                    <a:pt x="2772" y="3271"/>
                  </a:lnTo>
                  <a:lnTo>
                    <a:pt x="2685" y="3326"/>
                  </a:lnTo>
                  <a:lnTo>
                    <a:pt x="2595" y="3375"/>
                  </a:lnTo>
                  <a:lnTo>
                    <a:pt x="2502" y="3420"/>
                  </a:lnTo>
                  <a:lnTo>
                    <a:pt x="2407" y="3459"/>
                  </a:lnTo>
                  <a:lnTo>
                    <a:pt x="2309" y="3491"/>
                  </a:lnTo>
                  <a:lnTo>
                    <a:pt x="2208" y="3519"/>
                  </a:lnTo>
                  <a:lnTo>
                    <a:pt x="2105" y="3541"/>
                  </a:lnTo>
                  <a:lnTo>
                    <a:pt x="2000" y="3557"/>
                  </a:lnTo>
                  <a:lnTo>
                    <a:pt x="1893" y="3567"/>
                  </a:lnTo>
                  <a:lnTo>
                    <a:pt x="1785" y="3570"/>
                  </a:lnTo>
                  <a:lnTo>
                    <a:pt x="1682" y="3567"/>
                  </a:lnTo>
                  <a:lnTo>
                    <a:pt x="1581" y="3558"/>
                  </a:lnTo>
                  <a:lnTo>
                    <a:pt x="1480" y="3544"/>
                  </a:lnTo>
                  <a:lnTo>
                    <a:pt x="1380" y="3523"/>
                  </a:lnTo>
                  <a:lnTo>
                    <a:pt x="1281" y="3498"/>
                  </a:lnTo>
                  <a:lnTo>
                    <a:pt x="1185" y="3466"/>
                  </a:lnTo>
                  <a:lnTo>
                    <a:pt x="1089" y="3429"/>
                  </a:lnTo>
                  <a:lnTo>
                    <a:pt x="996" y="3387"/>
                  </a:lnTo>
                  <a:lnTo>
                    <a:pt x="183" y="3387"/>
                  </a:lnTo>
                  <a:lnTo>
                    <a:pt x="183" y="2574"/>
                  </a:lnTo>
                  <a:lnTo>
                    <a:pt x="141" y="2481"/>
                  </a:lnTo>
                  <a:lnTo>
                    <a:pt x="104" y="2385"/>
                  </a:lnTo>
                  <a:lnTo>
                    <a:pt x="72" y="2289"/>
                  </a:lnTo>
                  <a:lnTo>
                    <a:pt x="47" y="2190"/>
                  </a:lnTo>
                  <a:lnTo>
                    <a:pt x="26" y="2090"/>
                  </a:lnTo>
                  <a:lnTo>
                    <a:pt x="12" y="1989"/>
                  </a:lnTo>
                  <a:lnTo>
                    <a:pt x="3" y="1888"/>
                  </a:lnTo>
                  <a:lnTo>
                    <a:pt x="0" y="1785"/>
                  </a:lnTo>
                  <a:lnTo>
                    <a:pt x="3" y="1677"/>
                  </a:lnTo>
                  <a:lnTo>
                    <a:pt x="13" y="1570"/>
                  </a:lnTo>
                  <a:lnTo>
                    <a:pt x="29" y="1465"/>
                  </a:lnTo>
                  <a:lnTo>
                    <a:pt x="51" y="1362"/>
                  </a:lnTo>
                  <a:lnTo>
                    <a:pt x="79" y="1261"/>
                  </a:lnTo>
                  <a:lnTo>
                    <a:pt x="111" y="1163"/>
                  </a:lnTo>
                  <a:lnTo>
                    <a:pt x="150" y="1068"/>
                  </a:lnTo>
                  <a:lnTo>
                    <a:pt x="195" y="975"/>
                  </a:lnTo>
                  <a:lnTo>
                    <a:pt x="244" y="885"/>
                  </a:lnTo>
                  <a:lnTo>
                    <a:pt x="299" y="798"/>
                  </a:lnTo>
                  <a:lnTo>
                    <a:pt x="357" y="715"/>
                  </a:lnTo>
                  <a:lnTo>
                    <a:pt x="421" y="636"/>
                  </a:lnTo>
                  <a:lnTo>
                    <a:pt x="488" y="559"/>
                  </a:lnTo>
                  <a:lnTo>
                    <a:pt x="559" y="488"/>
                  </a:lnTo>
                  <a:lnTo>
                    <a:pt x="636" y="421"/>
                  </a:lnTo>
                  <a:lnTo>
                    <a:pt x="715" y="357"/>
                  </a:lnTo>
                  <a:lnTo>
                    <a:pt x="798" y="299"/>
                  </a:lnTo>
                  <a:lnTo>
                    <a:pt x="885" y="244"/>
                  </a:lnTo>
                  <a:lnTo>
                    <a:pt x="975" y="195"/>
                  </a:lnTo>
                  <a:lnTo>
                    <a:pt x="1068" y="150"/>
                  </a:lnTo>
                  <a:lnTo>
                    <a:pt x="1163" y="111"/>
                  </a:lnTo>
                  <a:lnTo>
                    <a:pt x="1261" y="79"/>
                  </a:lnTo>
                  <a:lnTo>
                    <a:pt x="1362" y="51"/>
                  </a:lnTo>
                  <a:lnTo>
                    <a:pt x="1465" y="29"/>
                  </a:lnTo>
                  <a:lnTo>
                    <a:pt x="1570" y="13"/>
                  </a:lnTo>
                  <a:lnTo>
                    <a:pt x="1677" y="3"/>
                  </a:lnTo>
                  <a:lnTo>
                    <a:pt x="17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44"/>
            <p:cNvSpPr>
              <a:spLocks/>
            </p:cNvSpPr>
            <p:nvPr/>
          </p:nvSpPr>
          <p:spPr bwMode="auto">
            <a:xfrm>
              <a:off x="4638675" y="2857500"/>
              <a:ext cx="230188" cy="228600"/>
            </a:xfrm>
            <a:custGeom>
              <a:avLst/>
              <a:gdLst>
                <a:gd name="T0" fmla="*/ 218 w 1448"/>
                <a:gd name="T1" fmla="*/ 0 h 1447"/>
                <a:gd name="T2" fmla="*/ 606 w 1448"/>
                <a:gd name="T3" fmla="*/ 388 h 1447"/>
                <a:gd name="T4" fmla="*/ 444 w 1448"/>
                <a:gd name="T5" fmla="*/ 549 h 1447"/>
                <a:gd name="T6" fmla="*/ 897 w 1448"/>
                <a:gd name="T7" fmla="*/ 1003 h 1447"/>
                <a:gd name="T8" fmla="*/ 1060 w 1448"/>
                <a:gd name="T9" fmla="*/ 842 h 1447"/>
                <a:gd name="T10" fmla="*/ 1448 w 1448"/>
                <a:gd name="T11" fmla="*/ 1230 h 1447"/>
                <a:gd name="T12" fmla="*/ 1351 w 1448"/>
                <a:gd name="T13" fmla="*/ 1326 h 1447"/>
                <a:gd name="T14" fmla="*/ 1316 w 1448"/>
                <a:gd name="T15" fmla="*/ 1358 h 1447"/>
                <a:gd name="T16" fmla="*/ 1278 w 1448"/>
                <a:gd name="T17" fmla="*/ 1385 h 1447"/>
                <a:gd name="T18" fmla="*/ 1238 w 1448"/>
                <a:gd name="T19" fmla="*/ 1406 h 1447"/>
                <a:gd name="T20" fmla="*/ 1196 w 1448"/>
                <a:gd name="T21" fmla="*/ 1425 h 1447"/>
                <a:gd name="T22" fmla="*/ 1151 w 1448"/>
                <a:gd name="T23" fmla="*/ 1437 h 1447"/>
                <a:gd name="T24" fmla="*/ 1106 w 1448"/>
                <a:gd name="T25" fmla="*/ 1444 h 1447"/>
                <a:gd name="T26" fmla="*/ 1060 w 1448"/>
                <a:gd name="T27" fmla="*/ 1447 h 1447"/>
                <a:gd name="T28" fmla="*/ 1060 w 1448"/>
                <a:gd name="T29" fmla="*/ 1447 h 1447"/>
                <a:gd name="T30" fmla="*/ 1013 w 1448"/>
                <a:gd name="T31" fmla="*/ 1444 h 1447"/>
                <a:gd name="T32" fmla="*/ 966 w 1448"/>
                <a:gd name="T33" fmla="*/ 1437 h 1447"/>
                <a:gd name="T34" fmla="*/ 923 w 1448"/>
                <a:gd name="T35" fmla="*/ 1425 h 1447"/>
                <a:gd name="T36" fmla="*/ 881 w 1448"/>
                <a:gd name="T37" fmla="*/ 1406 h 1447"/>
                <a:gd name="T38" fmla="*/ 841 w 1448"/>
                <a:gd name="T39" fmla="*/ 1385 h 1447"/>
                <a:gd name="T40" fmla="*/ 803 w 1448"/>
                <a:gd name="T41" fmla="*/ 1358 h 1447"/>
                <a:gd name="T42" fmla="*/ 769 w 1448"/>
                <a:gd name="T43" fmla="*/ 1326 h 1447"/>
                <a:gd name="T44" fmla="*/ 121 w 1448"/>
                <a:gd name="T45" fmla="*/ 679 h 1447"/>
                <a:gd name="T46" fmla="*/ 89 w 1448"/>
                <a:gd name="T47" fmla="*/ 644 h 1447"/>
                <a:gd name="T48" fmla="*/ 62 w 1448"/>
                <a:gd name="T49" fmla="*/ 605 h 1447"/>
                <a:gd name="T50" fmla="*/ 39 w 1448"/>
                <a:gd name="T51" fmla="*/ 565 h 1447"/>
                <a:gd name="T52" fmla="*/ 22 w 1448"/>
                <a:gd name="T53" fmla="*/ 521 h 1447"/>
                <a:gd name="T54" fmla="*/ 10 w 1448"/>
                <a:gd name="T55" fmla="*/ 478 h 1447"/>
                <a:gd name="T56" fmla="*/ 3 w 1448"/>
                <a:gd name="T57" fmla="*/ 434 h 1447"/>
                <a:gd name="T58" fmla="*/ 0 w 1448"/>
                <a:gd name="T59" fmla="*/ 388 h 1447"/>
                <a:gd name="T60" fmla="*/ 3 w 1448"/>
                <a:gd name="T61" fmla="*/ 343 h 1447"/>
                <a:gd name="T62" fmla="*/ 10 w 1448"/>
                <a:gd name="T63" fmla="*/ 298 h 1447"/>
                <a:gd name="T64" fmla="*/ 22 w 1448"/>
                <a:gd name="T65" fmla="*/ 254 h 1447"/>
                <a:gd name="T66" fmla="*/ 39 w 1448"/>
                <a:gd name="T67" fmla="*/ 212 h 1447"/>
                <a:gd name="T68" fmla="*/ 62 w 1448"/>
                <a:gd name="T69" fmla="*/ 171 h 1447"/>
                <a:gd name="T70" fmla="*/ 89 w 1448"/>
                <a:gd name="T71" fmla="*/ 133 h 1447"/>
                <a:gd name="T72" fmla="*/ 121 w 1448"/>
                <a:gd name="T73" fmla="*/ 97 h 1447"/>
                <a:gd name="T74" fmla="*/ 218 w 1448"/>
                <a:gd name="T75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447">
                  <a:moveTo>
                    <a:pt x="218" y="0"/>
                  </a:moveTo>
                  <a:lnTo>
                    <a:pt x="606" y="388"/>
                  </a:lnTo>
                  <a:lnTo>
                    <a:pt x="444" y="549"/>
                  </a:lnTo>
                  <a:lnTo>
                    <a:pt x="897" y="1003"/>
                  </a:lnTo>
                  <a:lnTo>
                    <a:pt x="1060" y="842"/>
                  </a:lnTo>
                  <a:lnTo>
                    <a:pt x="1448" y="1230"/>
                  </a:lnTo>
                  <a:lnTo>
                    <a:pt x="1351" y="1326"/>
                  </a:lnTo>
                  <a:lnTo>
                    <a:pt x="1316" y="1358"/>
                  </a:lnTo>
                  <a:lnTo>
                    <a:pt x="1278" y="1385"/>
                  </a:lnTo>
                  <a:lnTo>
                    <a:pt x="1238" y="1406"/>
                  </a:lnTo>
                  <a:lnTo>
                    <a:pt x="1196" y="1425"/>
                  </a:lnTo>
                  <a:lnTo>
                    <a:pt x="1151" y="1437"/>
                  </a:lnTo>
                  <a:lnTo>
                    <a:pt x="1106" y="1444"/>
                  </a:lnTo>
                  <a:lnTo>
                    <a:pt x="1060" y="1447"/>
                  </a:lnTo>
                  <a:lnTo>
                    <a:pt x="1060" y="1447"/>
                  </a:lnTo>
                  <a:lnTo>
                    <a:pt x="1013" y="1444"/>
                  </a:lnTo>
                  <a:lnTo>
                    <a:pt x="966" y="1437"/>
                  </a:lnTo>
                  <a:lnTo>
                    <a:pt x="923" y="1425"/>
                  </a:lnTo>
                  <a:lnTo>
                    <a:pt x="881" y="1406"/>
                  </a:lnTo>
                  <a:lnTo>
                    <a:pt x="841" y="1385"/>
                  </a:lnTo>
                  <a:lnTo>
                    <a:pt x="803" y="1358"/>
                  </a:lnTo>
                  <a:lnTo>
                    <a:pt x="769" y="1326"/>
                  </a:lnTo>
                  <a:lnTo>
                    <a:pt x="121" y="679"/>
                  </a:lnTo>
                  <a:lnTo>
                    <a:pt x="89" y="644"/>
                  </a:lnTo>
                  <a:lnTo>
                    <a:pt x="62" y="605"/>
                  </a:lnTo>
                  <a:lnTo>
                    <a:pt x="39" y="565"/>
                  </a:lnTo>
                  <a:lnTo>
                    <a:pt x="22" y="521"/>
                  </a:lnTo>
                  <a:lnTo>
                    <a:pt x="10" y="478"/>
                  </a:lnTo>
                  <a:lnTo>
                    <a:pt x="3" y="434"/>
                  </a:lnTo>
                  <a:lnTo>
                    <a:pt x="0" y="388"/>
                  </a:lnTo>
                  <a:lnTo>
                    <a:pt x="3" y="343"/>
                  </a:lnTo>
                  <a:lnTo>
                    <a:pt x="10" y="298"/>
                  </a:lnTo>
                  <a:lnTo>
                    <a:pt x="22" y="254"/>
                  </a:lnTo>
                  <a:lnTo>
                    <a:pt x="39" y="212"/>
                  </a:lnTo>
                  <a:lnTo>
                    <a:pt x="62" y="171"/>
                  </a:lnTo>
                  <a:lnTo>
                    <a:pt x="89" y="133"/>
                  </a:lnTo>
                  <a:lnTo>
                    <a:pt x="121" y="97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6" name="Group 775"/>
          <p:cNvGrpSpPr/>
          <p:nvPr/>
        </p:nvGrpSpPr>
        <p:grpSpPr>
          <a:xfrm>
            <a:off x="3535152" y="2682875"/>
            <a:ext cx="434975" cy="566738"/>
            <a:chOff x="3503613" y="2682875"/>
            <a:chExt cx="434975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4" name="Freeform 149"/>
            <p:cNvSpPr>
              <a:spLocks noEditPoints="1"/>
            </p:cNvSpPr>
            <p:nvPr/>
          </p:nvSpPr>
          <p:spPr bwMode="auto">
            <a:xfrm>
              <a:off x="3503613" y="2682875"/>
              <a:ext cx="434975" cy="566738"/>
            </a:xfrm>
            <a:custGeom>
              <a:avLst/>
              <a:gdLst>
                <a:gd name="T0" fmla="*/ 250 w 2740"/>
                <a:gd name="T1" fmla="*/ 3279 h 3570"/>
                <a:gd name="T2" fmla="*/ 262 w 2740"/>
                <a:gd name="T3" fmla="*/ 3309 h 3570"/>
                <a:gd name="T4" fmla="*/ 291 w 2740"/>
                <a:gd name="T5" fmla="*/ 3321 h 3570"/>
                <a:gd name="T6" fmla="*/ 2465 w 2740"/>
                <a:gd name="T7" fmla="*/ 3318 h 3570"/>
                <a:gd name="T8" fmla="*/ 2488 w 2740"/>
                <a:gd name="T9" fmla="*/ 3295 h 3570"/>
                <a:gd name="T10" fmla="*/ 2491 w 2740"/>
                <a:gd name="T11" fmla="*/ 2740 h 3570"/>
                <a:gd name="T12" fmla="*/ 250 w 2740"/>
                <a:gd name="T13" fmla="*/ 748 h 3570"/>
                <a:gd name="T14" fmla="*/ 2491 w 2740"/>
                <a:gd name="T15" fmla="*/ 2490 h 3570"/>
                <a:gd name="T16" fmla="*/ 250 w 2740"/>
                <a:gd name="T17" fmla="*/ 748 h 3570"/>
                <a:gd name="T18" fmla="*/ 275 w 2740"/>
                <a:gd name="T19" fmla="*/ 252 h 3570"/>
                <a:gd name="T20" fmla="*/ 253 w 2740"/>
                <a:gd name="T21" fmla="*/ 275 h 3570"/>
                <a:gd name="T22" fmla="*/ 250 w 2740"/>
                <a:gd name="T23" fmla="*/ 498 h 3570"/>
                <a:gd name="T24" fmla="*/ 2491 w 2740"/>
                <a:gd name="T25" fmla="*/ 291 h 3570"/>
                <a:gd name="T26" fmla="*/ 2479 w 2740"/>
                <a:gd name="T27" fmla="*/ 261 h 3570"/>
                <a:gd name="T28" fmla="*/ 2449 w 2740"/>
                <a:gd name="T29" fmla="*/ 249 h 3570"/>
                <a:gd name="T30" fmla="*/ 291 w 2740"/>
                <a:gd name="T31" fmla="*/ 0 h 3570"/>
                <a:gd name="T32" fmla="*/ 2492 w 2740"/>
                <a:gd name="T33" fmla="*/ 3 h 3570"/>
                <a:gd name="T34" fmla="*/ 2572 w 2740"/>
                <a:gd name="T35" fmla="*/ 27 h 3570"/>
                <a:gd name="T36" fmla="*/ 2640 w 2740"/>
                <a:gd name="T37" fmla="*/ 71 h 3570"/>
                <a:gd name="T38" fmla="*/ 2693 w 2740"/>
                <a:gd name="T39" fmla="*/ 132 h 3570"/>
                <a:gd name="T40" fmla="*/ 2728 w 2740"/>
                <a:gd name="T41" fmla="*/ 207 h 3570"/>
                <a:gd name="T42" fmla="*/ 2740 w 2740"/>
                <a:gd name="T43" fmla="*/ 291 h 3570"/>
                <a:gd name="T44" fmla="*/ 2737 w 2740"/>
                <a:gd name="T45" fmla="*/ 3322 h 3570"/>
                <a:gd name="T46" fmla="*/ 2713 w 2740"/>
                <a:gd name="T47" fmla="*/ 3402 h 3570"/>
                <a:gd name="T48" fmla="*/ 2669 w 2740"/>
                <a:gd name="T49" fmla="*/ 3470 h 3570"/>
                <a:gd name="T50" fmla="*/ 2608 w 2740"/>
                <a:gd name="T51" fmla="*/ 3523 h 3570"/>
                <a:gd name="T52" fmla="*/ 2533 w 2740"/>
                <a:gd name="T53" fmla="*/ 3558 h 3570"/>
                <a:gd name="T54" fmla="*/ 2449 w 2740"/>
                <a:gd name="T55" fmla="*/ 3570 h 3570"/>
                <a:gd name="T56" fmla="*/ 248 w 2740"/>
                <a:gd name="T57" fmla="*/ 3567 h 3570"/>
                <a:gd name="T58" fmla="*/ 169 w 2740"/>
                <a:gd name="T59" fmla="*/ 3543 h 3570"/>
                <a:gd name="T60" fmla="*/ 101 w 2740"/>
                <a:gd name="T61" fmla="*/ 3499 h 3570"/>
                <a:gd name="T62" fmla="*/ 48 w 2740"/>
                <a:gd name="T63" fmla="*/ 3438 h 3570"/>
                <a:gd name="T64" fmla="*/ 13 w 2740"/>
                <a:gd name="T65" fmla="*/ 3363 h 3570"/>
                <a:gd name="T66" fmla="*/ 0 w 2740"/>
                <a:gd name="T67" fmla="*/ 3279 h 3570"/>
                <a:gd name="T68" fmla="*/ 3 w 2740"/>
                <a:gd name="T69" fmla="*/ 248 h 3570"/>
                <a:gd name="T70" fmla="*/ 27 w 2740"/>
                <a:gd name="T71" fmla="*/ 168 h 3570"/>
                <a:gd name="T72" fmla="*/ 71 w 2740"/>
                <a:gd name="T73" fmla="*/ 100 h 3570"/>
                <a:gd name="T74" fmla="*/ 133 w 2740"/>
                <a:gd name="T75" fmla="*/ 47 h 3570"/>
                <a:gd name="T76" fmla="*/ 208 w 2740"/>
                <a:gd name="T77" fmla="*/ 12 h 3570"/>
                <a:gd name="T78" fmla="*/ 291 w 2740"/>
                <a:gd name="T79" fmla="*/ 0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40" h="3570">
                  <a:moveTo>
                    <a:pt x="250" y="2740"/>
                  </a:moveTo>
                  <a:lnTo>
                    <a:pt x="250" y="3279"/>
                  </a:lnTo>
                  <a:lnTo>
                    <a:pt x="253" y="3295"/>
                  </a:lnTo>
                  <a:lnTo>
                    <a:pt x="262" y="3309"/>
                  </a:lnTo>
                  <a:lnTo>
                    <a:pt x="275" y="3318"/>
                  </a:lnTo>
                  <a:lnTo>
                    <a:pt x="291" y="3321"/>
                  </a:lnTo>
                  <a:lnTo>
                    <a:pt x="2449" y="3321"/>
                  </a:lnTo>
                  <a:lnTo>
                    <a:pt x="2465" y="3318"/>
                  </a:lnTo>
                  <a:lnTo>
                    <a:pt x="2479" y="3309"/>
                  </a:lnTo>
                  <a:lnTo>
                    <a:pt x="2488" y="3295"/>
                  </a:lnTo>
                  <a:lnTo>
                    <a:pt x="2491" y="3279"/>
                  </a:lnTo>
                  <a:lnTo>
                    <a:pt x="2491" y="2740"/>
                  </a:lnTo>
                  <a:lnTo>
                    <a:pt x="250" y="2740"/>
                  </a:lnTo>
                  <a:close/>
                  <a:moveTo>
                    <a:pt x="250" y="748"/>
                  </a:moveTo>
                  <a:lnTo>
                    <a:pt x="250" y="2490"/>
                  </a:lnTo>
                  <a:lnTo>
                    <a:pt x="2491" y="2490"/>
                  </a:lnTo>
                  <a:lnTo>
                    <a:pt x="2491" y="748"/>
                  </a:lnTo>
                  <a:lnTo>
                    <a:pt x="250" y="748"/>
                  </a:lnTo>
                  <a:close/>
                  <a:moveTo>
                    <a:pt x="291" y="249"/>
                  </a:moveTo>
                  <a:lnTo>
                    <a:pt x="275" y="252"/>
                  </a:lnTo>
                  <a:lnTo>
                    <a:pt x="262" y="261"/>
                  </a:lnTo>
                  <a:lnTo>
                    <a:pt x="253" y="275"/>
                  </a:lnTo>
                  <a:lnTo>
                    <a:pt x="250" y="291"/>
                  </a:lnTo>
                  <a:lnTo>
                    <a:pt x="250" y="498"/>
                  </a:lnTo>
                  <a:lnTo>
                    <a:pt x="2491" y="498"/>
                  </a:lnTo>
                  <a:lnTo>
                    <a:pt x="2491" y="291"/>
                  </a:lnTo>
                  <a:lnTo>
                    <a:pt x="2488" y="275"/>
                  </a:lnTo>
                  <a:lnTo>
                    <a:pt x="2479" y="261"/>
                  </a:lnTo>
                  <a:lnTo>
                    <a:pt x="2465" y="252"/>
                  </a:lnTo>
                  <a:lnTo>
                    <a:pt x="2449" y="249"/>
                  </a:lnTo>
                  <a:lnTo>
                    <a:pt x="291" y="249"/>
                  </a:lnTo>
                  <a:close/>
                  <a:moveTo>
                    <a:pt x="291" y="0"/>
                  </a:moveTo>
                  <a:lnTo>
                    <a:pt x="2449" y="0"/>
                  </a:lnTo>
                  <a:lnTo>
                    <a:pt x="2492" y="3"/>
                  </a:lnTo>
                  <a:lnTo>
                    <a:pt x="2533" y="12"/>
                  </a:lnTo>
                  <a:lnTo>
                    <a:pt x="2572" y="27"/>
                  </a:lnTo>
                  <a:lnTo>
                    <a:pt x="2608" y="47"/>
                  </a:lnTo>
                  <a:lnTo>
                    <a:pt x="2640" y="71"/>
                  </a:lnTo>
                  <a:lnTo>
                    <a:pt x="2669" y="100"/>
                  </a:lnTo>
                  <a:lnTo>
                    <a:pt x="2693" y="132"/>
                  </a:lnTo>
                  <a:lnTo>
                    <a:pt x="2713" y="168"/>
                  </a:lnTo>
                  <a:lnTo>
                    <a:pt x="2728" y="207"/>
                  </a:lnTo>
                  <a:lnTo>
                    <a:pt x="2737" y="248"/>
                  </a:lnTo>
                  <a:lnTo>
                    <a:pt x="2740" y="291"/>
                  </a:lnTo>
                  <a:lnTo>
                    <a:pt x="2740" y="3279"/>
                  </a:lnTo>
                  <a:lnTo>
                    <a:pt x="2737" y="3322"/>
                  </a:lnTo>
                  <a:lnTo>
                    <a:pt x="2728" y="3363"/>
                  </a:lnTo>
                  <a:lnTo>
                    <a:pt x="2713" y="3402"/>
                  </a:lnTo>
                  <a:lnTo>
                    <a:pt x="2693" y="3438"/>
                  </a:lnTo>
                  <a:lnTo>
                    <a:pt x="2669" y="3470"/>
                  </a:lnTo>
                  <a:lnTo>
                    <a:pt x="2640" y="3499"/>
                  </a:lnTo>
                  <a:lnTo>
                    <a:pt x="2608" y="3523"/>
                  </a:lnTo>
                  <a:lnTo>
                    <a:pt x="2572" y="3543"/>
                  </a:lnTo>
                  <a:lnTo>
                    <a:pt x="2533" y="3558"/>
                  </a:lnTo>
                  <a:lnTo>
                    <a:pt x="2492" y="3567"/>
                  </a:lnTo>
                  <a:lnTo>
                    <a:pt x="2449" y="3570"/>
                  </a:lnTo>
                  <a:lnTo>
                    <a:pt x="291" y="3570"/>
                  </a:lnTo>
                  <a:lnTo>
                    <a:pt x="248" y="3567"/>
                  </a:lnTo>
                  <a:lnTo>
                    <a:pt x="208" y="3558"/>
                  </a:lnTo>
                  <a:lnTo>
                    <a:pt x="169" y="3543"/>
                  </a:lnTo>
                  <a:lnTo>
                    <a:pt x="133" y="3523"/>
                  </a:lnTo>
                  <a:lnTo>
                    <a:pt x="101" y="3499"/>
                  </a:lnTo>
                  <a:lnTo>
                    <a:pt x="71" y="3470"/>
                  </a:lnTo>
                  <a:lnTo>
                    <a:pt x="48" y="3438"/>
                  </a:lnTo>
                  <a:lnTo>
                    <a:pt x="27" y="3402"/>
                  </a:lnTo>
                  <a:lnTo>
                    <a:pt x="13" y="3363"/>
                  </a:lnTo>
                  <a:lnTo>
                    <a:pt x="3" y="3322"/>
                  </a:lnTo>
                  <a:lnTo>
                    <a:pt x="0" y="3279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3" y="207"/>
                  </a:lnTo>
                  <a:lnTo>
                    <a:pt x="27" y="168"/>
                  </a:lnTo>
                  <a:lnTo>
                    <a:pt x="48" y="132"/>
                  </a:lnTo>
                  <a:lnTo>
                    <a:pt x="71" y="100"/>
                  </a:lnTo>
                  <a:lnTo>
                    <a:pt x="101" y="71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8" y="12"/>
                  </a:lnTo>
                  <a:lnTo>
                    <a:pt x="248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50"/>
            <p:cNvSpPr>
              <a:spLocks/>
            </p:cNvSpPr>
            <p:nvPr/>
          </p:nvSpPr>
          <p:spPr bwMode="auto">
            <a:xfrm>
              <a:off x="3694113" y="3136900"/>
              <a:ext cx="52388" cy="53975"/>
            </a:xfrm>
            <a:custGeom>
              <a:avLst/>
              <a:gdLst>
                <a:gd name="T0" fmla="*/ 165 w 332"/>
                <a:gd name="T1" fmla="*/ 0 h 332"/>
                <a:gd name="T2" fmla="*/ 200 w 332"/>
                <a:gd name="T3" fmla="*/ 3 h 332"/>
                <a:gd name="T4" fmla="*/ 231 w 332"/>
                <a:gd name="T5" fmla="*/ 13 h 332"/>
                <a:gd name="T6" fmla="*/ 259 w 332"/>
                <a:gd name="T7" fmla="*/ 28 h 332"/>
                <a:gd name="T8" fmla="*/ 283 w 332"/>
                <a:gd name="T9" fmla="*/ 48 h 332"/>
                <a:gd name="T10" fmla="*/ 304 w 332"/>
                <a:gd name="T11" fmla="*/ 72 h 332"/>
                <a:gd name="T12" fmla="*/ 319 w 332"/>
                <a:gd name="T13" fmla="*/ 100 h 332"/>
                <a:gd name="T14" fmla="*/ 329 w 332"/>
                <a:gd name="T15" fmla="*/ 132 h 332"/>
                <a:gd name="T16" fmla="*/ 332 w 332"/>
                <a:gd name="T17" fmla="*/ 165 h 332"/>
                <a:gd name="T18" fmla="*/ 329 w 332"/>
                <a:gd name="T19" fmla="*/ 199 h 332"/>
                <a:gd name="T20" fmla="*/ 319 w 332"/>
                <a:gd name="T21" fmla="*/ 230 h 332"/>
                <a:gd name="T22" fmla="*/ 304 w 332"/>
                <a:gd name="T23" fmla="*/ 258 h 332"/>
                <a:gd name="T24" fmla="*/ 283 w 332"/>
                <a:gd name="T25" fmla="*/ 283 h 332"/>
                <a:gd name="T26" fmla="*/ 259 w 332"/>
                <a:gd name="T27" fmla="*/ 303 h 332"/>
                <a:gd name="T28" fmla="*/ 231 w 332"/>
                <a:gd name="T29" fmla="*/ 319 h 332"/>
                <a:gd name="T30" fmla="*/ 200 w 332"/>
                <a:gd name="T31" fmla="*/ 329 h 332"/>
                <a:gd name="T32" fmla="*/ 165 w 332"/>
                <a:gd name="T33" fmla="*/ 332 h 332"/>
                <a:gd name="T34" fmla="*/ 133 w 332"/>
                <a:gd name="T35" fmla="*/ 329 h 332"/>
                <a:gd name="T36" fmla="*/ 102 w 332"/>
                <a:gd name="T37" fmla="*/ 319 h 332"/>
                <a:gd name="T38" fmla="*/ 73 w 332"/>
                <a:gd name="T39" fmla="*/ 303 h 332"/>
                <a:gd name="T40" fmla="*/ 49 w 332"/>
                <a:gd name="T41" fmla="*/ 283 h 332"/>
                <a:gd name="T42" fmla="*/ 28 w 332"/>
                <a:gd name="T43" fmla="*/ 258 h 332"/>
                <a:gd name="T44" fmla="*/ 13 w 332"/>
                <a:gd name="T45" fmla="*/ 230 h 332"/>
                <a:gd name="T46" fmla="*/ 3 w 332"/>
                <a:gd name="T47" fmla="*/ 199 h 332"/>
                <a:gd name="T48" fmla="*/ 0 w 332"/>
                <a:gd name="T49" fmla="*/ 165 h 332"/>
                <a:gd name="T50" fmla="*/ 3 w 332"/>
                <a:gd name="T51" fmla="*/ 132 h 332"/>
                <a:gd name="T52" fmla="*/ 13 w 332"/>
                <a:gd name="T53" fmla="*/ 100 h 332"/>
                <a:gd name="T54" fmla="*/ 28 w 332"/>
                <a:gd name="T55" fmla="*/ 72 h 332"/>
                <a:gd name="T56" fmla="*/ 49 w 332"/>
                <a:gd name="T57" fmla="*/ 48 h 332"/>
                <a:gd name="T58" fmla="*/ 73 w 332"/>
                <a:gd name="T59" fmla="*/ 28 h 332"/>
                <a:gd name="T60" fmla="*/ 102 w 332"/>
                <a:gd name="T61" fmla="*/ 13 h 332"/>
                <a:gd name="T62" fmla="*/ 133 w 332"/>
                <a:gd name="T63" fmla="*/ 3 h 332"/>
                <a:gd name="T64" fmla="*/ 165 w 332"/>
                <a:gd name="T6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2" h="332">
                  <a:moveTo>
                    <a:pt x="165" y="0"/>
                  </a:moveTo>
                  <a:lnTo>
                    <a:pt x="200" y="3"/>
                  </a:lnTo>
                  <a:lnTo>
                    <a:pt x="231" y="13"/>
                  </a:lnTo>
                  <a:lnTo>
                    <a:pt x="259" y="28"/>
                  </a:lnTo>
                  <a:lnTo>
                    <a:pt x="283" y="48"/>
                  </a:lnTo>
                  <a:lnTo>
                    <a:pt x="304" y="72"/>
                  </a:lnTo>
                  <a:lnTo>
                    <a:pt x="319" y="100"/>
                  </a:lnTo>
                  <a:lnTo>
                    <a:pt x="329" y="132"/>
                  </a:lnTo>
                  <a:lnTo>
                    <a:pt x="332" y="165"/>
                  </a:lnTo>
                  <a:lnTo>
                    <a:pt x="329" y="199"/>
                  </a:lnTo>
                  <a:lnTo>
                    <a:pt x="319" y="230"/>
                  </a:lnTo>
                  <a:lnTo>
                    <a:pt x="304" y="258"/>
                  </a:lnTo>
                  <a:lnTo>
                    <a:pt x="283" y="283"/>
                  </a:lnTo>
                  <a:lnTo>
                    <a:pt x="259" y="303"/>
                  </a:lnTo>
                  <a:lnTo>
                    <a:pt x="231" y="319"/>
                  </a:lnTo>
                  <a:lnTo>
                    <a:pt x="200" y="329"/>
                  </a:lnTo>
                  <a:lnTo>
                    <a:pt x="165" y="332"/>
                  </a:lnTo>
                  <a:lnTo>
                    <a:pt x="133" y="329"/>
                  </a:lnTo>
                  <a:lnTo>
                    <a:pt x="102" y="319"/>
                  </a:lnTo>
                  <a:lnTo>
                    <a:pt x="73" y="303"/>
                  </a:lnTo>
                  <a:lnTo>
                    <a:pt x="49" y="283"/>
                  </a:lnTo>
                  <a:lnTo>
                    <a:pt x="28" y="258"/>
                  </a:lnTo>
                  <a:lnTo>
                    <a:pt x="13" y="230"/>
                  </a:lnTo>
                  <a:lnTo>
                    <a:pt x="3" y="199"/>
                  </a:lnTo>
                  <a:lnTo>
                    <a:pt x="0" y="165"/>
                  </a:lnTo>
                  <a:lnTo>
                    <a:pt x="3" y="132"/>
                  </a:lnTo>
                  <a:lnTo>
                    <a:pt x="13" y="100"/>
                  </a:lnTo>
                  <a:lnTo>
                    <a:pt x="28" y="72"/>
                  </a:lnTo>
                  <a:lnTo>
                    <a:pt x="49" y="48"/>
                  </a:lnTo>
                  <a:lnTo>
                    <a:pt x="73" y="28"/>
                  </a:lnTo>
                  <a:lnTo>
                    <a:pt x="102" y="13"/>
                  </a:lnTo>
                  <a:lnTo>
                    <a:pt x="133" y="3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5" name="Group 784"/>
          <p:cNvGrpSpPr/>
          <p:nvPr/>
        </p:nvGrpSpPr>
        <p:grpSpPr>
          <a:xfrm>
            <a:off x="2594101" y="2682875"/>
            <a:ext cx="446088" cy="566738"/>
            <a:chOff x="2593975" y="2682875"/>
            <a:chExt cx="446088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0" name="Freeform 155"/>
            <p:cNvSpPr>
              <a:spLocks noEditPoints="1"/>
            </p:cNvSpPr>
            <p:nvPr/>
          </p:nvSpPr>
          <p:spPr bwMode="auto">
            <a:xfrm>
              <a:off x="2593975" y="2682875"/>
              <a:ext cx="446088" cy="566738"/>
            </a:xfrm>
            <a:custGeom>
              <a:avLst/>
              <a:gdLst>
                <a:gd name="T0" fmla="*/ 237 w 2808"/>
                <a:gd name="T1" fmla="*/ 3314 h 3570"/>
                <a:gd name="T2" fmla="*/ 273 w 2808"/>
                <a:gd name="T3" fmla="*/ 3337 h 3570"/>
                <a:gd name="T4" fmla="*/ 2328 w 2808"/>
                <a:gd name="T5" fmla="*/ 3326 h 3570"/>
                <a:gd name="T6" fmla="*/ 2340 w 2808"/>
                <a:gd name="T7" fmla="*/ 2794 h 3570"/>
                <a:gd name="T8" fmla="*/ 234 w 2808"/>
                <a:gd name="T9" fmla="*/ 2561 h 3570"/>
                <a:gd name="T10" fmla="*/ 897 w 2808"/>
                <a:gd name="T11" fmla="*/ 1552 h 3570"/>
                <a:gd name="T12" fmla="*/ 798 w 2808"/>
                <a:gd name="T13" fmla="*/ 1578 h 3570"/>
                <a:gd name="T14" fmla="*/ 729 w 2808"/>
                <a:gd name="T15" fmla="*/ 1649 h 3570"/>
                <a:gd name="T16" fmla="*/ 701 w 2808"/>
                <a:gd name="T17" fmla="*/ 1746 h 3570"/>
                <a:gd name="T18" fmla="*/ 234 w 2808"/>
                <a:gd name="T19" fmla="*/ 931 h 3570"/>
                <a:gd name="T20" fmla="*/ 245 w 2808"/>
                <a:gd name="T21" fmla="*/ 477 h 3570"/>
                <a:gd name="T22" fmla="*/ 234 w 2808"/>
                <a:gd name="T23" fmla="*/ 699 h 3570"/>
                <a:gd name="T24" fmla="*/ 273 w 2808"/>
                <a:gd name="T25" fmla="*/ 465 h 3570"/>
                <a:gd name="T26" fmla="*/ 829 w 2808"/>
                <a:gd name="T27" fmla="*/ 244 h 3570"/>
                <a:gd name="T28" fmla="*/ 748 w 2808"/>
                <a:gd name="T29" fmla="*/ 302 h 3570"/>
                <a:gd name="T30" fmla="*/ 705 w 2808"/>
                <a:gd name="T31" fmla="*/ 392 h 3570"/>
                <a:gd name="T32" fmla="*/ 747 w 2808"/>
                <a:gd name="T33" fmla="*/ 1346 h 3570"/>
                <a:gd name="T34" fmla="*/ 897 w 2808"/>
                <a:gd name="T35" fmla="*/ 1320 h 3570"/>
                <a:gd name="T36" fmla="*/ 2447 w 2808"/>
                <a:gd name="T37" fmla="*/ 1307 h 3570"/>
                <a:gd name="T38" fmla="*/ 2528 w 2808"/>
                <a:gd name="T39" fmla="*/ 1251 h 3570"/>
                <a:gd name="T40" fmla="*/ 2571 w 2808"/>
                <a:gd name="T41" fmla="*/ 1160 h 3570"/>
                <a:gd name="T42" fmla="*/ 2571 w 2808"/>
                <a:gd name="T43" fmla="*/ 392 h 3570"/>
                <a:gd name="T44" fmla="*/ 2528 w 2808"/>
                <a:gd name="T45" fmla="*/ 302 h 3570"/>
                <a:gd name="T46" fmla="*/ 2447 w 2808"/>
                <a:gd name="T47" fmla="*/ 244 h 3570"/>
                <a:gd name="T48" fmla="*/ 897 w 2808"/>
                <a:gd name="T49" fmla="*/ 233 h 3570"/>
                <a:gd name="T50" fmla="*/ 2433 w 2808"/>
                <a:gd name="T51" fmla="*/ 3 h 3570"/>
                <a:gd name="T52" fmla="*/ 2581 w 2808"/>
                <a:gd name="T53" fmla="*/ 50 h 3570"/>
                <a:gd name="T54" fmla="*/ 2700 w 2808"/>
                <a:gd name="T55" fmla="*/ 144 h 3570"/>
                <a:gd name="T56" fmla="*/ 2780 w 2808"/>
                <a:gd name="T57" fmla="*/ 273 h 3570"/>
                <a:gd name="T58" fmla="*/ 2808 w 2808"/>
                <a:gd name="T59" fmla="*/ 427 h 3570"/>
                <a:gd name="T60" fmla="*/ 2795 w 2808"/>
                <a:gd name="T61" fmla="*/ 1232 h 3570"/>
                <a:gd name="T62" fmla="*/ 2728 w 2808"/>
                <a:gd name="T63" fmla="*/ 1372 h 3570"/>
                <a:gd name="T64" fmla="*/ 2619 w 2808"/>
                <a:gd name="T65" fmla="*/ 1479 h 3570"/>
                <a:gd name="T66" fmla="*/ 2571 w 2808"/>
                <a:gd name="T67" fmla="*/ 3338 h 3570"/>
                <a:gd name="T68" fmla="*/ 2531 w 2808"/>
                <a:gd name="T69" fmla="*/ 3447 h 3570"/>
                <a:gd name="T70" fmla="*/ 2450 w 2808"/>
                <a:gd name="T71" fmla="*/ 3526 h 3570"/>
                <a:gd name="T72" fmla="*/ 2341 w 2808"/>
                <a:gd name="T73" fmla="*/ 3567 h 3570"/>
                <a:gd name="T74" fmla="*/ 233 w 2808"/>
                <a:gd name="T75" fmla="*/ 3567 h 3570"/>
                <a:gd name="T76" fmla="*/ 124 w 2808"/>
                <a:gd name="T77" fmla="*/ 3526 h 3570"/>
                <a:gd name="T78" fmla="*/ 43 w 2808"/>
                <a:gd name="T79" fmla="*/ 3447 h 3570"/>
                <a:gd name="T80" fmla="*/ 2 w 2808"/>
                <a:gd name="T81" fmla="*/ 3338 h 3570"/>
                <a:gd name="T82" fmla="*/ 2 w 2808"/>
                <a:gd name="T83" fmla="*/ 464 h 3570"/>
                <a:gd name="T84" fmla="*/ 43 w 2808"/>
                <a:gd name="T85" fmla="*/ 357 h 3570"/>
                <a:gd name="T86" fmla="*/ 124 w 2808"/>
                <a:gd name="T87" fmla="*/ 277 h 3570"/>
                <a:gd name="T88" fmla="*/ 233 w 2808"/>
                <a:gd name="T89" fmla="*/ 236 h 3570"/>
                <a:gd name="T90" fmla="*/ 542 w 2808"/>
                <a:gd name="T91" fmla="*/ 188 h 3570"/>
                <a:gd name="T92" fmla="*/ 648 w 2808"/>
                <a:gd name="T93" fmla="*/ 79 h 3570"/>
                <a:gd name="T94" fmla="*/ 789 w 2808"/>
                <a:gd name="T95" fmla="*/ 13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08" h="3570">
                  <a:moveTo>
                    <a:pt x="234" y="2794"/>
                  </a:moveTo>
                  <a:lnTo>
                    <a:pt x="234" y="3298"/>
                  </a:lnTo>
                  <a:lnTo>
                    <a:pt x="237" y="3314"/>
                  </a:lnTo>
                  <a:lnTo>
                    <a:pt x="245" y="3326"/>
                  </a:lnTo>
                  <a:lnTo>
                    <a:pt x="258" y="3334"/>
                  </a:lnTo>
                  <a:lnTo>
                    <a:pt x="273" y="3337"/>
                  </a:lnTo>
                  <a:lnTo>
                    <a:pt x="2301" y="3337"/>
                  </a:lnTo>
                  <a:lnTo>
                    <a:pt x="2316" y="3334"/>
                  </a:lnTo>
                  <a:lnTo>
                    <a:pt x="2328" y="3326"/>
                  </a:lnTo>
                  <a:lnTo>
                    <a:pt x="2337" y="3314"/>
                  </a:lnTo>
                  <a:lnTo>
                    <a:pt x="2340" y="3298"/>
                  </a:lnTo>
                  <a:lnTo>
                    <a:pt x="2340" y="2794"/>
                  </a:lnTo>
                  <a:lnTo>
                    <a:pt x="234" y="2794"/>
                  </a:lnTo>
                  <a:close/>
                  <a:moveTo>
                    <a:pt x="234" y="931"/>
                  </a:moveTo>
                  <a:lnTo>
                    <a:pt x="234" y="2561"/>
                  </a:lnTo>
                  <a:lnTo>
                    <a:pt x="2340" y="2561"/>
                  </a:lnTo>
                  <a:lnTo>
                    <a:pt x="2340" y="1552"/>
                  </a:lnTo>
                  <a:lnTo>
                    <a:pt x="897" y="1552"/>
                  </a:lnTo>
                  <a:lnTo>
                    <a:pt x="862" y="1556"/>
                  </a:lnTo>
                  <a:lnTo>
                    <a:pt x="829" y="1564"/>
                  </a:lnTo>
                  <a:lnTo>
                    <a:pt x="798" y="1578"/>
                  </a:lnTo>
                  <a:lnTo>
                    <a:pt x="771" y="1598"/>
                  </a:lnTo>
                  <a:lnTo>
                    <a:pt x="748" y="1622"/>
                  </a:lnTo>
                  <a:lnTo>
                    <a:pt x="729" y="1649"/>
                  </a:lnTo>
                  <a:lnTo>
                    <a:pt x="714" y="1679"/>
                  </a:lnTo>
                  <a:lnTo>
                    <a:pt x="705" y="1711"/>
                  </a:lnTo>
                  <a:lnTo>
                    <a:pt x="701" y="1746"/>
                  </a:lnTo>
                  <a:lnTo>
                    <a:pt x="468" y="1746"/>
                  </a:lnTo>
                  <a:lnTo>
                    <a:pt x="468" y="931"/>
                  </a:lnTo>
                  <a:lnTo>
                    <a:pt x="234" y="931"/>
                  </a:lnTo>
                  <a:close/>
                  <a:moveTo>
                    <a:pt x="273" y="465"/>
                  </a:moveTo>
                  <a:lnTo>
                    <a:pt x="258" y="468"/>
                  </a:lnTo>
                  <a:lnTo>
                    <a:pt x="245" y="477"/>
                  </a:lnTo>
                  <a:lnTo>
                    <a:pt x="237" y="489"/>
                  </a:lnTo>
                  <a:lnTo>
                    <a:pt x="234" y="504"/>
                  </a:lnTo>
                  <a:lnTo>
                    <a:pt x="234" y="699"/>
                  </a:lnTo>
                  <a:lnTo>
                    <a:pt x="468" y="699"/>
                  </a:lnTo>
                  <a:lnTo>
                    <a:pt x="468" y="465"/>
                  </a:lnTo>
                  <a:lnTo>
                    <a:pt x="273" y="465"/>
                  </a:lnTo>
                  <a:close/>
                  <a:moveTo>
                    <a:pt x="897" y="233"/>
                  </a:moveTo>
                  <a:lnTo>
                    <a:pt x="862" y="236"/>
                  </a:lnTo>
                  <a:lnTo>
                    <a:pt x="829" y="244"/>
                  </a:lnTo>
                  <a:lnTo>
                    <a:pt x="798" y="260"/>
                  </a:lnTo>
                  <a:lnTo>
                    <a:pt x="771" y="278"/>
                  </a:lnTo>
                  <a:lnTo>
                    <a:pt x="748" y="302"/>
                  </a:lnTo>
                  <a:lnTo>
                    <a:pt x="729" y="329"/>
                  </a:lnTo>
                  <a:lnTo>
                    <a:pt x="714" y="359"/>
                  </a:lnTo>
                  <a:lnTo>
                    <a:pt x="705" y="392"/>
                  </a:lnTo>
                  <a:lnTo>
                    <a:pt x="701" y="427"/>
                  </a:lnTo>
                  <a:lnTo>
                    <a:pt x="701" y="1366"/>
                  </a:lnTo>
                  <a:lnTo>
                    <a:pt x="747" y="1346"/>
                  </a:lnTo>
                  <a:lnTo>
                    <a:pt x="795" y="1332"/>
                  </a:lnTo>
                  <a:lnTo>
                    <a:pt x="845" y="1322"/>
                  </a:lnTo>
                  <a:lnTo>
                    <a:pt x="897" y="1320"/>
                  </a:lnTo>
                  <a:lnTo>
                    <a:pt x="2379" y="1320"/>
                  </a:lnTo>
                  <a:lnTo>
                    <a:pt x="2414" y="1317"/>
                  </a:lnTo>
                  <a:lnTo>
                    <a:pt x="2447" y="1307"/>
                  </a:lnTo>
                  <a:lnTo>
                    <a:pt x="2477" y="1293"/>
                  </a:lnTo>
                  <a:lnTo>
                    <a:pt x="2504" y="1273"/>
                  </a:lnTo>
                  <a:lnTo>
                    <a:pt x="2528" y="1251"/>
                  </a:lnTo>
                  <a:lnTo>
                    <a:pt x="2548" y="1224"/>
                  </a:lnTo>
                  <a:lnTo>
                    <a:pt x="2562" y="1193"/>
                  </a:lnTo>
                  <a:lnTo>
                    <a:pt x="2571" y="1160"/>
                  </a:lnTo>
                  <a:lnTo>
                    <a:pt x="2574" y="1125"/>
                  </a:lnTo>
                  <a:lnTo>
                    <a:pt x="2574" y="427"/>
                  </a:lnTo>
                  <a:lnTo>
                    <a:pt x="2571" y="392"/>
                  </a:lnTo>
                  <a:lnTo>
                    <a:pt x="2562" y="359"/>
                  </a:lnTo>
                  <a:lnTo>
                    <a:pt x="2548" y="329"/>
                  </a:lnTo>
                  <a:lnTo>
                    <a:pt x="2528" y="302"/>
                  </a:lnTo>
                  <a:lnTo>
                    <a:pt x="2504" y="278"/>
                  </a:lnTo>
                  <a:lnTo>
                    <a:pt x="2477" y="260"/>
                  </a:lnTo>
                  <a:lnTo>
                    <a:pt x="2447" y="244"/>
                  </a:lnTo>
                  <a:lnTo>
                    <a:pt x="2414" y="236"/>
                  </a:lnTo>
                  <a:lnTo>
                    <a:pt x="2379" y="233"/>
                  </a:lnTo>
                  <a:lnTo>
                    <a:pt x="897" y="233"/>
                  </a:lnTo>
                  <a:close/>
                  <a:moveTo>
                    <a:pt x="897" y="0"/>
                  </a:moveTo>
                  <a:lnTo>
                    <a:pt x="2379" y="0"/>
                  </a:lnTo>
                  <a:lnTo>
                    <a:pt x="2433" y="3"/>
                  </a:lnTo>
                  <a:lnTo>
                    <a:pt x="2485" y="13"/>
                  </a:lnTo>
                  <a:lnTo>
                    <a:pt x="2534" y="29"/>
                  </a:lnTo>
                  <a:lnTo>
                    <a:pt x="2581" y="50"/>
                  </a:lnTo>
                  <a:lnTo>
                    <a:pt x="2624" y="77"/>
                  </a:lnTo>
                  <a:lnTo>
                    <a:pt x="2664" y="108"/>
                  </a:lnTo>
                  <a:lnTo>
                    <a:pt x="2700" y="144"/>
                  </a:lnTo>
                  <a:lnTo>
                    <a:pt x="2732" y="183"/>
                  </a:lnTo>
                  <a:lnTo>
                    <a:pt x="2758" y="226"/>
                  </a:lnTo>
                  <a:lnTo>
                    <a:pt x="2780" y="273"/>
                  </a:lnTo>
                  <a:lnTo>
                    <a:pt x="2795" y="322"/>
                  </a:lnTo>
                  <a:lnTo>
                    <a:pt x="2805" y="373"/>
                  </a:lnTo>
                  <a:lnTo>
                    <a:pt x="2808" y="427"/>
                  </a:lnTo>
                  <a:lnTo>
                    <a:pt x="2808" y="1125"/>
                  </a:lnTo>
                  <a:lnTo>
                    <a:pt x="2805" y="1179"/>
                  </a:lnTo>
                  <a:lnTo>
                    <a:pt x="2795" y="1232"/>
                  </a:lnTo>
                  <a:lnTo>
                    <a:pt x="2778" y="1282"/>
                  </a:lnTo>
                  <a:lnTo>
                    <a:pt x="2757" y="1328"/>
                  </a:lnTo>
                  <a:lnTo>
                    <a:pt x="2728" y="1372"/>
                  </a:lnTo>
                  <a:lnTo>
                    <a:pt x="2697" y="1412"/>
                  </a:lnTo>
                  <a:lnTo>
                    <a:pt x="2660" y="1447"/>
                  </a:lnTo>
                  <a:lnTo>
                    <a:pt x="2619" y="1479"/>
                  </a:lnTo>
                  <a:lnTo>
                    <a:pt x="2574" y="1505"/>
                  </a:lnTo>
                  <a:lnTo>
                    <a:pt x="2574" y="3298"/>
                  </a:lnTo>
                  <a:lnTo>
                    <a:pt x="2571" y="3338"/>
                  </a:lnTo>
                  <a:lnTo>
                    <a:pt x="2562" y="3376"/>
                  </a:lnTo>
                  <a:lnTo>
                    <a:pt x="2549" y="3413"/>
                  </a:lnTo>
                  <a:lnTo>
                    <a:pt x="2531" y="3447"/>
                  </a:lnTo>
                  <a:lnTo>
                    <a:pt x="2507" y="3477"/>
                  </a:lnTo>
                  <a:lnTo>
                    <a:pt x="2480" y="3503"/>
                  </a:lnTo>
                  <a:lnTo>
                    <a:pt x="2450" y="3526"/>
                  </a:lnTo>
                  <a:lnTo>
                    <a:pt x="2416" y="3545"/>
                  </a:lnTo>
                  <a:lnTo>
                    <a:pt x="2379" y="3558"/>
                  </a:lnTo>
                  <a:lnTo>
                    <a:pt x="2341" y="3567"/>
                  </a:lnTo>
                  <a:lnTo>
                    <a:pt x="2301" y="3570"/>
                  </a:lnTo>
                  <a:lnTo>
                    <a:pt x="273" y="3570"/>
                  </a:lnTo>
                  <a:lnTo>
                    <a:pt x="233" y="3567"/>
                  </a:lnTo>
                  <a:lnTo>
                    <a:pt x="194" y="3558"/>
                  </a:lnTo>
                  <a:lnTo>
                    <a:pt x="158" y="3545"/>
                  </a:lnTo>
                  <a:lnTo>
                    <a:pt x="124" y="3526"/>
                  </a:lnTo>
                  <a:lnTo>
                    <a:pt x="94" y="3503"/>
                  </a:lnTo>
                  <a:lnTo>
                    <a:pt x="66" y="3477"/>
                  </a:lnTo>
                  <a:lnTo>
                    <a:pt x="43" y="3447"/>
                  </a:lnTo>
                  <a:lnTo>
                    <a:pt x="25" y="3413"/>
                  </a:lnTo>
                  <a:lnTo>
                    <a:pt x="11" y="3376"/>
                  </a:lnTo>
                  <a:lnTo>
                    <a:pt x="2" y="3338"/>
                  </a:lnTo>
                  <a:lnTo>
                    <a:pt x="0" y="3298"/>
                  </a:lnTo>
                  <a:lnTo>
                    <a:pt x="0" y="504"/>
                  </a:lnTo>
                  <a:lnTo>
                    <a:pt x="2" y="464"/>
                  </a:lnTo>
                  <a:lnTo>
                    <a:pt x="11" y="426"/>
                  </a:lnTo>
                  <a:lnTo>
                    <a:pt x="25" y="391"/>
                  </a:lnTo>
                  <a:lnTo>
                    <a:pt x="43" y="357"/>
                  </a:lnTo>
                  <a:lnTo>
                    <a:pt x="66" y="327"/>
                  </a:lnTo>
                  <a:lnTo>
                    <a:pt x="94" y="300"/>
                  </a:lnTo>
                  <a:lnTo>
                    <a:pt x="124" y="277"/>
                  </a:lnTo>
                  <a:lnTo>
                    <a:pt x="158" y="259"/>
                  </a:lnTo>
                  <a:lnTo>
                    <a:pt x="194" y="244"/>
                  </a:lnTo>
                  <a:lnTo>
                    <a:pt x="233" y="236"/>
                  </a:lnTo>
                  <a:lnTo>
                    <a:pt x="273" y="233"/>
                  </a:lnTo>
                  <a:lnTo>
                    <a:pt x="514" y="233"/>
                  </a:lnTo>
                  <a:lnTo>
                    <a:pt x="542" y="188"/>
                  </a:lnTo>
                  <a:lnTo>
                    <a:pt x="573" y="148"/>
                  </a:lnTo>
                  <a:lnTo>
                    <a:pt x="609" y="111"/>
                  </a:lnTo>
                  <a:lnTo>
                    <a:pt x="648" y="79"/>
                  </a:lnTo>
                  <a:lnTo>
                    <a:pt x="693" y="52"/>
                  </a:lnTo>
                  <a:lnTo>
                    <a:pt x="739" y="29"/>
                  </a:lnTo>
                  <a:lnTo>
                    <a:pt x="789" y="13"/>
                  </a:lnTo>
                  <a:lnTo>
                    <a:pt x="843" y="3"/>
                  </a:lnTo>
                  <a:lnTo>
                    <a:pt x="8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56"/>
            <p:cNvSpPr>
              <a:spLocks/>
            </p:cNvSpPr>
            <p:nvPr/>
          </p:nvSpPr>
          <p:spPr bwMode="auto">
            <a:xfrm>
              <a:off x="2773363" y="3144838"/>
              <a:ext cx="49213" cy="49213"/>
            </a:xfrm>
            <a:custGeom>
              <a:avLst/>
              <a:gdLst>
                <a:gd name="T0" fmla="*/ 155 w 312"/>
                <a:gd name="T1" fmla="*/ 0 h 311"/>
                <a:gd name="T2" fmla="*/ 187 w 312"/>
                <a:gd name="T3" fmla="*/ 3 h 311"/>
                <a:gd name="T4" fmla="*/ 216 w 312"/>
                <a:gd name="T5" fmla="*/ 12 h 311"/>
                <a:gd name="T6" fmla="*/ 244 w 312"/>
                <a:gd name="T7" fmla="*/ 27 h 311"/>
                <a:gd name="T8" fmla="*/ 266 w 312"/>
                <a:gd name="T9" fmla="*/ 46 h 311"/>
                <a:gd name="T10" fmla="*/ 285 w 312"/>
                <a:gd name="T11" fmla="*/ 68 h 311"/>
                <a:gd name="T12" fmla="*/ 300 w 312"/>
                <a:gd name="T13" fmla="*/ 95 h 311"/>
                <a:gd name="T14" fmla="*/ 309 w 312"/>
                <a:gd name="T15" fmla="*/ 125 h 311"/>
                <a:gd name="T16" fmla="*/ 312 w 312"/>
                <a:gd name="T17" fmla="*/ 156 h 311"/>
                <a:gd name="T18" fmla="*/ 309 w 312"/>
                <a:gd name="T19" fmla="*/ 187 h 311"/>
                <a:gd name="T20" fmla="*/ 300 w 312"/>
                <a:gd name="T21" fmla="*/ 216 h 311"/>
                <a:gd name="T22" fmla="*/ 285 w 312"/>
                <a:gd name="T23" fmla="*/ 242 h 311"/>
                <a:gd name="T24" fmla="*/ 266 w 312"/>
                <a:gd name="T25" fmla="*/ 265 h 311"/>
                <a:gd name="T26" fmla="*/ 244 w 312"/>
                <a:gd name="T27" fmla="*/ 285 h 311"/>
                <a:gd name="T28" fmla="*/ 216 w 312"/>
                <a:gd name="T29" fmla="*/ 299 h 311"/>
                <a:gd name="T30" fmla="*/ 187 w 312"/>
                <a:gd name="T31" fmla="*/ 307 h 311"/>
                <a:gd name="T32" fmla="*/ 155 w 312"/>
                <a:gd name="T33" fmla="*/ 311 h 311"/>
                <a:gd name="T34" fmla="*/ 124 w 312"/>
                <a:gd name="T35" fmla="*/ 307 h 311"/>
                <a:gd name="T36" fmla="*/ 96 w 312"/>
                <a:gd name="T37" fmla="*/ 299 h 311"/>
                <a:gd name="T38" fmla="*/ 68 w 312"/>
                <a:gd name="T39" fmla="*/ 285 h 311"/>
                <a:gd name="T40" fmla="*/ 46 w 312"/>
                <a:gd name="T41" fmla="*/ 265 h 311"/>
                <a:gd name="T42" fmla="*/ 26 w 312"/>
                <a:gd name="T43" fmla="*/ 242 h 311"/>
                <a:gd name="T44" fmla="*/ 12 w 312"/>
                <a:gd name="T45" fmla="*/ 216 h 311"/>
                <a:gd name="T46" fmla="*/ 3 w 312"/>
                <a:gd name="T47" fmla="*/ 187 h 311"/>
                <a:gd name="T48" fmla="*/ 0 w 312"/>
                <a:gd name="T49" fmla="*/ 156 h 311"/>
                <a:gd name="T50" fmla="*/ 3 w 312"/>
                <a:gd name="T51" fmla="*/ 125 h 311"/>
                <a:gd name="T52" fmla="*/ 12 w 312"/>
                <a:gd name="T53" fmla="*/ 95 h 311"/>
                <a:gd name="T54" fmla="*/ 26 w 312"/>
                <a:gd name="T55" fmla="*/ 68 h 311"/>
                <a:gd name="T56" fmla="*/ 46 w 312"/>
                <a:gd name="T57" fmla="*/ 46 h 311"/>
                <a:gd name="T58" fmla="*/ 68 w 312"/>
                <a:gd name="T59" fmla="*/ 27 h 311"/>
                <a:gd name="T60" fmla="*/ 96 w 312"/>
                <a:gd name="T61" fmla="*/ 12 h 311"/>
                <a:gd name="T62" fmla="*/ 124 w 312"/>
                <a:gd name="T63" fmla="*/ 3 h 311"/>
                <a:gd name="T64" fmla="*/ 155 w 312"/>
                <a:gd name="T6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2" h="311">
                  <a:moveTo>
                    <a:pt x="155" y="0"/>
                  </a:moveTo>
                  <a:lnTo>
                    <a:pt x="187" y="3"/>
                  </a:lnTo>
                  <a:lnTo>
                    <a:pt x="216" y="12"/>
                  </a:lnTo>
                  <a:lnTo>
                    <a:pt x="244" y="27"/>
                  </a:lnTo>
                  <a:lnTo>
                    <a:pt x="266" y="46"/>
                  </a:lnTo>
                  <a:lnTo>
                    <a:pt x="285" y="68"/>
                  </a:lnTo>
                  <a:lnTo>
                    <a:pt x="300" y="95"/>
                  </a:lnTo>
                  <a:lnTo>
                    <a:pt x="309" y="125"/>
                  </a:lnTo>
                  <a:lnTo>
                    <a:pt x="312" y="156"/>
                  </a:lnTo>
                  <a:lnTo>
                    <a:pt x="309" y="187"/>
                  </a:lnTo>
                  <a:lnTo>
                    <a:pt x="300" y="216"/>
                  </a:lnTo>
                  <a:lnTo>
                    <a:pt x="285" y="242"/>
                  </a:lnTo>
                  <a:lnTo>
                    <a:pt x="266" y="265"/>
                  </a:lnTo>
                  <a:lnTo>
                    <a:pt x="244" y="285"/>
                  </a:lnTo>
                  <a:lnTo>
                    <a:pt x="216" y="299"/>
                  </a:lnTo>
                  <a:lnTo>
                    <a:pt x="187" y="307"/>
                  </a:lnTo>
                  <a:lnTo>
                    <a:pt x="155" y="311"/>
                  </a:lnTo>
                  <a:lnTo>
                    <a:pt x="124" y="307"/>
                  </a:lnTo>
                  <a:lnTo>
                    <a:pt x="96" y="299"/>
                  </a:lnTo>
                  <a:lnTo>
                    <a:pt x="68" y="285"/>
                  </a:lnTo>
                  <a:lnTo>
                    <a:pt x="46" y="265"/>
                  </a:lnTo>
                  <a:lnTo>
                    <a:pt x="26" y="242"/>
                  </a:lnTo>
                  <a:lnTo>
                    <a:pt x="12" y="216"/>
                  </a:lnTo>
                  <a:lnTo>
                    <a:pt x="3" y="187"/>
                  </a:lnTo>
                  <a:lnTo>
                    <a:pt x="0" y="156"/>
                  </a:lnTo>
                  <a:lnTo>
                    <a:pt x="3" y="125"/>
                  </a:lnTo>
                  <a:lnTo>
                    <a:pt x="12" y="95"/>
                  </a:lnTo>
                  <a:lnTo>
                    <a:pt x="26" y="68"/>
                  </a:lnTo>
                  <a:lnTo>
                    <a:pt x="46" y="46"/>
                  </a:lnTo>
                  <a:lnTo>
                    <a:pt x="68" y="27"/>
                  </a:lnTo>
                  <a:lnTo>
                    <a:pt x="96" y="12"/>
                  </a:lnTo>
                  <a:lnTo>
                    <a:pt x="124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157"/>
            <p:cNvSpPr>
              <a:spLocks/>
            </p:cNvSpPr>
            <p:nvPr/>
          </p:nvSpPr>
          <p:spPr bwMode="auto">
            <a:xfrm>
              <a:off x="2743200" y="2781300"/>
              <a:ext cx="49213" cy="49213"/>
            </a:xfrm>
            <a:custGeom>
              <a:avLst/>
              <a:gdLst>
                <a:gd name="T0" fmla="*/ 156 w 312"/>
                <a:gd name="T1" fmla="*/ 0 h 310"/>
                <a:gd name="T2" fmla="*/ 187 w 312"/>
                <a:gd name="T3" fmla="*/ 3 h 310"/>
                <a:gd name="T4" fmla="*/ 217 w 312"/>
                <a:gd name="T5" fmla="*/ 12 h 310"/>
                <a:gd name="T6" fmla="*/ 243 w 312"/>
                <a:gd name="T7" fmla="*/ 26 h 310"/>
                <a:gd name="T8" fmla="*/ 267 w 312"/>
                <a:gd name="T9" fmla="*/ 45 h 310"/>
                <a:gd name="T10" fmla="*/ 285 w 312"/>
                <a:gd name="T11" fmla="*/ 68 h 310"/>
                <a:gd name="T12" fmla="*/ 299 w 312"/>
                <a:gd name="T13" fmla="*/ 95 h 310"/>
                <a:gd name="T14" fmla="*/ 309 w 312"/>
                <a:gd name="T15" fmla="*/ 123 h 310"/>
                <a:gd name="T16" fmla="*/ 312 w 312"/>
                <a:gd name="T17" fmla="*/ 155 h 310"/>
                <a:gd name="T18" fmla="*/ 309 w 312"/>
                <a:gd name="T19" fmla="*/ 186 h 310"/>
                <a:gd name="T20" fmla="*/ 299 w 312"/>
                <a:gd name="T21" fmla="*/ 215 h 310"/>
                <a:gd name="T22" fmla="*/ 285 w 312"/>
                <a:gd name="T23" fmla="*/ 242 h 310"/>
                <a:gd name="T24" fmla="*/ 267 w 312"/>
                <a:gd name="T25" fmla="*/ 265 h 310"/>
                <a:gd name="T26" fmla="*/ 243 w 312"/>
                <a:gd name="T27" fmla="*/ 283 h 310"/>
                <a:gd name="T28" fmla="*/ 217 w 312"/>
                <a:gd name="T29" fmla="*/ 299 h 310"/>
                <a:gd name="T30" fmla="*/ 187 w 312"/>
                <a:gd name="T31" fmla="*/ 307 h 310"/>
                <a:gd name="T32" fmla="*/ 156 w 312"/>
                <a:gd name="T33" fmla="*/ 310 h 310"/>
                <a:gd name="T34" fmla="*/ 124 w 312"/>
                <a:gd name="T35" fmla="*/ 307 h 310"/>
                <a:gd name="T36" fmla="*/ 95 w 312"/>
                <a:gd name="T37" fmla="*/ 299 h 310"/>
                <a:gd name="T38" fmla="*/ 69 w 312"/>
                <a:gd name="T39" fmla="*/ 283 h 310"/>
                <a:gd name="T40" fmla="*/ 46 w 312"/>
                <a:gd name="T41" fmla="*/ 265 h 310"/>
                <a:gd name="T42" fmla="*/ 26 w 312"/>
                <a:gd name="T43" fmla="*/ 242 h 310"/>
                <a:gd name="T44" fmla="*/ 12 w 312"/>
                <a:gd name="T45" fmla="*/ 215 h 310"/>
                <a:gd name="T46" fmla="*/ 2 w 312"/>
                <a:gd name="T47" fmla="*/ 186 h 310"/>
                <a:gd name="T48" fmla="*/ 0 w 312"/>
                <a:gd name="T49" fmla="*/ 155 h 310"/>
                <a:gd name="T50" fmla="*/ 2 w 312"/>
                <a:gd name="T51" fmla="*/ 123 h 310"/>
                <a:gd name="T52" fmla="*/ 12 w 312"/>
                <a:gd name="T53" fmla="*/ 95 h 310"/>
                <a:gd name="T54" fmla="*/ 26 w 312"/>
                <a:gd name="T55" fmla="*/ 68 h 310"/>
                <a:gd name="T56" fmla="*/ 46 w 312"/>
                <a:gd name="T57" fmla="*/ 45 h 310"/>
                <a:gd name="T58" fmla="*/ 69 w 312"/>
                <a:gd name="T59" fmla="*/ 26 h 310"/>
                <a:gd name="T60" fmla="*/ 95 w 312"/>
                <a:gd name="T61" fmla="*/ 12 h 310"/>
                <a:gd name="T62" fmla="*/ 124 w 312"/>
                <a:gd name="T63" fmla="*/ 3 h 310"/>
                <a:gd name="T64" fmla="*/ 156 w 312"/>
                <a:gd name="T6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2" h="310">
                  <a:moveTo>
                    <a:pt x="156" y="0"/>
                  </a:moveTo>
                  <a:lnTo>
                    <a:pt x="187" y="3"/>
                  </a:lnTo>
                  <a:lnTo>
                    <a:pt x="217" y="12"/>
                  </a:lnTo>
                  <a:lnTo>
                    <a:pt x="243" y="26"/>
                  </a:lnTo>
                  <a:lnTo>
                    <a:pt x="267" y="45"/>
                  </a:lnTo>
                  <a:lnTo>
                    <a:pt x="285" y="68"/>
                  </a:lnTo>
                  <a:lnTo>
                    <a:pt x="299" y="95"/>
                  </a:lnTo>
                  <a:lnTo>
                    <a:pt x="309" y="123"/>
                  </a:lnTo>
                  <a:lnTo>
                    <a:pt x="312" y="155"/>
                  </a:lnTo>
                  <a:lnTo>
                    <a:pt x="309" y="186"/>
                  </a:lnTo>
                  <a:lnTo>
                    <a:pt x="299" y="215"/>
                  </a:lnTo>
                  <a:lnTo>
                    <a:pt x="285" y="242"/>
                  </a:lnTo>
                  <a:lnTo>
                    <a:pt x="267" y="265"/>
                  </a:lnTo>
                  <a:lnTo>
                    <a:pt x="243" y="283"/>
                  </a:lnTo>
                  <a:lnTo>
                    <a:pt x="217" y="299"/>
                  </a:lnTo>
                  <a:lnTo>
                    <a:pt x="187" y="307"/>
                  </a:lnTo>
                  <a:lnTo>
                    <a:pt x="156" y="310"/>
                  </a:lnTo>
                  <a:lnTo>
                    <a:pt x="124" y="307"/>
                  </a:lnTo>
                  <a:lnTo>
                    <a:pt x="95" y="299"/>
                  </a:lnTo>
                  <a:lnTo>
                    <a:pt x="69" y="283"/>
                  </a:lnTo>
                  <a:lnTo>
                    <a:pt x="46" y="265"/>
                  </a:lnTo>
                  <a:lnTo>
                    <a:pt x="26" y="242"/>
                  </a:lnTo>
                  <a:lnTo>
                    <a:pt x="12" y="215"/>
                  </a:lnTo>
                  <a:lnTo>
                    <a:pt x="2" y="186"/>
                  </a:lnTo>
                  <a:lnTo>
                    <a:pt x="0" y="155"/>
                  </a:lnTo>
                  <a:lnTo>
                    <a:pt x="2" y="123"/>
                  </a:lnTo>
                  <a:lnTo>
                    <a:pt x="12" y="95"/>
                  </a:lnTo>
                  <a:lnTo>
                    <a:pt x="26" y="68"/>
                  </a:lnTo>
                  <a:lnTo>
                    <a:pt x="46" y="45"/>
                  </a:lnTo>
                  <a:lnTo>
                    <a:pt x="69" y="26"/>
                  </a:lnTo>
                  <a:lnTo>
                    <a:pt x="95" y="12"/>
                  </a:lnTo>
                  <a:lnTo>
                    <a:pt x="124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58"/>
            <p:cNvSpPr>
              <a:spLocks/>
            </p:cNvSpPr>
            <p:nvPr/>
          </p:nvSpPr>
          <p:spPr bwMode="auto">
            <a:xfrm>
              <a:off x="2828925" y="2781300"/>
              <a:ext cx="49213" cy="49213"/>
            </a:xfrm>
            <a:custGeom>
              <a:avLst/>
              <a:gdLst>
                <a:gd name="T0" fmla="*/ 156 w 312"/>
                <a:gd name="T1" fmla="*/ 0 h 310"/>
                <a:gd name="T2" fmla="*/ 187 w 312"/>
                <a:gd name="T3" fmla="*/ 3 h 310"/>
                <a:gd name="T4" fmla="*/ 217 w 312"/>
                <a:gd name="T5" fmla="*/ 12 h 310"/>
                <a:gd name="T6" fmla="*/ 243 w 312"/>
                <a:gd name="T7" fmla="*/ 26 h 310"/>
                <a:gd name="T8" fmla="*/ 267 w 312"/>
                <a:gd name="T9" fmla="*/ 45 h 310"/>
                <a:gd name="T10" fmla="*/ 285 w 312"/>
                <a:gd name="T11" fmla="*/ 68 h 310"/>
                <a:gd name="T12" fmla="*/ 299 w 312"/>
                <a:gd name="T13" fmla="*/ 95 h 310"/>
                <a:gd name="T14" fmla="*/ 309 w 312"/>
                <a:gd name="T15" fmla="*/ 123 h 310"/>
                <a:gd name="T16" fmla="*/ 312 w 312"/>
                <a:gd name="T17" fmla="*/ 155 h 310"/>
                <a:gd name="T18" fmla="*/ 309 w 312"/>
                <a:gd name="T19" fmla="*/ 186 h 310"/>
                <a:gd name="T20" fmla="*/ 299 w 312"/>
                <a:gd name="T21" fmla="*/ 215 h 310"/>
                <a:gd name="T22" fmla="*/ 285 w 312"/>
                <a:gd name="T23" fmla="*/ 242 h 310"/>
                <a:gd name="T24" fmla="*/ 267 w 312"/>
                <a:gd name="T25" fmla="*/ 265 h 310"/>
                <a:gd name="T26" fmla="*/ 243 w 312"/>
                <a:gd name="T27" fmla="*/ 283 h 310"/>
                <a:gd name="T28" fmla="*/ 217 w 312"/>
                <a:gd name="T29" fmla="*/ 299 h 310"/>
                <a:gd name="T30" fmla="*/ 187 w 312"/>
                <a:gd name="T31" fmla="*/ 307 h 310"/>
                <a:gd name="T32" fmla="*/ 156 w 312"/>
                <a:gd name="T33" fmla="*/ 310 h 310"/>
                <a:gd name="T34" fmla="*/ 124 w 312"/>
                <a:gd name="T35" fmla="*/ 307 h 310"/>
                <a:gd name="T36" fmla="*/ 95 w 312"/>
                <a:gd name="T37" fmla="*/ 299 h 310"/>
                <a:gd name="T38" fmla="*/ 69 w 312"/>
                <a:gd name="T39" fmla="*/ 283 h 310"/>
                <a:gd name="T40" fmla="*/ 46 w 312"/>
                <a:gd name="T41" fmla="*/ 265 h 310"/>
                <a:gd name="T42" fmla="*/ 26 w 312"/>
                <a:gd name="T43" fmla="*/ 242 h 310"/>
                <a:gd name="T44" fmla="*/ 12 w 312"/>
                <a:gd name="T45" fmla="*/ 215 h 310"/>
                <a:gd name="T46" fmla="*/ 3 w 312"/>
                <a:gd name="T47" fmla="*/ 186 h 310"/>
                <a:gd name="T48" fmla="*/ 0 w 312"/>
                <a:gd name="T49" fmla="*/ 155 h 310"/>
                <a:gd name="T50" fmla="*/ 3 w 312"/>
                <a:gd name="T51" fmla="*/ 123 h 310"/>
                <a:gd name="T52" fmla="*/ 12 w 312"/>
                <a:gd name="T53" fmla="*/ 95 h 310"/>
                <a:gd name="T54" fmla="*/ 26 w 312"/>
                <a:gd name="T55" fmla="*/ 68 h 310"/>
                <a:gd name="T56" fmla="*/ 46 w 312"/>
                <a:gd name="T57" fmla="*/ 45 h 310"/>
                <a:gd name="T58" fmla="*/ 69 w 312"/>
                <a:gd name="T59" fmla="*/ 26 h 310"/>
                <a:gd name="T60" fmla="*/ 95 w 312"/>
                <a:gd name="T61" fmla="*/ 12 h 310"/>
                <a:gd name="T62" fmla="*/ 124 w 312"/>
                <a:gd name="T63" fmla="*/ 3 h 310"/>
                <a:gd name="T64" fmla="*/ 156 w 312"/>
                <a:gd name="T6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2" h="310">
                  <a:moveTo>
                    <a:pt x="156" y="0"/>
                  </a:moveTo>
                  <a:lnTo>
                    <a:pt x="187" y="3"/>
                  </a:lnTo>
                  <a:lnTo>
                    <a:pt x="217" y="12"/>
                  </a:lnTo>
                  <a:lnTo>
                    <a:pt x="243" y="26"/>
                  </a:lnTo>
                  <a:lnTo>
                    <a:pt x="267" y="45"/>
                  </a:lnTo>
                  <a:lnTo>
                    <a:pt x="285" y="68"/>
                  </a:lnTo>
                  <a:lnTo>
                    <a:pt x="299" y="95"/>
                  </a:lnTo>
                  <a:lnTo>
                    <a:pt x="309" y="123"/>
                  </a:lnTo>
                  <a:lnTo>
                    <a:pt x="312" y="155"/>
                  </a:lnTo>
                  <a:lnTo>
                    <a:pt x="309" y="186"/>
                  </a:lnTo>
                  <a:lnTo>
                    <a:pt x="299" y="215"/>
                  </a:lnTo>
                  <a:lnTo>
                    <a:pt x="285" y="242"/>
                  </a:lnTo>
                  <a:lnTo>
                    <a:pt x="267" y="265"/>
                  </a:lnTo>
                  <a:lnTo>
                    <a:pt x="243" y="283"/>
                  </a:lnTo>
                  <a:lnTo>
                    <a:pt x="217" y="299"/>
                  </a:lnTo>
                  <a:lnTo>
                    <a:pt x="187" y="307"/>
                  </a:lnTo>
                  <a:lnTo>
                    <a:pt x="156" y="310"/>
                  </a:lnTo>
                  <a:lnTo>
                    <a:pt x="124" y="307"/>
                  </a:lnTo>
                  <a:lnTo>
                    <a:pt x="95" y="299"/>
                  </a:lnTo>
                  <a:lnTo>
                    <a:pt x="69" y="283"/>
                  </a:lnTo>
                  <a:lnTo>
                    <a:pt x="46" y="265"/>
                  </a:lnTo>
                  <a:lnTo>
                    <a:pt x="26" y="242"/>
                  </a:lnTo>
                  <a:lnTo>
                    <a:pt x="12" y="215"/>
                  </a:lnTo>
                  <a:lnTo>
                    <a:pt x="3" y="186"/>
                  </a:lnTo>
                  <a:lnTo>
                    <a:pt x="0" y="155"/>
                  </a:lnTo>
                  <a:lnTo>
                    <a:pt x="3" y="123"/>
                  </a:lnTo>
                  <a:lnTo>
                    <a:pt x="12" y="95"/>
                  </a:lnTo>
                  <a:lnTo>
                    <a:pt x="26" y="68"/>
                  </a:lnTo>
                  <a:lnTo>
                    <a:pt x="46" y="45"/>
                  </a:lnTo>
                  <a:lnTo>
                    <a:pt x="69" y="26"/>
                  </a:lnTo>
                  <a:lnTo>
                    <a:pt x="95" y="12"/>
                  </a:lnTo>
                  <a:lnTo>
                    <a:pt x="124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159"/>
            <p:cNvSpPr>
              <a:spLocks/>
            </p:cNvSpPr>
            <p:nvPr/>
          </p:nvSpPr>
          <p:spPr bwMode="auto">
            <a:xfrm>
              <a:off x="2916238" y="2781300"/>
              <a:ext cx="49213" cy="49213"/>
            </a:xfrm>
            <a:custGeom>
              <a:avLst/>
              <a:gdLst>
                <a:gd name="T0" fmla="*/ 156 w 312"/>
                <a:gd name="T1" fmla="*/ 0 h 310"/>
                <a:gd name="T2" fmla="*/ 187 w 312"/>
                <a:gd name="T3" fmla="*/ 3 h 310"/>
                <a:gd name="T4" fmla="*/ 217 w 312"/>
                <a:gd name="T5" fmla="*/ 12 h 310"/>
                <a:gd name="T6" fmla="*/ 244 w 312"/>
                <a:gd name="T7" fmla="*/ 26 h 310"/>
                <a:gd name="T8" fmla="*/ 267 w 312"/>
                <a:gd name="T9" fmla="*/ 45 h 310"/>
                <a:gd name="T10" fmla="*/ 285 w 312"/>
                <a:gd name="T11" fmla="*/ 68 h 310"/>
                <a:gd name="T12" fmla="*/ 300 w 312"/>
                <a:gd name="T13" fmla="*/ 95 h 310"/>
                <a:gd name="T14" fmla="*/ 309 w 312"/>
                <a:gd name="T15" fmla="*/ 123 h 310"/>
                <a:gd name="T16" fmla="*/ 312 w 312"/>
                <a:gd name="T17" fmla="*/ 155 h 310"/>
                <a:gd name="T18" fmla="*/ 309 w 312"/>
                <a:gd name="T19" fmla="*/ 186 h 310"/>
                <a:gd name="T20" fmla="*/ 300 w 312"/>
                <a:gd name="T21" fmla="*/ 215 h 310"/>
                <a:gd name="T22" fmla="*/ 285 w 312"/>
                <a:gd name="T23" fmla="*/ 242 h 310"/>
                <a:gd name="T24" fmla="*/ 267 w 312"/>
                <a:gd name="T25" fmla="*/ 265 h 310"/>
                <a:gd name="T26" fmla="*/ 244 w 312"/>
                <a:gd name="T27" fmla="*/ 283 h 310"/>
                <a:gd name="T28" fmla="*/ 217 w 312"/>
                <a:gd name="T29" fmla="*/ 299 h 310"/>
                <a:gd name="T30" fmla="*/ 187 w 312"/>
                <a:gd name="T31" fmla="*/ 307 h 310"/>
                <a:gd name="T32" fmla="*/ 156 w 312"/>
                <a:gd name="T33" fmla="*/ 310 h 310"/>
                <a:gd name="T34" fmla="*/ 124 w 312"/>
                <a:gd name="T35" fmla="*/ 307 h 310"/>
                <a:gd name="T36" fmla="*/ 96 w 312"/>
                <a:gd name="T37" fmla="*/ 299 h 310"/>
                <a:gd name="T38" fmla="*/ 69 w 312"/>
                <a:gd name="T39" fmla="*/ 283 h 310"/>
                <a:gd name="T40" fmla="*/ 46 w 312"/>
                <a:gd name="T41" fmla="*/ 265 h 310"/>
                <a:gd name="T42" fmla="*/ 26 w 312"/>
                <a:gd name="T43" fmla="*/ 242 h 310"/>
                <a:gd name="T44" fmla="*/ 12 w 312"/>
                <a:gd name="T45" fmla="*/ 215 h 310"/>
                <a:gd name="T46" fmla="*/ 3 w 312"/>
                <a:gd name="T47" fmla="*/ 186 h 310"/>
                <a:gd name="T48" fmla="*/ 0 w 312"/>
                <a:gd name="T49" fmla="*/ 155 h 310"/>
                <a:gd name="T50" fmla="*/ 3 w 312"/>
                <a:gd name="T51" fmla="*/ 123 h 310"/>
                <a:gd name="T52" fmla="*/ 12 w 312"/>
                <a:gd name="T53" fmla="*/ 95 h 310"/>
                <a:gd name="T54" fmla="*/ 26 w 312"/>
                <a:gd name="T55" fmla="*/ 68 h 310"/>
                <a:gd name="T56" fmla="*/ 46 w 312"/>
                <a:gd name="T57" fmla="*/ 45 h 310"/>
                <a:gd name="T58" fmla="*/ 69 w 312"/>
                <a:gd name="T59" fmla="*/ 26 h 310"/>
                <a:gd name="T60" fmla="*/ 96 w 312"/>
                <a:gd name="T61" fmla="*/ 12 h 310"/>
                <a:gd name="T62" fmla="*/ 124 w 312"/>
                <a:gd name="T63" fmla="*/ 3 h 310"/>
                <a:gd name="T64" fmla="*/ 156 w 312"/>
                <a:gd name="T6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2" h="310">
                  <a:moveTo>
                    <a:pt x="156" y="0"/>
                  </a:moveTo>
                  <a:lnTo>
                    <a:pt x="187" y="3"/>
                  </a:lnTo>
                  <a:lnTo>
                    <a:pt x="217" y="12"/>
                  </a:lnTo>
                  <a:lnTo>
                    <a:pt x="244" y="26"/>
                  </a:lnTo>
                  <a:lnTo>
                    <a:pt x="267" y="45"/>
                  </a:lnTo>
                  <a:lnTo>
                    <a:pt x="285" y="68"/>
                  </a:lnTo>
                  <a:lnTo>
                    <a:pt x="300" y="95"/>
                  </a:lnTo>
                  <a:lnTo>
                    <a:pt x="309" y="123"/>
                  </a:lnTo>
                  <a:lnTo>
                    <a:pt x="312" y="155"/>
                  </a:lnTo>
                  <a:lnTo>
                    <a:pt x="309" y="186"/>
                  </a:lnTo>
                  <a:lnTo>
                    <a:pt x="300" y="215"/>
                  </a:lnTo>
                  <a:lnTo>
                    <a:pt x="285" y="242"/>
                  </a:lnTo>
                  <a:lnTo>
                    <a:pt x="267" y="265"/>
                  </a:lnTo>
                  <a:lnTo>
                    <a:pt x="244" y="283"/>
                  </a:lnTo>
                  <a:lnTo>
                    <a:pt x="217" y="299"/>
                  </a:lnTo>
                  <a:lnTo>
                    <a:pt x="187" y="307"/>
                  </a:lnTo>
                  <a:lnTo>
                    <a:pt x="156" y="310"/>
                  </a:lnTo>
                  <a:lnTo>
                    <a:pt x="124" y="307"/>
                  </a:lnTo>
                  <a:lnTo>
                    <a:pt x="96" y="299"/>
                  </a:lnTo>
                  <a:lnTo>
                    <a:pt x="69" y="283"/>
                  </a:lnTo>
                  <a:lnTo>
                    <a:pt x="46" y="265"/>
                  </a:lnTo>
                  <a:lnTo>
                    <a:pt x="26" y="242"/>
                  </a:lnTo>
                  <a:lnTo>
                    <a:pt x="12" y="215"/>
                  </a:lnTo>
                  <a:lnTo>
                    <a:pt x="3" y="186"/>
                  </a:lnTo>
                  <a:lnTo>
                    <a:pt x="0" y="155"/>
                  </a:lnTo>
                  <a:lnTo>
                    <a:pt x="3" y="123"/>
                  </a:lnTo>
                  <a:lnTo>
                    <a:pt x="12" y="95"/>
                  </a:lnTo>
                  <a:lnTo>
                    <a:pt x="26" y="68"/>
                  </a:lnTo>
                  <a:lnTo>
                    <a:pt x="46" y="45"/>
                  </a:lnTo>
                  <a:lnTo>
                    <a:pt x="69" y="26"/>
                  </a:lnTo>
                  <a:lnTo>
                    <a:pt x="96" y="12"/>
                  </a:lnTo>
                  <a:lnTo>
                    <a:pt x="124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1" name="Group 790"/>
          <p:cNvGrpSpPr/>
          <p:nvPr/>
        </p:nvGrpSpPr>
        <p:grpSpPr>
          <a:xfrm>
            <a:off x="1654639" y="2682875"/>
            <a:ext cx="454025" cy="566738"/>
            <a:chOff x="1654175" y="2682875"/>
            <a:chExt cx="454025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9" name="Freeform 164"/>
            <p:cNvSpPr>
              <a:spLocks noEditPoints="1"/>
            </p:cNvSpPr>
            <p:nvPr/>
          </p:nvSpPr>
          <p:spPr bwMode="auto">
            <a:xfrm>
              <a:off x="1673225" y="2759075"/>
              <a:ext cx="415925" cy="490538"/>
            </a:xfrm>
            <a:custGeom>
              <a:avLst/>
              <a:gdLst>
                <a:gd name="T0" fmla="*/ 986 w 2620"/>
                <a:gd name="T1" fmla="*/ 1637 h 3094"/>
                <a:gd name="T2" fmla="*/ 640 w 2620"/>
                <a:gd name="T3" fmla="*/ 1822 h 3094"/>
                <a:gd name="T4" fmla="*/ 384 w 2620"/>
                <a:gd name="T5" fmla="*/ 2117 h 3094"/>
                <a:gd name="T6" fmla="*/ 250 w 2620"/>
                <a:gd name="T7" fmla="*/ 2493 h 3094"/>
                <a:gd name="T8" fmla="*/ 265 w 2620"/>
                <a:gd name="T9" fmla="*/ 2758 h 3094"/>
                <a:gd name="T10" fmla="*/ 401 w 2620"/>
                <a:gd name="T11" fmla="*/ 2853 h 3094"/>
                <a:gd name="T12" fmla="*/ 2283 w 2620"/>
                <a:gd name="T13" fmla="*/ 2829 h 3094"/>
                <a:gd name="T14" fmla="*/ 2378 w 2620"/>
                <a:gd name="T15" fmla="*/ 2694 h 3094"/>
                <a:gd name="T16" fmla="*/ 2332 w 2620"/>
                <a:gd name="T17" fmla="*/ 2335 h 3094"/>
                <a:gd name="T18" fmla="*/ 2146 w 2620"/>
                <a:gd name="T19" fmla="*/ 1988 h 3094"/>
                <a:gd name="T20" fmla="*/ 1850 w 2620"/>
                <a:gd name="T21" fmla="*/ 1733 h 3094"/>
                <a:gd name="T22" fmla="*/ 1476 w 2620"/>
                <a:gd name="T23" fmla="*/ 1599 h 3094"/>
                <a:gd name="T24" fmla="*/ 1191 w 2620"/>
                <a:gd name="T25" fmla="*/ 251 h 3094"/>
                <a:gd name="T26" fmla="*/ 938 w 2620"/>
                <a:gd name="T27" fmla="*/ 381 h 3094"/>
                <a:gd name="T28" fmla="*/ 783 w 2620"/>
                <a:gd name="T29" fmla="*/ 618 h 3094"/>
                <a:gd name="T30" fmla="*/ 1092 w 2620"/>
                <a:gd name="T31" fmla="*/ 777 h 3094"/>
                <a:gd name="T32" fmla="*/ 1236 w 2620"/>
                <a:gd name="T33" fmla="*/ 766 h 3094"/>
                <a:gd name="T34" fmla="*/ 1330 w 2620"/>
                <a:gd name="T35" fmla="*/ 881 h 3094"/>
                <a:gd name="T36" fmla="*/ 1303 w 2620"/>
                <a:gd name="T37" fmla="*/ 1005 h 3094"/>
                <a:gd name="T38" fmla="*/ 1200 w 2620"/>
                <a:gd name="T39" fmla="*/ 1069 h 3094"/>
                <a:gd name="T40" fmla="*/ 1092 w 2620"/>
                <a:gd name="T41" fmla="*/ 1048 h 3094"/>
                <a:gd name="T42" fmla="*/ 902 w 2620"/>
                <a:gd name="T43" fmla="*/ 1171 h 3094"/>
                <a:gd name="T44" fmla="*/ 1137 w 2620"/>
                <a:gd name="T45" fmla="*/ 1321 h 3094"/>
                <a:gd name="T46" fmla="*/ 1429 w 2620"/>
                <a:gd name="T47" fmla="*/ 1336 h 3094"/>
                <a:gd name="T48" fmla="*/ 1681 w 2620"/>
                <a:gd name="T49" fmla="*/ 1205 h 3094"/>
                <a:gd name="T50" fmla="*/ 1837 w 2620"/>
                <a:gd name="T51" fmla="*/ 968 h 3094"/>
                <a:gd name="T52" fmla="*/ 1852 w 2620"/>
                <a:gd name="T53" fmla="*/ 674 h 3094"/>
                <a:gd name="T54" fmla="*/ 1722 w 2620"/>
                <a:gd name="T55" fmla="*/ 422 h 3094"/>
                <a:gd name="T56" fmla="*/ 1485 w 2620"/>
                <a:gd name="T57" fmla="*/ 266 h 3094"/>
                <a:gd name="T58" fmla="*/ 1381 w 2620"/>
                <a:gd name="T59" fmla="*/ 3 h 3094"/>
                <a:gd name="T60" fmla="*/ 1710 w 2620"/>
                <a:gd name="T61" fmla="*/ 108 h 3094"/>
                <a:gd name="T62" fmla="*/ 1958 w 2620"/>
                <a:gd name="T63" fmla="*/ 336 h 3094"/>
                <a:gd name="T64" fmla="*/ 2090 w 2620"/>
                <a:gd name="T65" fmla="*/ 651 h 3094"/>
                <a:gd name="T66" fmla="*/ 2076 w 2620"/>
                <a:gd name="T67" fmla="*/ 1001 h 3094"/>
                <a:gd name="T68" fmla="*/ 1922 w 2620"/>
                <a:gd name="T69" fmla="*/ 1298 h 3094"/>
                <a:gd name="T70" fmla="*/ 1935 w 2620"/>
                <a:gd name="T71" fmla="*/ 1508 h 3094"/>
                <a:gd name="T72" fmla="*/ 2274 w 2620"/>
                <a:gd name="T73" fmla="*/ 1773 h 3094"/>
                <a:gd name="T74" fmla="*/ 2510 w 2620"/>
                <a:gd name="T75" fmla="*/ 2134 h 3094"/>
                <a:gd name="T76" fmla="*/ 2617 w 2620"/>
                <a:gd name="T77" fmla="*/ 2565 h 3094"/>
                <a:gd name="T78" fmla="*/ 2568 w 2620"/>
                <a:gd name="T79" fmla="*/ 2862 h 3094"/>
                <a:gd name="T80" fmla="*/ 2388 w 2620"/>
                <a:gd name="T81" fmla="*/ 3043 h 3094"/>
                <a:gd name="T82" fmla="*/ 436 w 2620"/>
                <a:gd name="T83" fmla="*/ 3094 h 3094"/>
                <a:gd name="T84" fmla="*/ 187 w 2620"/>
                <a:gd name="T85" fmla="*/ 3016 h 3094"/>
                <a:gd name="T86" fmla="*/ 29 w 2620"/>
                <a:gd name="T87" fmla="*/ 2815 h 3094"/>
                <a:gd name="T88" fmla="*/ 12 w 2620"/>
                <a:gd name="T89" fmla="*/ 2475 h 3094"/>
                <a:gd name="T90" fmla="*/ 146 w 2620"/>
                <a:gd name="T91" fmla="*/ 2055 h 3094"/>
                <a:gd name="T92" fmla="*/ 405 w 2620"/>
                <a:gd name="T93" fmla="*/ 1711 h 3094"/>
                <a:gd name="T94" fmla="*/ 762 w 2620"/>
                <a:gd name="T95" fmla="*/ 1469 h 3094"/>
                <a:gd name="T96" fmla="*/ 657 w 2620"/>
                <a:gd name="T97" fmla="*/ 1244 h 3094"/>
                <a:gd name="T98" fmla="*/ 528 w 2620"/>
                <a:gd name="T99" fmla="*/ 934 h 3094"/>
                <a:gd name="T100" fmla="*/ 545 w 2620"/>
                <a:gd name="T101" fmla="*/ 583 h 3094"/>
                <a:gd name="T102" fmla="*/ 703 w 2620"/>
                <a:gd name="T103" fmla="*/ 282 h 3094"/>
                <a:gd name="T104" fmla="*/ 970 w 2620"/>
                <a:gd name="T105" fmla="*/ 77 h 3094"/>
                <a:gd name="T106" fmla="*/ 1310 w 2620"/>
                <a:gd name="T107" fmla="*/ 0 h 3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20" h="3094">
                  <a:moveTo>
                    <a:pt x="1310" y="1587"/>
                  </a:moveTo>
                  <a:lnTo>
                    <a:pt x="1225" y="1590"/>
                  </a:lnTo>
                  <a:lnTo>
                    <a:pt x="1144" y="1599"/>
                  </a:lnTo>
                  <a:lnTo>
                    <a:pt x="1064" y="1615"/>
                  </a:lnTo>
                  <a:lnTo>
                    <a:pt x="986" y="1637"/>
                  </a:lnTo>
                  <a:lnTo>
                    <a:pt x="912" y="1664"/>
                  </a:lnTo>
                  <a:lnTo>
                    <a:pt x="839" y="1695"/>
                  </a:lnTo>
                  <a:lnTo>
                    <a:pt x="769" y="1733"/>
                  </a:lnTo>
                  <a:lnTo>
                    <a:pt x="703" y="1775"/>
                  </a:lnTo>
                  <a:lnTo>
                    <a:pt x="640" y="1822"/>
                  </a:lnTo>
                  <a:lnTo>
                    <a:pt x="580" y="1874"/>
                  </a:lnTo>
                  <a:lnTo>
                    <a:pt x="525" y="1929"/>
                  </a:lnTo>
                  <a:lnTo>
                    <a:pt x="473" y="1988"/>
                  </a:lnTo>
                  <a:lnTo>
                    <a:pt x="427" y="2051"/>
                  </a:lnTo>
                  <a:lnTo>
                    <a:pt x="384" y="2117"/>
                  </a:lnTo>
                  <a:lnTo>
                    <a:pt x="346" y="2187"/>
                  </a:lnTo>
                  <a:lnTo>
                    <a:pt x="315" y="2260"/>
                  </a:lnTo>
                  <a:lnTo>
                    <a:pt x="288" y="2335"/>
                  </a:lnTo>
                  <a:lnTo>
                    <a:pt x="266" y="2412"/>
                  </a:lnTo>
                  <a:lnTo>
                    <a:pt x="250" y="2493"/>
                  </a:lnTo>
                  <a:lnTo>
                    <a:pt x="241" y="2574"/>
                  </a:lnTo>
                  <a:lnTo>
                    <a:pt x="238" y="2658"/>
                  </a:lnTo>
                  <a:lnTo>
                    <a:pt x="241" y="2694"/>
                  </a:lnTo>
                  <a:lnTo>
                    <a:pt x="250" y="2727"/>
                  </a:lnTo>
                  <a:lnTo>
                    <a:pt x="265" y="2758"/>
                  </a:lnTo>
                  <a:lnTo>
                    <a:pt x="285" y="2786"/>
                  </a:lnTo>
                  <a:lnTo>
                    <a:pt x="309" y="2809"/>
                  </a:lnTo>
                  <a:lnTo>
                    <a:pt x="337" y="2829"/>
                  </a:lnTo>
                  <a:lnTo>
                    <a:pt x="367" y="2844"/>
                  </a:lnTo>
                  <a:lnTo>
                    <a:pt x="401" y="2853"/>
                  </a:lnTo>
                  <a:lnTo>
                    <a:pt x="436" y="2856"/>
                  </a:lnTo>
                  <a:lnTo>
                    <a:pt x="2182" y="2856"/>
                  </a:lnTo>
                  <a:lnTo>
                    <a:pt x="2218" y="2853"/>
                  </a:lnTo>
                  <a:lnTo>
                    <a:pt x="2252" y="2844"/>
                  </a:lnTo>
                  <a:lnTo>
                    <a:pt x="2283" y="2829"/>
                  </a:lnTo>
                  <a:lnTo>
                    <a:pt x="2310" y="2809"/>
                  </a:lnTo>
                  <a:lnTo>
                    <a:pt x="2335" y="2786"/>
                  </a:lnTo>
                  <a:lnTo>
                    <a:pt x="2355" y="2758"/>
                  </a:lnTo>
                  <a:lnTo>
                    <a:pt x="2369" y="2727"/>
                  </a:lnTo>
                  <a:lnTo>
                    <a:pt x="2378" y="2694"/>
                  </a:lnTo>
                  <a:lnTo>
                    <a:pt x="2382" y="2658"/>
                  </a:lnTo>
                  <a:lnTo>
                    <a:pt x="2378" y="2574"/>
                  </a:lnTo>
                  <a:lnTo>
                    <a:pt x="2369" y="2493"/>
                  </a:lnTo>
                  <a:lnTo>
                    <a:pt x="2353" y="2412"/>
                  </a:lnTo>
                  <a:lnTo>
                    <a:pt x="2332" y="2335"/>
                  </a:lnTo>
                  <a:lnTo>
                    <a:pt x="2305" y="2260"/>
                  </a:lnTo>
                  <a:lnTo>
                    <a:pt x="2272" y="2187"/>
                  </a:lnTo>
                  <a:lnTo>
                    <a:pt x="2234" y="2117"/>
                  </a:lnTo>
                  <a:lnTo>
                    <a:pt x="2192" y="2051"/>
                  </a:lnTo>
                  <a:lnTo>
                    <a:pt x="2146" y="1988"/>
                  </a:lnTo>
                  <a:lnTo>
                    <a:pt x="2095" y="1929"/>
                  </a:lnTo>
                  <a:lnTo>
                    <a:pt x="2038" y="1874"/>
                  </a:lnTo>
                  <a:lnTo>
                    <a:pt x="1980" y="1822"/>
                  </a:lnTo>
                  <a:lnTo>
                    <a:pt x="1916" y="1775"/>
                  </a:lnTo>
                  <a:lnTo>
                    <a:pt x="1850" y="1733"/>
                  </a:lnTo>
                  <a:lnTo>
                    <a:pt x="1781" y="1695"/>
                  </a:lnTo>
                  <a:lnTo>
                    <a:pt x="1708" y="1664"/>
                  </a:lnTo>
                  <a:lnTo>
                    <a:pt x="1633" y="1637"/>
                  </a:lnTo>
                  <a:lnTo>
                    <a:pt x="1555" y="1615"/>
                  </a:lnTo>
                  <a:lnTo>
                    <a:pt x="1476" y="1599"/>
                  </a:lnTo>
                  <a:lnTo>
                    <a:pt x="1393" y="1590"/>
                  </a:lnTo>
                  <a:lnTo>
                    <a:pt x="1310" y="1587"/>
                  </a:lnTo>
                  <a:close/>
                  <a:moveTo>
                    <a:pt x="1310" y="238"/>
                  </a:moveTo>
                  <a:lnTo>
                    <a:pt x="1249" y="241"/>
                  </a:lnTo>
                  <a:lnTo>
                    <a:pt x="1191" y="251"/>
                  </a:lnTo>
                  <a:lnTo>
                    <a:pt x="1135" y="266"/>
                  </a:lnTo>
                  <a:lnTo>
                    <a:pt x="1080" y="288"/>
                  </a:lnTo>
                  <a:lnTo>
                    <a:pt x="1030" y="314"/>
                  </a:lnTo>
                  <a:lnTo>
                    <a:pt x="982" y="345"/>
                  </a:lnTo>
                  <a:lnTo>
                    <a:pt x="938" y="381"/>
                  </a:lnTo>
                  <a:lnTo>
                    <a:pt x="897" y="422"/>
                  </a:lnTo>
                  <a:lnTo>
                    <a:pt x="862" y="465"/>
                  </a:lnTo>
                  <a:lnTo>
                    <a:pt x="830" y="513"/>
                  </a:lnTo>
                  <a:lnTo>
                    <a:pt x="803" y="565"/>
                  </a:lnTo>
                  <a:lnTo>
                    <a:pt x="783" y="618"/>
                  </a:lnTo>
                  <a:lnTo>
                    <a:pt x="766" y="674"/>
                  </a:lnTo>
                  <a:lnTo>
                    <a:pt x="757" y="732"/>
                  </a:lnTo>
                  <a:lnTo>
                    <a:pt x="754" y="793"/>
                  </a:lnTo>
                  <a:lnTo>
                    <a:pt x="1070" y="793"/>
                  </a:lnTo>
                  <a:lnTo>
                    <a:pt x="1092" y="777"/>
                  </a:lnTo>
                  <a:lnTo>
                    <a:pt x="1117" y="764"/>
                  </a:lnTo>
                  <a:lnTo>
                    <a:pt x="1145" y="756"/>
                  </a:lnTo>
                  <a:lnTo>
                    <a:pt x="1175" y="754"/>
                  </a:lnTo>
                  <a:lnTo>
                    <a:pt x="1207" y="757"/>
                  </a:lnTo>
                  <a:lnTo>
                    <a:pt x="1236" y="766"/>
                  </a:lnTo>
                  <a:lnTo>
                    <a:pt x="1263" y="781"/>
                  </a:lnTo>
                  <a:lnTo>
                    <a:pt x="1287" y="801"/>
                  </a:lnTo>
                  <a:lnTo>
                    <a:pt x="1307" y="823"/>
                  </a:lnTo>
                  <a:lnTo>
                    <a:pt x="1321" y="850"/>
                  </a:lnTo>
                  <a:lnTo>
                    <a:pt x="1330" y="881"/>
                  </a:lnTo>
                  <a:lnTo>
                    <a:pt x="1334" y="912"/>
                  </a:lnTo>
                  <a:lnTo>
                    <a:pt x="1332" y="938"/>
                  </a:lnTo>
                  <a:lnTo>
                    <a:pt x="1326" y="962"/>
                  </a:lnTo>
                  <a:lnTo>
                    <a:pt x="1316" y="984"/>
                  </a:lnTo>
                  <a:lnTo>
                    <a:pt x="1303" y="1005"/>
                  </a:lnTo>
                  <a:lnTo>
                    <a:pt x="1287" y="1024"/>
                  </a:lnTo>
                  <a:lnTo>
                    <a:pt x="1268" y="1041"/>
                  </a:lnTo>
                  <a:lnTo>
                    <a:pt x="1247" y="1054"/>
                  </a:lnTo>
                  <a:lnTo>
                    <a:pt x="1223" y="1063"/>
                  </a:lnTo>
                  <a:lnTo>
                    <a:pt x="1200" y="1069"/>
                  </a:lnTo>
                  <a:lnTo>
                    <a:pt x="1175" y="1071"/>
                  </a:lnTo>
                  <a:lnTo>
                    <a:pt x="1175" y="1071"/>
                  </a:lnTo>
                  <a:lnTo>
                    <a:pt x="1145" y="1068"/>
                  </a:lnTo>
                  <a:lnTo>
                    <a:pt x="1117" y="1060"/>
                  </a:lnTo>
                  <a:lnTo>
                    <a:pt x="1092" y="1048"/>
                  </a:lnTo>
                  <a:lnTo>
                    <a:pt x="1070" y="1031"/>
                  </a:lnTo>
                  <a:lnTo>
                    <a:pt x="808" y="1031"/>
                  </a:lnTo>
                  <a:lnTo>
                    <a:pt x="835" y="1081"/>
                  </a:lnTo>
                  <a:lnTo>
                    <a:pt x="866" y="1127"/>
                  </a:lnTo>
                  <a:lnTo>
                    <a:pt x="902" y="1171"/>
                  </a:lnTo>
                  <a:lnTo>
                    <a:pt x="942" y="1209"/>
                  </a:lnTo>
                  <a:lnTo>
                    <a:pt x="986" y="1244"/>
                  </a:lnTo>
                  <a:lnTo>
                    <a:pt x="1033" y="1275"/>
                  </a:lnTo>
                  <a:lnTo>
                    <a:pt x="1084" y="1300"/>
                  </a:lnTo>
                  <a:lnTo>
                    <a:pt x="1137" y="1321"/>
                  </a:lnTo>
                  <a:lnTo>
                    <a:pt x="1192" y="1336"/>
                  </a:lnTo>
                  <a:lnTo>
                    <a:pt x="1250" y="1346"/>
                  </a:lnTo>
                  <a:lnTo>
                    <a:pt x="1310" y="1349"/>
                  </a:lnTo>
                  <a:lnTo>
                    <a:pt x="1371" y="1346"/>
                  </a:lnTo>
                  <a:lnTo>
                    <a:pt x="1429" y="1336"/>
                  </a:lnTo>
                  <a:lnTo>
                    <a:pt x="1485" y="1320"/>
                  </a:lnTo>
                  <a:lnTo>
                    <a:pt x="1539" y="1299"/>
                  </a:lnTo>
                  <a:lnTo>
                    <a:pt x="1590" y="1272"/>
                  </a:lnTo>
                  <a:lnTo>
                    <a:pt x="1638" y="1241"/>
                  </a:lnTo>
                  <a:lnTo>
                    <a:pt x="1681" y="1205"/>
                  </a:lnTo>
                  <a:lnTo>
                    <a:pt x="1722" y="1165"/>
                  </a:lnTo>
                  <a:lnTo>
                    <a:pt x="1758" y="1121"/>
                  </a:lnTo>
                  <a:lnTo>
                    <a:pt x="1789" y="1073"/>
                  </a:lnTo>
                  <a:lnTo>
                    <a:pt x="1815" y="1022"/>
                  </a:lnTo>
                  <a:lnTo>
                    <a:pt x="1837" y="968"/>
                  </a:lnTo>
                  <a:lnTo>
                    <a:pt x="1852" y="912"/>
                  </a:lnTo>
                  <a:lnTo>
                    <a:pt x="1862" y="854"/>
                  </a:lnTo>
                  <a:lnTo>
                    <a:pt x="1865" y="793"/>
                  </a:lnTo>
                  <a:lnTo>
                    <a:pt x="1862" y="732"/>
                  </a:lnTo>
                  <a:lnTo>
                    <a:pt x="1852" y="674"/>
                  </a:lnTo>
                  <a:lnTo>
                    <a:pt x="1837" y="618"/>
                  </a:lnTo>
                  <a:lnTo>
                    <a:pt x="1815" y="565"/>
                  </a:lnTo>
                  <a:lnTo>
                    <a:pt x="1789" y="513"/>
                  </a:lnTo>
                  <a:lnTo>
                    <a:pt x="1758" y="465"/>
                  </a:lnTo>
                  <a:lnTo>
                    <a:pt x="1722" y="422"/>
                  </a:lnTo>
                  <a:lnTo>
                    <a:pt x="1681" y="381"/>
                  </a:lnTo>
                  <a:lnTo>
                    <a:pt x="1638" y="345"/>
                  </a:lnTo>
                  <a:lnTo>
                    <a:pt x="1590" y="314"/>
                  </a:lnTo>
                  <a:lnTo>
                    <a:pt x="1539" y="288"/>
                  </a:lnTo>
                  <a:lnTo>
                    <a:pt x="1485" y="266"/>
                  </a:lnTo>
                  <a:lnTo>
                    <a:pt x="1429" y="251"/>
                  </a:lnTo>
                  <a:lnTo>
                    <a:pt x="1371" y="241"/>
                  </a:lnTo>
                  <a:lnTo>
                    <a:pt x="1310" y="238"/>
                  </a:lnTo>
                  <a:close/>
                  <a:moveTo>
                    <a:pt x="1310" y="0"/>
                  </a:moveTo>
                  <a:lnTo>
                    <a:pt x="1381" y="3"/>
                  </a:lnTo>
                  <a:lnTo>
                    <a:pt x="1452" y="13"/>
                  </a:lnTo>
                  <a:lnTo>
                    <a:pt x="1520" y="28"/>
                  </a:lnTo>
                  <a:lnTo>
                    <a:pt x="1586" y="50"/>
                  </a:lnTo>
                  <a:lnTo>
                    <a:pt x="1650" y="77"/>
                  </a:lnTo>
                  <a:lnTo>
                    <a:pt x="1710" y="108"/>
                  </a:lnTo>
                  <a:lnTo>
                    <a:pt x="1767" y="145"/>
                  </a:lnTo>
                  <a:lnTo>
                    <a:pt x="1821" y="187"/>
                  </a:lnTo>
                  <a:lnTo>
                    <a:pt x="1871" y="233"/>
                  </a:lnTo>
                  <a:lnTo>
                    <a:pt x="1916" y="282"/>
                  </a:lnTo>
                  <a:lnTo>
                    <a:pt x="1958" y="336"/>
                  </a:lnTo>
                  <a:lnTo>
                    <a:pt x="1995" y="393"/>
                  </a:lnTo>
                  <a:lnTo>
                    <a:pt x="2027" y="453"/>
                  </a:lnTo>
                  <a:lnTo>
                    <a:pt x="2054" y="517"/>
                  </a:lnTo>
                  <a:lnTo>
                    <a:pt x="2075" y="583"/>
                  </a:lnTo>
                  <a:lnTo>
                    <a:pt x="2090" y="651"/>
                  </a:lnTo>
                  <a:lnTo>
                    <a:pt x="2100" y="722"/>
                  </a:lnTo>
                  <a:lnTo>
                    <a:pt x="2103" y="793"/>
                  </a:lnTo>
                  <a:lnTo>
                    <a:pt x="2100" y="864"/>
                  </a:lnTo>
                  <a:lnTo>
                    <a:pt x="2091" y="934"/>
                  </a:lnTo>
                  <a:lnTo>
                    <a:pt x="2076" y="1001"/>
                  </a:lnTo>
                  <a:lnTo>
                    <a:pt x="2055" y="1066"/>
                  </a:lnTo>
                  <a:lnTo>
                    <a:pt x="2029" y="1128"/>
                  </a:lnTo>
                  <a:lnTo>
                    <a:pt x="1998" y="1188"/>
                  </a:lnTo>
                  <a:lnTo>
                    <a:pt x="1963" y="1244"/>
                  </a:lnTo>
                  <a:lnTo>
                    <a:pt x="1922" y="1298"/>
                  </a:lnTo>
                  <a:lnTo>
                    <a:pt x="1877" y="1347"/>
                  </a:lnTo>
                  <a:lnTo>
                    <a:pt x="1828" y="1393"/>
                  </a:lnTo>
                  <a:lnTo>
                    <a:pt x="1776" y="1434"/>
                  </a:lnTo>
                  <a:lnTo>
                    <a:pt x="1857" y="1469"/>
                  </a:lnTo>
                  <a:lnTo>
                    <a:pt x="1935" y="1508"/>
                  </a:lnTo>
                  <a:lnTo>
                    <a:pt x="2010" y="1552"/>
                  </a:lnTo>
                  <a:lnTo>
                    <a:pt x="2082" y="1601"/>
                  </a:lnTo>
                  <a:lnTo>
                    <a:pt x="2150" y="1654"/>
                  </a:lnTo>
                  <a:lnTo>
                    <a:pt x="2214" y="1711"/>
                  </a:lnTo>
                  <a:lnTo>
                    <a:pt x="2274" y="1773"/>
                  </a:lnTo>
                  <a:lnTo>
                    <a:pt x="2331" y="1839"/>
                  </a:lnTo>
                  <a:lnTo>
                    <a:pt x="2383" y="1907"/>
                  </a:lnTo>
                  <a:lnTo>
                    <a:pt x="2430" y="1980"/>
                  </a:lnTo>
                  <a:lnTo>
                    <a:pt x="2473" y="2055"/>
                  </a:lnTo>
                  <a:lnTo>
                    <a:pt x="2510" y="2134"/>
                  </a:lnTo>
                  <a:lnTo>
                    <a:pt x="2543" y="2217"/>
                  </a:lnTo>
                  <a:lnTo>
                    <a:pt x="2570" y="2300"/>
                  </a:lnTo>
                  <a:lnTo>
                    <a:pt x="2592" y="2386"/>
                  </a:lnTo>
                  <a:lnTo>
                    <a:pt x="2607" y="2475"/>
                  </a:lnTo>
                  <a:lnTo>
                    <a:pt x="2617" y="2565"/>
                  </a:lnTo>
                  <a:lnTo>
                    <a:pt x="2620" y="2658"/>
                  </a:lnTo>
                  <a:lnTo>
                    <a:pt x="2617" y="2712"/>
                  </a:lnTo>
                  <a:lnTo>
                    <a:pt x="2606" y="2765"/>
                  </a:lnTo>
                  <a:lnTo>
                    <a:pt x="2591" y="2815"/>
                  </a:lnTo>
                  <a:lnTo>
                    <a:pt x="2568" y="2862"/>
                  </a:lnTo>
                  <a:lnTo>
                    <a:pt x="2541" y="2907"/>
                  </a:lnTo>
                  <a:lnTo>
                    <a:pt x="2509" y="2947"/>
                  </a:lnTo>
                  <a:lnTo>
                    <a:pt x="2473" y="2984"/>
                  </a:lnTo>
                  <a:lnTo>
                    <a:pt x="2432" y="3016"/>
                  </a:lnTo>
                  <a:lnTo>
                    <a:pt x="2388" y="3043"/>
                  </a:lnTo>
                  <a:lnTo>
                    <a:pt x="2340" y="3065"/>
                  </a:lnTo>
                  <a:lnTo>
                    <a:pt x="2291" y="3081"/>
                  </a:lnTo>
                  <a:lnTo>
                    <a:pt x="2238" y="3091"/>
                  </a:lnTo>
                  <a:lnTo>
                    <a:pt x="2182" y="3094"/>
                  </a:lnTo>
                  <a:lnTo>
                    <a:pt x="436" y="3094"/>
                  </a:lnTo>
                  <a:lnTo>
                    <a:pt x="382" y="3091"/>
                  </a:lnTo>
                  <a:lnTo>
                    <a:pt x="329" y="3081"/>
                  </a:lnTo>
                  <a:lnTo>
                    <a:pt x="278" y="3065"/>
                  </a:lnTo>
                  <a:lnTo>
                    <a:pt x="232" y="3043"/>
                  </a:lnTo>
                  <a:lnTo>
                    <a:pt x="187" y="3016"/>
                  </a:lnTo>
                  <a:lnTo>
                    <a:pt x="146" y="2984"/>
                  </a:lnTo>
                  <a:lnTo>
                    <a:pt x="110" y="2947"/>
                  </a:lnTo>
                  <a:lnTo>
                    <a:pt x="78" y="2907"/>
                  </a:lnTo>
                  <a:lnTo>
                    <a:pt x="51" y="2862"/>
                  </a:lnTo>
                  <a:lnTo>
                    <a:pt x="29" y="2815"/>
                  </a:lnTo>
                  <a:lnTo>
                    <a:pt x="13" y="2765"/>
                  </a:lnTo>
                  <a:lnTo>
                    <a:pt x="3" y="2712"/>
                  </a:lnTo>
                  <a:lnTo>
                    <a:pt x="0" y="2658"/>
                  </a:lnTo>
                  <a:lnTo>
                    <a:pt x="3" y="2565"/>
                  </a:lnTo>
                  <a:lnTo>
                    <a:pt x="12" y="2475"/>
                  </a:lnTo>
                  <a:lnTo>
                    <a:pt x="28" y="2386"/>
                  </a:lnTo>
                  <a:lnTo>
                    <a:pt x="50" y="2300"/>
                  </a:lnTo>
                  <a:lnTo>
                    <a:pt x="77" y="2217"/>
                  </a:lnTo>
                  <a:lnTo>
                    <a:pt x="109" y="2134"/>
                  </a:lnTo>
                  <a:lnTo>
                    <a:pt x="146" y="2055"/>
                  </a:lnTo>
                  <a:lnTo>
                    <a:pt x="190" y="1980"/>
                  </a:lnTo>
                  <a:lnTo>
                    <a:pt x="237" y="1907"/>
                  </a:lnTo>
                  <a:lnTo>
                    <a:pt x="289" y="1839"/>
                  </a:lnTo>
                  <a:lnTo>
                    <a:pt x="345" y="1773"/>
                  </a:lnTo>
                  <a:lnTo>
                    <a:pt x="405" y="1711"/>
                  </a:lnTo>
                  <a:lnTo>
                    <a:pt x="470" y="1654"/>
                  </a:lnTo>
                  <a:lnTo>
                    <a:pt x="538" y="1601"/>
                  </a:lnTo>
                  <a:lnTo>
                    <a:pt x="610" y="1552"/>
                  </a:lnTo>
                  <a:lnTo>
                    <a:pt x="684" y="1508"/>
                  </a:lnTo>
                  <a:lnTo>
                    <a:pt x="762" y="1469"/>
                  </a:lnTo>
                  <a:lnTo>
                    <a:pt x="843" y="1434"/>
                  </a:lnTo>
                  <a:lnTo>
                    <a:pt x="790" y="1393"/>
                  </a:lnTo>
                  <a:lnTo>
                    <a:pt x="742" y="1347"/>
                  </a:lnTo>
                  <a:lnTo>
                    <a:pt x="697" y="1298"/>
                  </a:lnTo>
                  <a:lnTo>
                    <a:pt x="657" y="1244"/>
                  </a:lnTo>
                  <a:lnTo>
                    <a:pt x="621" y="1188"/>
                  </a:lnTo>
                  <a:lnTo>
                    <a:pt x="590" y="1128"/>
                  </a:lnTo>
                  <a:lnTo>
                    <a:pt x="564" y="1066"/>
                  </a:lnTo>
                  <a:lnTo>
                    <a:pt x="543" y="1001"/>
                  </a:lnTo>
                  <a:lnTo>
                    <a:pt x="528" y="934"/>
                  </a:lnTo>
                  <a:lnTo>
                    <a:pt x="519" y="864"/>
                  </a:lnTo>
                  <a:lnTo>
                    <a:pt x="515" y="793"/>
                  </a:lnTo>
                  <a:lnTo>
                    <a:pt x="519" y="722"/>
                  </a:lnTo>
                  <a:lnTo>
                    <a:pt x="528" y="651"/>
                  </a:lnTo>
                  <a:lnTo>
                    <a:pt x="545" y="583"/>
                  </a:lnTo>
                  <a:lnTo>
                    <a:pt x="565" y="517"/>
                  </a:lnTo>
                  <a:lnTo>
                    <a:pt x="592" y="453"/>
                  </a:lnTo>
                  <a:lnTo>
                    <a:pt x="625" y="393"/>
                  </a:lnTo>
                  <a:lnTo>
                    <a:pt x="661" y="336"/>
                  </a:lnTo>
                  <a:lnTo>
                    <a:pt x="703" y="282"/>
                  </a:lnTo>
                  <a:lnTo>
                    <a:pt x="748" y="233"/>
                  </a:lnTo>
                  <a:lnTo>
                    <a:pt x="799" y="187"/>
                  </a:lnTo>
                  <a:lnTo>
                    <a:pt x="852" y="145"/>
                  </a:lnTo>
                  <a:lnTo>
                    <a:pt x="909" y="108"/>
                  </a:lnTo>
                  <a:lnTo>
                    <a:pt x="970" y="77"/>
                  </a:lnTo>
                  <a:lnTo>
                    <a:pt x="1033" y="50"/>
                  </a:lnTo>
                  <a:lnTo>
                    <a:pt x="1099" y="28"/>
                  </a:lnTo>
                  <a:lnTo>
                    <a:pt x="1167" y="13"/>
                  </a:lnTo>
                  <a:lnTo>
                    <a:pt x="1237" y="3"/>
                  </a:lnTo>
                  <a:lnTo>
                    <a:pt x="1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65"/>
            <p:cNvSpPr>
              <a:spLocks/>
            </p:cNvSpPr>
            <p:nvPr/>
          </p:nvSpPr>
          <p:spPr bwMode="auto">
            <a:xfrm>
              <a:off x="1654175" y="2682875"/>
              <a:ext cx="454025" cy="239713"/>
            </a:xfrm>
            <a:custGeom>
              <a:avLst/>
              <a:gdLst>
                <a:gd name="T0" fmla="*/ 1522 w 2858"/>
                <a:gd name="T1" fmla="*/ 3 h 1507"/>
                <a:gd name="T2" fmla="*/ 1703 w 2858"/>
                <a:gd name="T3" fmla="*/ 29 h 1507"/>
                <a:gd name="T4" fmla="*/ 1874 w 2858"/>
                <a:gd name="T5" fmla="*/ 80 h 1507"/>
                <a:gd name="T6" fmla="*/ 2034 w 2858"/>
                <a:gd name="T7" fmla="*/ 154 h 1507"/>
                <a:gd name="T8" fmla="*/ 2182 w 2858"/>
                <a:gd name="T9" fmla="*/ 248 h 1507"/>
                <a:gd name="T10" fmla="*/ 2315 w 2858"/>
                <a:gd name="T11" fmla="*/ 361 h 1507"/>
                <a:gd name="T12" fmla="*/ 2431 w 2858"/>
                <a:gd name="T13" fmla="*/ 491 h 1507"/>
                <a:gd name="T14" fmla="*/ 2529 w 2858"/>
                <a:gd name="T15" fmla="*/ 636 h 1507"/>
                <a:gd name="T16" fmla="*/ 2607 w 2858"/>
                <a:gd name="T17" fmla="*/ 795 h 1507"/>
                <a:gd name="T18" fmla="*/ 2662 w 2858"/>
                <a:gd name="T19" fmla="*/ 964 h 1507"/>
                <a:gd name="T20" fmla="*/ 2732 w 2858"/>
                <a:gd name="T21" fmla="*/ 997 h 1507"/>
                <a:gd name="T22" fmla="*/ 2790 w 2858"/>
                <a:gd name="T23" fmla="*/ 1048 h 1507"/>
                <a:gd name="T24" fmla="*/ 2832 w 2858"/>
                <a:gd name="T25" fmla="*/ 1113 h 1507"/>
                <a:gd name="T26" fmla="*/ 2855 w 2858"/>
                <a:gd name="T27" fmla="*/ 1189 h 1507"/>
                <a:gd name="T28" fmla="*/ 2855 w 2858"/>
                <a:gd name="T29" fmla="*/ 1271 h 1507"/>
                <a:gd name="T30" fmla="*/ 2832 w 2858"/>
                <a:gd name="T31" fmla="*/ 1347 h 1507"/>
                <a:gd name="T32" fmla="*/ 2790 w 2858"/>
                <a:gd name="T33" fmla="*/ 1412 h 1507"/>
                <a:gd name="T34" fmla="*/ 2731 w 2858"/>
                <a:gd name="T35" fmla="*/ 1463 h 1507"/>
                <a:gd name="T36" fmla="*/ 2660 w 2858"/>
                <a:gd name="T37" fmla="*/ 1495 h 1507"/>
                <a:gd name="T38" fmla="*/ 2580 w 2858"/>
                <a:gd name="T39" fmla="*/ 1507 h 1507"/>
                <a:gd name="T40" fmla="*/ 2461 w 2858"/>
                <a:gd name="T41" fmla="*/ 1269 h 1507"/>
                <a:gd name="T42" fmla="*/ 2448 w 2858"/>
                <a:gd name="T43" fmla="*/ 1102 h 1507"/>
                <a:gd name="T44" fmla="*/ 2408 w 2858"/>
                <a:gd name="T45" fmla="*/ 943 h 1507"/>
                <a:gd name="T46" fmla="*/ 2345 w 2858"/>
                <a:gd name="T47" fmla="*/ 796 h 1507"/>
                <a:gd name="T48" fmla="*/ 2261 w 2858"/>
                <a:gd name="T49" fmla="*/ 661 h 1507"/>
                <a:gd name="T50" fmla="*/ 2159 w 2858"/>
                <a:gd name="T51" fmla="*/ 541 h 1507"/>
                <a:gd name="T52" fmla="*/ 2037 w 2858"/>
                <a:gd name="T53" fmla="*/ 437 h 1507"/>
                <a:gd name="T54" fmla="*/ 1902 w 2858"/>
                <a:gd name="T55" fmla="*/ 354 h 1507"/>
                <a:gd name="T56" fmla="*/ 1755 w 2858"/>
                <a:gd name="T57" fmla="*/ 291 h 1507"/>
                <a:gd name="T58" fmla="*/ 1596 w 2858"/>
                <a:gd name="T59" fmla="*/ 252 h 1507"/>
                <a:gd name="T60" fmla="*/ 1429 w 2858"/>
                <a:gd name="T61" fmla="*/ 238 h 1507"/>
                <a:gd name="T62" fmla="*/ 1261 w 2858"/>
                <a:gd name="T63" fmla="*/ 252 h 1507"/>
                <a:gd name="T64" fmla="*/ 1103 w 2858"/>
                <a:gd name="T65" fmla="*/ 291 h 1507"/>
                <a:gd name="T66" fmla="*/ 955 w 2858"/>
                <a:gd name="T67" fmla="*/ 354 h 1507"/>
                <a:gd name="T68" fmla="*/ 819 w 2858"/>
                <a:gd name="T69" fmla="*/ 437 h 1507"/>
                <a:gd name="T70" fmla="*/ 699 w 2858"/>
                <a:gd name="T71" fmla="*/ 541 h 1507"/>
                <a:gd name="T72" fmla="*/ 596 w 2858"/>
                <a:gd name="T73" fmla="*/ 661 h 1507"/>
                <a:gd name="T74" fmla="*/ 512 w 2858"/>
                <a:gd name="T75" fmla="*/ 796 h 1507"/>
                <a:gd name="T76" fmla="*/ 449 w 2858"/>
                <a:gd name="T77" fmla="*/ 943 h 1507"/>
                <a:gd name="T78" fmla="*/ 410 w 2858"/>
                <a:gd name="T79" fmla="*/ 1102 h 1507"/>
                <a:gd name="T80" fmla="*/ 396 w 2858"/>
                <a:gd name="T81" fmla="*/ 1269 h 1507"/>
                <a:gd name="T82" fmla="*/ 277 w 2858"/>
                <a:gd name="T83" fmla="*/ 1507 h 1507"/>
                <a:gd name="T84" fmla="*/ 197 w 2858"/>
                <a:gd name="T85" fmla="*/ 1495 h 1507"/>
                <a:gd name="T86" fmla="*/ 127 w 2858"/>
                <a:gd name="T87" fmla="*/ 1463 h 1507"/>
                <a:gd name="T88" fmla="*/ 68 w 2858"/>
                <a:gd name="T89" fmla="*/ 1412 h 1507"/>
                <a:gd name="T90" fmla="*/ 26 w 2858"/>
                <a:gd name="T91" fmla="*/ 1347 h 1507"/>
                <a:gd name="T92" fmla="*/ 2 w 2858"/>
                <a:gd name="T93" fmla="*/ 1271 h 1507"/>
                <a:gd name="T94" fmla="*/ 2 w 2858"/>
                <a:gd name="T95" fmla="*/ 1189 h 1507"/>
                <a:gd name="T96" fmla="*/ 25 w 2858"/>
                <a:gd name="T97" fmla="*/ 1113 h 1507"/>
                <a:gd name="T98" fmla="*/ 67 w 2858"/>
                <a:gd name="T99" fmla="*/ 1048 h 1507"/>
                <a:gd name="T100" fmla="*/ 126 w 2858"/>
                <a:gd name="T101" fmla="*/ 997 h 1507"/>
                <a:gd name="T102" fmla="*/ 196 w 2858"/>
                <a:gd name="T103" fmla="*/ 964 h 1507"/>
                <a:gd name="T104" fmla="*/ 251 w 2858"/>
                <a:gd name="T105" fmla="*/ 795 h 1507"/>
                <a:gd name="T106" fmla="*/ 328 w 2858"/>
                <a:gd name="T107" fmla="*/ 636 h 1507"/>
                <a:gd name="T108" fmla="*/ 425 w 2858"/>
                <a:gd name="T109" fmla="*/ 491 h 1507"/>
                <a:gd name="T110" fmla="*/ 542 w 2858"/>
                <a:gd name="T111" fmla="*/ 361 h 1507"/>
                <a:gd name="T112" fmla="*/ 675 w 2858"/>
                <a:gd name="T113" fmla="*/ 248 h 1507"/>
                <a:gd name="T114" fmla="*/ 823 w 2858"/>
                <a:gd name="T115" fmla="*/ 154 h 1507"/>
                <a:gd name="T116" fmla="*/ 983 w 2858"/>
                <a:gd name="T117" fmla="*/ 80 h 1507"/>
                <a:gd name="T118" fmla="*/ 1155 w 2858"/>
                <a:gd name="T119" fmla="*/ 29 h 1507"/>
                <a:gd name="T120" fmla="*/ 1336 w 2858"/>
                <a:gd name="T121" fmla="*/ 3 h 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58" h="1507">
                  <a:moveTo>
                    <a:pt x="1429" y="0"/>
                  </a:moveTo>
                  <a:lnTo>
                    <a:pt x="1522" y="3"/>
                  </a:lnTo>
                  <a:lnTo>
                    <a:pt x="1613" y="13"/>
                  </a:lnTo>
                  <a:lnTo>
                    <a:pt x="1703" y="29"/>
                  </a:lnTo>
                  <a:lnTo>
                    <a:pt x="1789" y="52"/>
                  </a:lnTo>
                  <a:lnTo>
                    <a:pt x="1874" y="80"/>
                  </a:lnTo>
                  <a:lnTo>
                    <a:pt x="1956" y="115"/>
                  </a:lnTo>
                  <a:lnTo>
                    <a:pt x="2034" y="154"/>
                  </a:lnTo>
                  <a:lnTo>
                    <a:pt x="2110" y="199"/>
                  </a:lnTo>
                  <a:lnTo>
                    <a:pt x="2182" y="248"/>
                  </a:lnTo>
                  <a:lnTo>
                    <a:pt x="2251" y="303"/>
                  </a:lnTo>
                  <a:lnTo>
                    <a:pt x="2315" y="361"/>
                  </a:lnTo>
                  <a:lnTo>
                    <a:pt x="2375" y="424"/>
                  </a:lnTo>
                  <a:lnTo>
                    <a:pt x="2431" y="491"/>
                  </a:lnTo>
                  <a:lnTo>
                    <a:pt x="2483" y="563"/>
                  </a:lnTo>
                  <a:lnTo>
                    <a:pt x="2529" y="636"/>
                  </a:lnTo>
                  <a:lnTo>
                    <a:pt x="2571" y="714"/>
                  </a:lnTo>
                  <a:lnTo>
                    <a:pt x="2607" y="795"/>
                  </a:lnTo>
                  <a:lnTo>
                    <a:pt x="2637" y="878"/>
                  </a:lnTo>
                  <a:lnTo>
                    <a:pt x="2662" y="964"/>
                  </a:lnTo>
                  <a:lnTo>
                    <a:pt x="2699" y="979"/>
                  </a:lnTo>
                  <a:lnTo>
                    <a:pt x="2732" y="997"/>
                  </a:lnTo>
                  <a:lnTo>
                    <a:pt x="2763" y="1021"/>
                  </a:lnTo>
                  <a:lnTo>
                    <a:pt x="2790" y="1048"/>
                  </a:lnTo>
                  <a:lnTo>
                    <a:pt x="2813" y="1080"/>
                  </a:lnTo>
                  <a:lnTo>
                    <a:pt x="2832" y="1113"/>
                  </a:lnTo>
                  <a:lnTo>
                    <a:pt x="2846" y="1150"/>
                  </a:lnTo>
                  <a:lnTo>
                    <a:pt x="2855" y="1189"/>
                  </a:lnTo>
                  <a:lnTo>
                    <a:pt x="2858" y="1230"/>
                  </a:lnTo>
                  <a:lnTo>
                    <a:pt x="2855" y="1271"/>
                  </a:lnTo>
                  <a:lnTo>
                    <a:pt x="2846" y="1310"/>
                  </a:lnTo>
                  <a:lnTo>
                    <a:pt x="2832" y="1347"/>
                  </a:lnTo>
                  <a:lnTo>
                    <a:pt x="2812" y="1380"/>
                  </a:lnTo>
                  <a:lnTo>
                    <a:pt x="2790" y="1412"/>
                  </a:lnTo>
                  <a:lnTo>
                    <a:pt x="2761" y="1439"/>
                  </a:lnTo>
                  <a:lnTo>
                    <a:pt x="2731" y="1463"/>
                  </a:lnTo>
                  <a:lnTo>
                    <a:pt x="2697" y="1481"/>
                  </a:lnTo>
                  <a:lnTo>
                    <a:pt x="2660" y="1495"/>
                  </a:lnTo>
                  <a:lnTo>
                    <a:pt x="2621" y="1505"/>
                  </a:lnTo>
                  <a:lnTo>
                    <a:pt x="2580" y="1507"/>
                  </a:lnTo>
                  <a:lnTo>
                    <a:pt x="2461" y="1507"/>
                  </a:lnTo>
                  <a:lnTo>
                    <a:pt x="2461" y="1269"/>
                  </a:lnTo>
                  <a:lnTo>
                    <a:pt x="2457" y="1185"/>
                  </a:lnTo>
                  <a:lnTo>
                    <a:pt x="2448" y="1102"/>
                  </a:lnTo>
                  <a:lnTo>
                    <a:pt x="2430" y="1022"/>
                  </a:lnTo>
                  <a:lnTo>
                    <a:pt x="2408" y="943"/>
                  </a:lnTo>
                  <a:lnTo>
                    <a:pt x="2379" y="869"/>
                  </a:lnTo>
                  <a:lnTo>
                    <a:pt x="2345" y="796"/>
                  </a:lnTo>
                  <a:lnTo>
                    <a:pt x="2306" y="727"/>
                  </a:lnTo>
                  <a:lnTo>
                    <a:pt x="2261" y="661"/>
                  </a:lnTo>
                  <a:lnTo>
                    <a:pt x="2212" y="598"/>
                  </a:lnTo>
                  <a:lnTo>
                    <a:pt x="2159" y="541"/>
                  </a:lnTo>
                  <a:lnTo>
                    <a:pt x="2100" y="487"/>
                  </a:lnTo>
                  <a:lnTo>
                    <a:pt x="2037" y="437"/>
                  </a:lnTo>
                  <a:lnTo>
                    <a:pt x="1972" y="393"/>
                  </a:lnTo>
                  <a:lnTo>
                    <a:pt x="1902" y="354"/>
                  </a:lnTo>
                  <a:lnTo>
                    <a:pt x="1829" y="319"/>
                  </a:lnTo>
                  <a:lnTo>
                    <a:pt x="1755" y="291"/>
                  </a:lnTo>
                  <a:lnTo>
                    <a:pt x="1677" y="268"/>
                  </a:lnTo>
                  <a:lnTo>
                    <a:pt x="1596" y="252"/>
                  </a:lnTo>
                  <a:lnTo>
                    <a:pt x="1513" y="241"/>
                  </a:lnTo>
                  <a:lnTo>
                    <a:pt x="1429" y="238"/>
                  </a:lnTo>
                  <a:lnTo>
                    <a:pt x="1344" y="241"/>
                  </a:lnTo>
                  <a:lnTo>
                    <a:pt x="1261" y="252"/>
                  </a:lnTo>
                  <a:lnTo>
                    <a:pt x="1181" y="268"/>
                  </a:lnTo>
                  <a:lnTo>
                    <a:pt x="1103" y="291"/>
                  </a:lnTo>
                  <a:lnTo>
                    <a:pt x="1027" y="319"/>
                  </a:lnTo>
                  <a:lnTo>
                    <a:pt x="955" y="354"/>
                  </a:lnTo>
                  <a:lnTo>
                    <a:pt x="885" y="393"/>
                  </a:lnTo>
                  <a:lnTo>
                    <a:pt x="819" y="437"/>
                  </a:lnTo>
                  <a:lnTo>
                    <a:pt x="758" y="487"/>
                  </a:lnTo>
                  <a:lnTo>
                    <a:pt x="699" y="541"/>
                  </a:lnTo>
                  <a:lnTo>
                    <a:pt x="645" y="598"/>
                  </a:lnTo>
                  <a:lnTo>
                    <a:pt x="596" y="661"/>
                  </a:lnTo>
                  <a:lnTo>
                    <a:pt x="551" y="727"/>
                  </a:lnTo>
                  <a:lnTo>
                    <a:pt x="512" y="796"/>
                  </a:lnTo>
                  <a:lnTo>
                    <a:pt x="477" y="869"/>
                  </a:lnTo>
                  <a:lnTo>
                    <a:pt x="449" y="943"/>
                  </a:lnTo>
                  <a:lnTo>
                    <a:pt x="427" y="1022"/>
                  </a:lnTo>
                  <a:lnTo>
                    <a:pt x="410" y="1102"/>
                  </a:lnTo>
                  <a:lnTo>
                    <a:pt x="401" y="1185"/>
                  </a:lnTo>
                  <a:lnTo>
                    <a:pt x="396" y="1269"/>
                  </a:lnTo>
                  <a:lnTo>
                    <a:pt x="396" y="1507"/>
                  </a:lnTo>
                  <a:lnTo>
                    <a:pt x="277" y="1507"/>
                  </a:lnTo>
                  <a:lnTo>
                    <a:pt x="237" y="1505"/>
                  </a:lnTo>
                  <a:lnTo>
                    <a:pt x="197" y="1495"/>
                  </a:lnTo>
                  <a:lnTo>
                    <a:pt x="160" y="1481"/>
                  </a:lnTo>
                  <a:lnTo>
                    <a:pt x="127" y="1463"/>
                  </a:lnTo>
                  <a:lnTo>
                    <a:pt x="95" y="1439"/>
                  </a:lnTo>
                  <a:lnTo>
                    <a:pt x="68" y="1412"/>
                  </a:lnTo>
                  <a:lnTo>
                    <a:pt x="44" y="1380"/>
                  </a:lnTo>
                  <a:lnTo>
                    <a:pt x="26" y="1347"/>
                  </a:lnTo>
                  <a:lnTo>
                    <a:pt x="12" y="1310"/>
                  </a:lnTo>
                  <a:lnTo>
                    <a:pt x="2" y="1271"/>
                  </a:lnTo>
                  <a:lnTo>
                    <a:pt x="0" y="1230"/>
                  </a:lnTo>
                  <a:lnTo>
                    <a:pt x="2" y="1189"/>
                  </a:lnTo>
                  <a:lnTo>
                    <a:pt x="11" y="1150"/>
                  </a:lnTo>
                  <a:lnTo>
                    <a:pt x="25" y="1113"/>
                  </a:lnTo>
                  <a:lnTo>
                    <a:pt x="44" y="1080"/>
                  </a:lnTo>
                  <a:lnTo>
                    <a:pt x="67" y="1048"/>
                  </a:lnTo>
                  <a:lnTo>
                    <a:pt x="94" y="1021"/>
                  </a:lnTo>
                  <a:lnTo>
                    <a:pt x="126" y="997"/>
                  </a:lnTo>
                  <a:lnTo>
                    <a:pt x="159" y="979"/>
                  </a:lnTo>
                  <a:lnTo>
                    <a:pt x="196" y="964"/>
                  </a:lnTo>
                  <a:lnTo>
                    <a:pt x="220" y="878"/>
                  </a:lnTo>
                  <a:lnTo>
                    <a:pt x="251" y="795"/>
                  </a:lnTo>
                  <a:lnTo>
                    <a:pt x="287" y="714"/>
                  </a:lnTo>
                  <a:lnTo>
                    <a:pt x="328" y="636"/>
                  </a:lnTo>
                  <a:lnTo>
                    <a:pt x="375" y="563"/>
                  </a:lnTo>
                  <a:lnTo>
                    <a:pt x="425" y="491"/>
                  </a:lnTo>
                  <a:lnTo>
                    <a:pt x="482" y="424"/>
                  </a:lnTo>
                  <a:lnTo>
                    <a:pt x="542" y="361"/>
                  </a:lnTo>
                  <a:lnTo>
                    <a:pt x="606" y="303"/>
                  </a:lnTo>
                  <a:lnTo>
                    <a:pt x="675" y="248"/>
                  </a:lnTo>
                  <a:lnTo>
                    <a:pt x="747" y="199"/>
                  </a:lnTo>
                  <a:lnTo>
                    <a:pt x="823" y="154"/>
                  </a:lnTo>
                  <a:lnTo>
                    <a:pt x="902" y="115"/>
                  </a:lnTo>
                  <a:lnTo>
                    <a:pt x="983" y="80"/>
                  </a:lnTo>
                  <a:lnTo>
                    <a:pt x="1067" y="52"/>
                  </a:lnTo>
                  <a:lnTo>
                    <a:pt x="1155" y="29"/>
                  </a:lnTo>
                  <a:lnTo>
                    <a:pt x="1244" y="13"/>
                  </a:lnTo>
                  <a:lnTo>
                    <a:pt x="1336" y="3"/>
                  </a:lnTo>
                  <a:lnTo>
                    <a:pt x="14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3" name="Group 812"/>
          <p:cNvGrpSpPr/>
          <p:nvPr/>
        </p:nvGrpSpPr>
        <p:grpSpPr>
          <a:xfrm>
            <a:off x="665963" y="2682875"/>
            <a:ext cx="560388" cy="566738"/>
            <a:chOff x="665163" y="2682875"/>
            <a:chExt cx="560388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5" name="Freeform 170"/>
            <p:cNvSpPr>
              <a:spLocks noEditPoints="1"/>
            </p:cNvSpPr>
            <p:nvPr/>
          </p:nvSpPr>
          <p:spPr bwMode="auto">
            <a:xfrm>
              <a:off x="665163" y="2682875"/>
              <a:ext cx="560388" cy="566738"/>
            </a:xfrm>
            <a:custGeom>
              <a:avLst/>
              <a:gdLst>
                <a:gd name="T0" fmla="*/ 247 w 3534"/>
                <a:gd name="T1" fmla="*/ 1108 h 3570"/>
                <a:gd name="T2" fmla="*/ 247 w 3534"/>
                <a:gd name="T3" fmla="*/ 3323 h 3570"/>
                <a:gd name="T4" fmla="*/ 3289 w 3534"/>
                <a:gd name="T5" fmla="*/ 3323 h 3570"/>
                <a:gd name="T6" fmla="*/ 3289 w 3534"/>
                <a:gd name="T7" fmla="*/ 1108 h 3570"/>
                <a:gd name="T8" fmla="*/ 247 w 3534"/>
                <a:gd name="T9" fmla="*/ 1108 h 3570"/>
                <a:gd name="T10" fmla="*/ 1808 w 3534"/>
                <a:gd name="T11" fmla="*/ 0 h 3570"/>
                <a:gd name="T12" fmla="*/ 2055 w 3534"/>
                <a:gd name="T13" fmla="*/ 0 h 3570"/>
                <a:gd name="T14" fmla="*/ 2053 w 3534"/>
                <a:gd name="T15" fmla="*/ 61 h 3570"/>
                <a:gd name="T16" fmla="*/ 2049 w 3534"/>
                <a:gd name="T17" fmla="*/ 118 h 3570"/>
                <a:gd name="T18" fmla="*/ 2042 w 3534"/>
                <a:gd name="T19" fmla="*/ 170 h 3570"/>
                <a:gd name="T20" fmla="*/ 2034 w 3534"/>
                <a:gd name="T21" fmla="*/ 219 h 3570"/>
                <a:gd name="T22" fmla="*/ 2022 w 3534"/>
                <a:gd name="T23" fmla="*/ 264 h 3570"/>
                <a:gd name="T24" fmla="*/ 2009 w 3534"/>
                <a:gd name="T25" fmla="*/ 306 h 3570"/>
                <a:gd name="T26" fmla="*/ 1995 w 3534"/>
                <a:gd name="T27" fmla="*/ 345 h 3570"/>
                <a:gd name="T28" fmla="*/ 1979 w 3534"/>
                <a:gd name="T29" fmla="*/ 382 h 3570"/>
                <a:gd name="T30" fmla="*/ 1961 w 3534"/>
                <a:gd name="T31" fmla="*/ 415 h 3570"/>
                <a:gd name="T32" fmla="*/ 1944 w 3534"/>
                <a:gd name="T33" fmla="*/ 448 h 3570"/>
                <a:gd name="T34" fmla="*/ 1925 w 3534"/>
                <a:gd name="T35" fmla="*/ 478 h 3570"/>
                <a:gd name="T36" fmla="*/ 1906 w 3534"/>
                <a:gd name="T37" fmla="*/ 507 h 3570"/>
                <a:gd name="T38" fmla="*/ 1887 w 3534"/>
                <a:gd name="T39" fmla="*/ 536 h 3570"/>
                <a:gd name="T40" fmla="*/ 1869 w 3534"/>
                <a:gd name="T41" fmla="*/ 563 h 3570"/>
                <a:gd name="T42" fmla="*/ 1846 w 3534"/>
                <a:gd name="T43" fmla="*/ 595 h 3570"/>
                <a:gd name="T44" fmla="*/ 1825 w 3534"/>
                <a:gd name="T45" fmla="*/ 626 h 3570"/>
                <a:gd name="T46" fmla="*/ 1805 w 3534"/>
                <a:gd name="T47" fmla="*/ 660 h 3570"/>
                <a:gd name="T48" fmla="*/ 1787 w 3534"/>
                <a:gd name="T49" fmla="*/ 693 h 3570"/>
                <a:gd name="T50" fmla="*/ 1769 w 3534"/>
                <a:gd name="T51" fmla="*/ 730 h 3570"/>
                <a:gd name="T52" fmla="*/ 1755 w 3534"/>
                <a:gd name="T53" fmla="*/ 770 h 3570"/>
                <a:gd name="T54" fmla="*/ 1743 w 3534"/>
                <a:gd name="T55" fmla="*/ 814 h 3570"/>
                <a:gd name="T56" fmla="*/ 1735 w 3534"/>
                <a:gd name="T57" fmla="*/ 862 h 3570"/>
                <a:gd name="T58" fmla="*/ 3534 w 3534"/>
                <a:gd name="T59" fmla="*/ 862 h 3570"/>
                <a:gd name="T60" fmla="*/ 3534 w 3534"/>
                <a:gd name="T61" fmla="*/ 3570 h 3570"/>
                <a:gd name="T62" fmla="*/ 0 w 3534"/>
                <a:gd name="T63" fmla="*/ 3570 h 3570"/>
                <a:gd name="T64" fmla="*/ 0 w 3534"/>
                <a:gd name="T65" fmla="*/ 862 h 3570"/>
                <a:gd name="T66" fmla="*/ 1487 w 3534"/>
                <a:gd name="T67" fmla="*/ 862 h 3570"/>
                <a:gd name="T68" fmla="*/ 1494 w 3534"/>
                <a:gd name="T69" fmla="*/ 806 h 3570"/>
                <a:gd name="T70" fmla="*/ 1504 w 3534"/>
                <a:gd name="T71" fmla="*/ 754 h 3570"/>
                <a:gd name="T72" fmla="*/ 1517 w 3534"/>
                <a:gd name="T73" fmla="*/ 706 h 3570"/>
                <a:gd name="T74" fmla="*/ 1532 w 3534"/>
                <a:gd name="T75" fmla="*/ 662 h 3570"/>
                <a:gd name="T76" fmla="*/ 1548 w 3534"/>
                <a:gd name="T77" fmla="*/ 621 h 3570"/>
                <a:gd name="T78" fmla="*/ 1566 w 3534"/>
                <a:gd name="T79" fmla="*/ 583 h 3570"/>
                <a:gd name="T80" fmla="*/ 1585 w 3534"/>
                <a:gd name="T81" fmla="*/ 547 h 3570"/>
                <a:gd name="T82" fmla="*/ 1605 w 3534"/>
                <a:gd name="T83" fmla="*/ 514 h 3570"/>
                <a:gd name="T84" fmla="*/ 1625 w 3534"/>
                <a:gd name="T85" fmla="*/ 482 h 3570"/>
                <a:gd name="T86" fmla="*/ 1646 w 3534"/>
                <a:gd name="T87" fmla="*/ 451 h 3570"/>
                <a:gd name="T88" fmla="*/ 1666 w 3534"/>
                <a:gd name="T89" fmla="*/ 422 h 3570"/>
                <a:gd name="T90" fmla="*/ 1685 w 3534"/>
                <a:gd name="T91" fmla="*/ 395 h 3570"/>
                <a:gd name="T92" fmla="*/ 1703 w 3534"/>
                <a:gd name="T93" fmla="*/ 368 h 3570"/>
                <a:gd name="T94" fmla="*/ 1721 w 3534"/>
                <a:gd name="T95" fmla="*/ 341 h 3570"/>
                <a:gd name="T96" fmla="*/ 1737 w 3534"/>
                <a:gd name="T97" fmla="*/ 313 h 3570"/>
                <a:gd name="T98" fmla="*/ 1752 w 3534"/>
                <a:gd name="T99" fmla="*/ 283 h 3570"/>
                <a:gd name="T100" fmla="*/ 1766 w 3534"/>
                <a:gd name="T101" fmla="*/ 252 h 3570"/>
                <a:gd name="T102" fmla="*/ 1778 w 3534"/>
                <a:gd name="T103" fmla="*/ 219 h 3570"/>
                <a:gd name="T104" fmla="*/ 1789 w 3534"/>
                <a:gd name="T105" fmla="*/ 182 h 3570"/>
                <a:gd name="T106" fmla="*/ 1796 w 3534"/>
                <a:gd name="T107" fmla="*/ 143 h 3570"/>
                <a:gd name="T108" fmla="*/ 1803 w 3534"/>
                <a:gd name="T109" fmla="*/ 100 h 3570"/>
                <a:gd name="T110" fmla="*/ 1807 w 3534"/>
                <a:gd name="T111" fmla="*/ 52 h 3570"/>
                <a:gd name="T112" fmla="*/ 1808 w 3534"/>
                <a:gd name="T113" fmla="*/ 0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34" h="3570">
                  <a:moveTo>
                    <a:pt x="247" y="1108"/>
                  </a:moveTo>
                  <a:lnTo>
                    <a:pt x="247" y="3323"/>
                  </a:lnTo>
                  <a:lnTo>
                    <a:pt x="3289" y="3323"/>
                  </a:lnTo>
                  <a:lnTo>
                    <a:pt x="3289" y="1108"/>
                  </a:lnTo>
                  <a:lnTo>
                    <a:pt x="247" y="1108"/>
                  </a:lnTo>
                  <a:close/>
                  <a:moveTo>
                    <a:pt x="1808" y="0"/>
                  </a:moveTo>
                  <a:lnTo>
                    <a:pt x="2055" y="0"/>
                  </a:lnTo>
                  <a:lnTo>
                    <a:pt x="2053" y="61"/>
                  </a:lnTo>
                  <a:lnTo>
                    <a:pt x="2049" y="118"/>
                  </a:lnTo>
                  <a:lnTo>
                    <a:pt x="2042" y="170"/>
                  </a:lnTo>
                  <a:lnTo>
                    <a:pt x="2034" y="219"/>
                  </a:lnTo>
                  <a:lnTo>
                    <a:pt x="2022" y="264"/>
                  </a:lnTo>
                  <a:lnTo>
                    <a:pt x="2009" y="306"/>
                  </a:lnTo>
                  <a:lnTo>
                    <a:pt x="1995" y="345"/>
                  </a:lnTo>
                  <a:lnTo>
                    <a:pt x="1979" y="382"/>
                  </a:lnTo>
                  <a:lnTo>
                    <a:pt x="1961" y="415"/>
                  </a:lnTo>
                  <a:lnTo>
                    <a:pt x="1944" y="448"/>
                  </a:lnTo>
                  <a:lnTo>
                    <a:pt x="1925" y="478"/>
                  </a:lnTo>
                  <a:lnTo>
                    <a:pt x="1906" y="507"/>
                  </a:lnTo>
                  <a:lnTo>
                    <a:pt x="1887" y="536"/>
                  </a:lnTo>
                  <a:lnTo>
                    <a:pt x="1869" y="563"/>
                  </a:lnTo>
                  <a:lnTo>
                    <a:pt x="1846" y="595"/>
                  </a:lnTo>
                  <a:lnTo>
                    <a:pt x="1825" y="626"/>
                  </a:lnTo>
                  <a:lnTo>
                    <a:pt x="1805" y="660"/>
                  </a:lnTo>
                  <a:lnTo>
                    <a:pt x="1787" y="693"/>
                  </a:lnTo>
                  <a:lnTo>
                    <a:pt x="1769" y="730"/>
                  </a:lnTo>
                  <a:lnTo>
                    <a:pt x="1755" y="770"/>
                  </a:lnTo>
                  <a:lnTo>
                    <a:pt x="1743" y="814"/>
                  </a:lnTo>
                  <a:lnTo>
                    <a:pt x="1735" y="862"/>
                  </a:lnTo>
                  <a:lnTo>
                    <a:pt x="3534" y="862"/>
                  </a:lnTo>
                  <a:lnTo>
                    <a:pt x="3534" y="3570"/>
                  </a:lnTo>
                  <a:lnTo>
                    <a:pt x="0" y="3570"/>
                  </a:lnTo>
                  <a:lnTo>
                    <a:pt x="0" y="862"/>
                  </a:lnTo>
                  <a:lnTo>
                    <a:pt x="1487" y="862"/>
                  </a:lnTo>
                  <a:lnTo>
                    <a:pt x="1494" y="806"/>
                  </a:lnTo>
                  <a:lnTo>
                    <a:pt x="1504" y="754"/>
                  </a:lnTo>
                  <a:lnTo>
                    <a:pt x="1517" y="706"/>
                  </a:lnTo>
                  <a:lnTo>
                    <a:pt x="1532" y="662"/>
                  </a:lnTo>
                  <a:lnTo>
                    <a:pt x="1548" y="621"/>
                  </a:lnTo>
                  <a:lnTo>
                    <a:pt x="1566" y="583"/>
                  </a:lnTo>
                  <a:lnTo>
                    <a:pt x="1585" y="547"/>
                  </a:lnTo>
                  <a:lnTo>
                    <a:pt x="1605" y="514"/>
                  </a:lnTo>
                  <a:lnTo>
                    <a:pt x="1625" y="482"/>
                  </a:lnTo>
                  <a:lnTo>
                    <a:pt x="1646" y="451"/>
                  </a:lnTo>
                  <a:lnTo>
                    <a:pt x="1666" y="422"/>
                  </a:lnTo>
                  <a:lnTo>
                    <a:pt x="1685" y="395"/>
                  </a:lnTo>
                  <a:lnTo>
                    <a:pt x="1703" y="368"/>
                  </a:lnTo>
                  <a:lnTo>
                    <a:pt x="1721" y="341"/>
                  </a:lnTo>
                  <a:lnTo>
                    <a:pt x="1737" y="313"/>
                  </a:lnTo>
                  <a:lnTo>
                    <a:pt x="1752" y="283"/>
                  </a:lnTo>
                  <a:lnTo>
                    <a:pt x="1766" y="252"/>
                  </a:lnTo>
                  <a:lnTo>
                    <a:pt x="1778" y="219"/>
                  </a:lnTo>
                  <a:lnTo>
                    <a:pt x="1789" y="182"/>
                  </a:lnTo>
                  <a:lnTo>
                    <a:pt x="1796" y="143"/>
                  </a:lnTo>
                  <a:lnTo>
                    <a:pt x="1803" y="100"/>
                  </a:lnTo>
                  <a:lnTo>
                    <a:pt x="1807" y="52"/>
                  </a:lnTo>
                  <a:lnTo>
                    <a:pt x="18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Rectangle 171"/>
            <p:cNvSpPr>
              <a:spLocks noChangeArrowheads="1"/>
            </p:cNvSpPr>
            <p:nvPr/>
          </p:nvSpPr>
          <p:spPr bwMode="auto">
            <a:xfrm>
              <a:off x="952501" y="2976563"/>
              <a:ext cx="38100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Rectangle 172"/>
            <p:cNvSpPr>
              <a:spLocks noChangeArrowheads="1"/>
            </p:cNvSpPr>
            <p:nvPr/>
          </p:nvSpPr>
          <p:spPr bwMode="auto">
            <a:xfrm>
              <a:off x="952501" y="2897188"/>
              <a:ext cx="195263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Rectangle 173"/>
            <p:cNvSpPr>
              <a:spLocks noChangeArrowheads="1"/>
            </p:cNvSpPr>
            <p:nvPr/>
          </p:nvSpPr>
          <p:spPr bwMode="auto">
            <a:xfrm>
              <a:off x="1030288" y="2976563"/>
              <a:ext cx="39688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Rectangle 174"/>
            <p:cNvSpPr>
              <a:spLocks noChangeArrowheads="1"/>
            </p:cNvSpPr>
            <p:nvPr/>
          </p:nvSpPr>
          <p:spPr bwMode="auto">
            <a:xfrm>
              <a:off x="1108076" y="2976563"/>
              <a:ext cx="39688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Rectangle 175"/>
            <p:cNvSpPr>
              <a:spLocks noChangeArrowheads="1"/>
            </p:cNvSpPr>
            <p:nvPr/>
          </p:nvSpPr>
          <p:spPr bwMode="auto">
            <a:xfrm>
              <a:off x="952501" y="3054350"/>
              <a:ext cx="38100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Rectangle 176"/>
            <p:cNvSpPr>
              <a:spLocks noChangeArrowheads="1"/>
            </p:cNvSpPr>
            <p:nvPr/>
          </p:nvSpPr>
          <p:spPr bwMode="auto">
            <a:xfrm>
              <a:off x="1030288" y="3054350"/>
              <a:ext cx="39688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Rectangle 177"/>
            <p:cNvSpPr>
              <a:spLocks noChangeArrowheads="1"/>
            </p:cNvSpPr>
            <p:nvPr/>
          </p:nvSpPr>
          <p:spPr bwMode="auto">
            <a:xfrm>
              <a:off x="1108076" y="3054350"/>
              <a:ext cx="39688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Rectangle 178"/>
            <p:cNvSpPr>
              <a:spLocks noChangeArrowheads="1"/>
            </p:cNvSpPr>
            <p:nvPr/>
          </p:nvSpPr>
          <p:spPr bwMode="auto">
            <a:xfrm>
              <a:off x="952501" y="3132138"/>
              <a:ext cx="38100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Rectangle 179"/>
            <p:cNvSpPr>
              <a:spLocks noChangeArrowheads="1"/>
            </p:cNvSpPr>
            <p:nvPr/>
          </p:nvSpPr>
          <p:spPr bwMode="auto">
            <a:xfrm>
              <a:off x="1030288" y="3132138"/>
              <a:ext cx="39688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Rectangle 180"/>
            <p:cNvSpPr>
              <a:spLocks noChangeArrowheads="1"/>
            </p:cNvSpPr>
            <p:nvPr/>
          </p:nvSpPr>
          <p:spPr bwMode="auto">
            <a:xfrm>
              <a:off x="1108076" y="3132138"/>
              <a:ext cx="39688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181"/>
            <p:cNvSpPr>
              <a:spLocks noEditPoints="1"/>
            </p:cNvSpPr>
            <p:nvPr/>
          </p:nvSpPr>
          <p:spPr bwMode="auto">
            <a:xfrm>
              <a:off x="742951" y="2897188"/>
              <a:ext cx="144463" cy="274638"/>
            </a:xfrm>
            <a:custGeom>
              <a:avLst/>
              <a:gdLst>
                <a:gd name="T0" fmla="*/ 342 w 905"/>
                <a:gd name="T1" fmla="*/ 249 h 1724"/>
                <a:gd name="T2" fmla="*/ 294 w 905"/>
                <a:gd name="T3" fmla="*/ 273 h 1724"/>
                <a:gd name="T4" fmla="*/ 259 w 905"/>
                <a:gd name="T5" fmla="*/ 315 h 1724"/>
                <a:gd name="T6" fmla="*/ 247 w 905"/>
                <a:gd name="T7" fmla="*/ 369 h 1724"/>
                <a:gd name="T8" fmla="*/ 250 w 905"/>
                <a:gd name="T9" fmla="*/ 1383 h 1724"/>
                <a:gd name="T10" fmla="*/ 274 w 905"/>
                <a:gd name="T11" fmla="*/ 1432 h 1724"/>
                <a:gd name="T12" fmla="*/ 316 w 905"/>
                <a:gd name="T13" fmla="*/ 1465 h 1724"/>
                <a:gd name="T14" fmla="*/ 371 w 905"/>
                <a:gd name="T15" fmla="*/ 1477 h 1724"/>
                <a:gd name="T16" fmla="*/ 562 w 905"/>
                <a:gd name="T17" fmla="*/ 1474 h 1724"/>
                <a:gd name="T18" fmla="*/ 612 w 905"/>
                <a:gd name="T19" fmla="*/ 1450 h 1724"/>
                <a:gd name="T20" fmla="*/ 646 w 905"/>
                <a:gd name="T21" fmla="*/ 1408 h 1724"/>
                <a:gd name="T22" fmla="*/ 658 w 905"/>
                <a:gd name="T23" fmla="*/ 1354 h 1724"/>
                <a:gd name="T24" fmla="*/ 654 w 905"/>
                <a:gd name="T25" fmla="*/ 341 h 1724"/>
                <a:gd name="T26" fmla="*/ 631 w 905"/>
                <a:gd name="T27" fmla="*/ 293 h 1724"/>
                <a:gd name="T28" fmla="*/ 588 w 905"/>
                <a:gd name="T29" fmla="*/ 259 h 1724"/>
                <a:gd name="T30" fmla="*/ 534 w 905"/>
                <a:gd name="T31" fmla="*/ 246 h 1724"/>
                <a:gd name="T32" fmla="*/ 371 w 905"/>
                <a:gd name="T33" fmla="*/ 0 h 1724"/>
                <a:gd name="T34" fmla="*/ 585 w 905"/>
                <a:gd name="T35" fmla="*/ 4 h 1724"/>
                <a:gd name="T36" fmla="*/ 678 w 905"/>
                <a:gd name="T37" fmla="*/ 30 h 1724"/>
                <a:gd name="T38" fmla="*/ 761 w 905"/>
                <a:gd name="T39" fmla="*/ 77 h 1724"/>
                <a:gd name="T40" fmla="*/ 828 w 905"/>
                <a:gd name="T41" fmla="*/ 144 h 1724"/>
                <a:gd name="T42" fmla="*/ 875 w 905"/>
                <a:gd name="T43" fmla="*/ 225 h 1724"/>
                <a:gd name="T44" fmla="*/ 901 w 905"/>
                <a:gd name="T45" fmla="*/ 320 h 1724"/>
                <a:gd name="T46" fmla="*/ 905 w 905"/>
                <a:gd name="T47" fmla="*/ 1354 h 1724"/>
                <a:gd name="T48" fmla="*/ 892 w 905"/>
                <a:gd name="T49" fmla="*/ 1452 h 1724"/>
                <a:gd name="T50" fmla="*/ 854 w 905"/>
                <a:gd name="T51" fmla="*/ 1541 h 1724"/>
                <a:gd name="T52" fmla="*/ 796 w 905"/>
                <a:gd name="T53" fmla="*/ 1616 h 1724"/>
                <a:gd name="T54" fmla="*/ 722 w 905"/>
                <a:gd name="T55" fmla="*/ 1673 h 1724"/>
                <a:gd name="T56" fmla="*/ 633 w 905"/>
                <a:gd name="T57" fmla="*/ 1711 h 1724"/>
                <a:gd name="T58" fmla="*/ 534 w 905"/>
                <a:gd name="T59" fmla="*/ 1724 h 1724"/>
                <a:gd name="T60" fmla="*/ 320 w 905"/>
                <a:gd name="T61" fmla="*/ 1721 h 1724"/>
                <a:gd name="T62" fmla="*/ 226 w 905"/>
                <a:gd name="T63" fmla="*/ 1695 h 1724"/>
                <a:gd name="T64" fmla="*/ 144 w 905"/>
                <a:gd name="T65" fmla="*/ 1647 h 1724"/>
                <a:gd name="T66" fmla="*/ 78 w 905"/>
                <a:gd name="T67" fmla="*/ 1580 h 1724"/>
                <a:gd name="T68" fmla="*/ 29 w 905"/>
                <a:gd name="T69" fmla="*/ 1498 h 1724"/>
                <a:gd name="T70" fmla="*/ 3 w 905"/>
                <a:gd name="T71" fmla="*/ 1405 h 1724"/>
                <a:gd name="T72" fmla="*/ 0 w 905"/>
                <a:gd name="T73" fmla="*/ 369 h 1724"/>
                <a:gd name="T74" fmla="*/ 14 w 905"/>
                <a:gd name="T75" fmla="*/ 271 h 1724"/>
                <a:gd name="T76" fmla="*/ 51 w 905"/>
                <a:gd name="T77" fmla="*/ 183 h 1724"/>
                <a:gd name="T78" fmla="*/ 108 w 905"/>
                <a:gd name="T79" fmla="*/ 109 h 1724"/>
                <a:gd name="T80" fmla="*/ 183 w 905"/>
                <a:gd name="T81" fmla="*/ 50 h 1724"/>
                <a:gd name="T82" fmla="*/ 272 w 905"/>
                <a:gd name="T83" fmla="*/ 13 h 1724"/>
                <a:gd name="T84" fmla="*/ 371 w 905"/>
                <a:gd name="T85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5" h="1724">
                  <a:moveTo>
                    <a:pt x="371" y="246"/>
                  </a:moveTo>
                  <a:lnTo>
                    <a:pt x="342" y="249"/>
                  </a:lnTo>
                  <a:lnTo>
                    <a:pt x="316" y="259"/>
                  </a:lnTo>
                  <a:lnTo>
                    <a:pt x="294" y="273"/>
                  </a:lnTo>
                  <a:lnTo>
                    <a:pt x="274" y="293"/>
                  </a:lnTo>
                  <a:lnTo>
                    <a:pt x="259" y="315"/>
                  </a:lnTo>
                  <a:lnTo>
                    <a:pt x="250" y="341"/>
                  </a:lnTo>
                  <a:lnTo>
                    <a:pt x="247" y="369"/>
                  </a:lnTo>
                  <a:lnTo>
                    <a:pt x="247" y="1354"/>
                  </a:lnTo>
                  <a:lnTo>
                    <a:pt x="250" y="1383"/>
                  </a:lnTo>
                  <a:lnTo>
                    <a:pt x="259" y="1408"/>
                  </a:lnTo>
                  <a:lnTo>
                    <a:pt x="274" y="1432"/>
                  </a:lnTo>
                  <a:lnTo>
                    <a:pt x="294" y="1450"/>
                  </a:lnTo>
                  <a:lnTo>
                    <a:pt x="316" y="1465"/>
                  </a:lnTo>
                  <a:lnTo>
                    <a:pt x="342" y="1474"/>
                  </a:lnTo>
                  <a:lnTo>
                    <a:pt x="371" y="1477"/>
                  </a:lnTo>
                  <a:lnTo>
                    <a:pt x="534" y="1477"/>
                  </a:lnTo>
                  <a:lnTo>
                    <a:pt x="562" y="1474"/>
                  </a:lnTo>
                  <a:lnTo>
                    <a:pt x="588" y="1465"/>
                  </a:lnTo>
                  <a:lnTo>
                    <a:pt x="612" y="1450"/>
                  </a:lnTo>
                  <a:lnTo>
                    <a:pt x="631" y="1432"/>
                  </a:lnTo>
                  <a:lnTo>
                    <a:pt x="646" y="1408"/>
                  </a:lnTo>
                  <a:lnTo>
                    <a:pt x="654" y="1383"/>
                  </a:lnTo>
                  <a:lnTo>
                    <a:pt x="658" y="1354"/>
                  </a:lnTo>
                  <a:lnTo>
                    <a:pt x="658" y="369"/>
                  </a:lnTo>
                  <a:lnTo>
                    <a:pt x="654" y="341"/>
                  </a:lnTo>
                  <a:lnTo>
                    <a:pt x="646" y="315"/>
                  </a:lnTo>
                  <a:lnTo>
                    <a:pt x="631" y="293"/>
                  </a:lnTo>
                  <a:lnTo>
                    <a:pt x="612" y="273"/>
                  </a:lnTo>
                  <a:lnTo>
                    <a:pt x="588" y="259"/>
                  </a:lnTo>
                  <a:lnTo>
                    <a:pt x="562" y="249"/>
                  </a:lnTo>
                  <a:lnTo>
                    <a:pt x="534" y="246"/>
                  </a:lnTo>
                  <a:lnTo>
                    <a:pt x="371" y="246"/>
                  </a:lnTo>
                  <a:close/>
                  <a:moveTo>
                    <a:pt x="371" y="0"/>
                  </a:moveTo>
                  <a:lnTo>
                    <a:pt x="534" y="0"/>
                  </a:lnTo>
                  <a:lnTo>
                    <a:pt x="585" y="4"/>
                  </a:lnTo>
                  <a:lnTo>
                    <a:pt x="633" y="13"/>
                  </a:lnTo>
                  <a:lnTo>
                    <a:pt x="678" y="30"/>
                  </a:lnTo>
                  <a:lnTo>
                    <a:pt x="722" y="50"/>
                  </a:lnTo>
                  <a:lnTo>
                    <a:pt x="761" y="77"/>
                  </a:lnTo>
                  <a:lnTo>
                    <a:pt x="796" y="109"/>
                  </a:lnTo>
                  <a:lnTo>
                    <a:pt x="828" y="144"/>
                  </a:lnTo>
                  <a:lnTo>
                    <a:pt x="854" y="183"/>
                  </a:lnTo>
                  <a:lnTo>
                    <a:pt x="875" y="225"/>
                  </a:lnTo>
                  <a:lnTo>
                    <a:pt x="892" y="271"/>
                  </a:lnTo>
                  <a:lnTo>
                    <a:pt x="901" y="320"/>
                  </a:lnTo>
                  <a:lnTo>
                    <a:pt x="905" y="369"/>
                  </a:lnTo>
                  <a:lnTo>
                    <a:pt x="905" y="1354"/>
                  </a:lnTo>
                  <a:lnTo>
                    <a:pt x="901" y="1405"/>
                  </a:lnTo>
                  <a:lnTo>
                    <a:pt x="892" y="1452"/>
                  </a:lnTo>
                  <a:lnTo>
                    <a:pt x="875" y="1498"/>
                  </a:lnTo>
                  <a:lnTo>
                    <a:pt x="854" y="1541"/>
                  </a:lnTo>
                  <a:lnTo>
                    <a:pt x="828" y="1580"/>
                  </a:lnTo>
                  <a:lnTo>
                    <a:pt x="796" y="1616"/>
                  </a:lnTo>
                  <a:lnTo>
                    <a:pt x="761" y="1647"/>
                  </a:lnTo>
                  <a:lnTo>
                    <a:pt x="722" y="1673"/>
                  </a:lnTo>
                  <a:lnTo>
                    <a:pt x="678" y="1695"/>
                  </a:lnTo>
                  <a:lnTo>
                    <a:pt x="633" y="1711"/>
                  </a:lnTo>
                  <a:lnTo>
                    <a:pt x="585" y="1721"/>
                  </a:lnTo>
                  <a:lnTo>
                    <a:pt x="534" y="1724"/>
                  </a:lnTo>
                  <a:lnTo>
                    <a:pt x="371" y="1724"/>
                  </a:lnTo>
                  <a:lnTo>
                    <a:pt x="320" y="1721"/>
                  </a:lnTo>
                  <a:lnTo>
                    <a:pt x="272" y="1711"/>
                  </a:lnTo>
                  <a:lnTo>
                    <a:pt x="226" y="1695"/>
                  </a:lnTo>
                  <a:lnTo>
                    <a:pt x="183" y="1673"/>
                  </a:lnTo>
                  <a:lnTo>
                    <a:pt x="144" y="1647"/>
                  </a:lnTo>
                  <a:lnTo>
                    <a:pt x="108" y="1616"/>
                  </a:lnTo>
                  <a:lnTo>
                    <a:pt x="78" y="1580"/>
                  </a:lnTo>
                  <a:lnTo>
                    <a:pt x="51" y="1541"/>
                  </a:lnTo>
                  <a:lnTo>
                    <a:pt x="29" y="1498"/>
                  </a:lnTo>
                  <a:lnTo>
                    <a:pt x="14" y="1452"/>
                  </a:lnTo>
                  <a:lnTo>
                    <a:pt x="3" y="1405"/>
                  </a:lnTo>
                  <a:lnTo>
                    <a:pt x="0" y="1354"/>
                  </a:lnTo>
                  <a:lnTo>
                    <a:pt x="0" y="369"/>
                  </a:lnTo>
                  <a:lnTo>
                    <a:pt x="3" y="320"/>
                  </a:lnTo>
                  <a:lnTo>
                    <a:pt x="14" y="271"/>
                  </a:lnTo>
                  <a:lnTo>
                    <a:pt x="29" y="225"/>
                  </a:lnTo>
                  <a:lnTo>
                    <a:pt x="51" y="183"/>
                  </a:lnTo>
                  <a:lnTo>
                    <a:pt x="78" y="144"/>
                  </a:lnTo>
                  <a:lnTo>
                    <a:pt x="108" y="109"/>
                  </a:lnTo>
                  <a:lnTo>
                    <a:pt x="144" y="77"/>
                  </a:lnTo>
                  <a:lnTo>
                    <a:pt x="183" y="50"/>
                  </a:lnTo>
                  <a:lnTo>
                    <a:pt x="226" y="30"/>
                  </a:lnTo>
                  <a:lnTo>
                    <a:pt x="272" y="13"/>
                  </a:lnTo>
                  <a:lnTo>
                    <a:pt x="320" y="4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4" name="Group 823"/>
          <p:cNvGrpSpPr/>
          <p:nvPr/>
        </p:nvGrpSpPr>
        <p:grpSpPr>
          <a:xfrm>
            <a:off x="10953227" y="3497263"/>
            <a:ext cx="566738" cy="484187"/>
            <a:chOff x="10918825" y="3497263"/>
            <a:chExt cx="566738" cy="4841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8" name="Freeform 186"/>
            <p:cNvSpPr>
              <a:spLocks noEditPoints="1"/>
            </p:cNvSpPr>
            <p:nvPr/>
          </p:nvSpPr>
          <p:spPr bwMode="auto">
            <a:xfrm>
              <a:off x="10931525" y="3571875"/>
              <a:ext cx="541338" cy="409575"/>
            </a:xfrm>
            <a:custGeom>
              <a:avLst/>
              <a:gdLst>
                <a:gd name="T0" fmla="*/ 305 w 3412"/>
                <a:gd name="T1" fmla="*/ 1441 h 2579"/>
                <a:gd name="T2" fmla="*/ 251 w 3412"/>
                <a:gd name="T3" fmla="*/ 1495 h 2579"/>
                <a:gd name="T4" fmla="*/ 238 w 3412"/>
                <a:gd name="T5" fmla="*/ 2103 h 2579"/>
                <a:gd name="T6" fmla="*/ 265 w 3412"/>
                <a:gd name="T7" fmla="*/ 2178 h 2579"/>
                <a:gd name="T8" fmla="*/ 330 w 3412"/>
                <a:gd name="T9" fmla="*/ 2219 h 2579"/>
                <a:gd name="T10" fmla="*/ 3082 w 3412"/>
                <a:gd name="T11" fmla="*/ 2219 h 2579"/>
                <a:gd name="T12" fmla="*/ 3147 w 3412"/>
                <a:gd name="T13" fmla="*/ 2178 h 2579"/>
                <a:gd name="T14" fmla="*/ 3174 w 3412"/>
                <a:gd name="T15" fmla="*/ 2103 h 2579"/>
                <a:gd name="T16" fmla="*/ 3161 w 3412"/>
                <a:gd name="T17" fmla="*/ 1495 h 2579"/>
                <a:gd name="T18" fmla="*/ 3107 w 3412"/>
                <a:gd name="T19" fmla="*/ 1441 h 2579"/>
                <a:gd name="T20" fmla="*/ 357 w 3412"/>
                <a:gd name="T21" fmla="*/ 1428 h 2579"/>
                <a:gd name="T22" fmla="*/ 2606 w 3412"/>
                <a:gd name="T23" fmla="*/ 251 h 2579"/>
                <a:gd name="T24" fmla="*/ 2551 w 3412"/>
                <a:gd name="T25" fmla="*/ 305 h 2579"/>
                <a:gd name="T26" fmla="*/ 2539 w 3412"/>
                <a:gd name="T27" fmla="*/ 1190 h 2579"/>
                <a:gd name="T28" fmla="*/ 2774 w 3412"/>
                <a:gd name="T29" fmla="*/ 330 h 2579"/>
                <a:gd name="T30" fmla="*/ 2733 w 3412"/>
                <a:gd name="T31" fmla="*/ 265 h 2579"/>
                <a:gd name="T32" fmla="*/ 2658 w 3412"/>
                <a:gd name="T33" fmla="*/ 238 h 2579"/>
                <a:gd name="T34" fmla="*/ 702 w 3412"/>
                <a:gd name="T35" fmla="*/ 251 h 2579"/>
                <a:gd name="T36" fmla="*/ 647 w 3412"/>
                <a:gd name="T37" fmla="*/ 305 h 2579"/>
                <a:gd name="T38" fmla="*/ 635 w 3412"/>
                <a:gd name="T39" fmla="*/ 1190 h 2579"/>
                <a:gd name="T40" fmla="*/ 870 w 3412"/>
                <a:gd name="T41" fmla="*/ 330 h 2579"/>
                <a:gd name="T42" fmla="*/ 829 w 3412"/>
                <a:gd name="T43" fmla="*/ 265 h 2579"/>
                <a:gd name="T44" fmla="*/ 754 w 3412"/>
                <a:gd name="T45" fmla="*/ 238 h 2579"/>
                <a:gd name="T46" fmla="*/ 849 w 3412"/>
                <a:gd name="T47" fmla="*/ 13 h 2579"/>
                <a:gd name="T48" fmla="*/ 973 w 3412"/>
                <a:gd name="T49" fmla="*/ 75 h 2579"/>
                <a:gd name="T50" fmla="*/ 1062 w 3412"/>
                <a:gd name="T51" fmla="*/ 178 h 2579"/>
                <a:gd name="T52" fmla="*/ 1108 w 3412"/>
                <a:gd name="T53" fmla="*/ 310 h 2579"/>
                <a:gd name="T54" fmla="*/ 2301 w 3412"/>
                <a:gd name="T55" fmla="*/ 1190 h 2579"/>
                <a:gd name="T56" fmla="*/ 2314 w 3412"/>
                <a:gd name="T57" fmla="*/ 263 h 2579"/>
                <a:gd name="T58" fmla="*/ 2376 w 3412"/>
                <a:gd name="T59" fmla="*/ 140 h 2579"/>
                <a:gd name="T60" fmla="*/ 2478 w 3412"/>
                <a:gd name="T61" fmla="*/ 50 h 2579"/>
                <a:gd name="T62" fmla="*/ 2609 w 3412"/>
                <a:gd name="T63" fmla="*/ 4 h 2579"/>
                <a:gd name="T64" fmla="*/ 2753 w 3412"/>
                <a:gd name="T65" fmla="*/ 13 h 2579"/>
                <a:gd name="T66" fmla="*/ 2877 w 3412"/>
                <a:gd name="T67" fmla="*/ 75 h 2579"/>
                <a:gd name="T68" fmla="*/ 2966 w 3412"/>
                <a:gd name="T69" fmla="*/ 178 h 2579"/>
                <a:gd name="T70" fmla="*/ 3012 w 3412"/>
                <a:gd name="T71" fmla="*/ 310 h 2579"/>
                <a:gd name="T72" fmla="*/ 3055 w 3412"/>
                <a:gd name="T73" fmla="*/ 1190 h 2579"/>
                <a:gd name="T74" fmla="*/ 3194 w 3412"/>
                <a:gd name="T75" fmla="*/ 1218 h 2579"/>
                <a:gd name="T76" fmla="*/ 3307 w 3412"/>
                <a:gd name="T77" fmla="*/ 1295 h 2579"/>
                <a:gd name="T78" fmla="*/ 3384 w 3412"/>
                <a:gd name="T79" fmla="*/ 1409 h 2579"/>
                <a:gd name="T80" fmla="*/ 3412 w 3412"/>
                <a:gd name="T81" fmla="*/ 1547 h 2579"/>
                <a:gd name="T82" fmla="*/ 3399 w 3412"/>
                <a:gd name="T83" fmla="*/ 2197 h 2579"/>
                <a:gd name="T84" fmla="*/ 3337 w 3412"/>
                <a:gd name="T85" fmla="*/ 2320 h 2579"/>
                <a:gd name="T86" fmla="*/ 3235 w 3412"/>
                <a:gd name="T87" fmla="*/ 2411 h 2579"/>
                <a:gd name="T88" fmla="*/ 3103 w 3412"/>
                <a:gd name="T89" fmla="*/ 2457 h 2579"/>
                <a:gd name="T90" fmla="*/ 2936 w 3412"/>
                <a:gd name="T91" fmla="*/ 2579 h 2579"/>
                <a:gd name="T92" fmla="*/ 714 w 3412"/>
                <a:gd name="T93" fmla="*/ 2460 h 2579"/>
                <a:gd name="T94" fmla="*/ 476 w 3412"/>
                <a:gd name="T95" fmla="*/ 2460 h 2579"/>
                <a:gd name="T96" fmla="*/ 263 w 3412"/>
                <a:gd name="T97" fmla="*/ 2447 h 2579"/>
                <a:gd name="T98" fmla="*/ 140 w 3412"/>
                <a:gd name="T99" fmla="*/ 2385 h 2579"/>
                <a:gd name="T100" fmla="*/ 49 w 3412"/>
                <a:gd name="T101" fmla="*/ 2283 h 2579"/>
                <a:gd name="T102" fmla="*/ 3 w 3412"/>
                <a:gd name="T103" fmla="*/ 2151 h 2579"/>
                <a:gd name="T104" fmla="*/ 3 w 3412"/>
                <a:gd name="T105" fmla="*/ 1500 h 2579"/>
                <a:gd name="T106" fmla="*/ 49 w 3412"/>
                <a:gd name="T107" fmla="*/ 1368 h 2579"/>
                <a:gd name="T108" fmla="*/ 140 w 3412"/>
                <a:gd name="T109" fmla="*/ 1265 h 2579"/>
                <a:gd name="T110" fmla="*/ 263 w 3412"/>
                <a:gd name="T111" fmla="*/ 1203 h 2579"/>
                <a:gd name="T112" fmla="*/ 397 w 3412"/>
                <a:gd name="T113" fmla="*/ 1190 h 2579"/>
                <a:gd name="T114" fmla="*/ 410 w 3412"/>
                <a:gd name="T115" fmla="*/ 263 h 2579"/>
                <a:gd name="T116" fmla="*/ 472 w 3412"/>
                <a:gd name="T117" fmla="*/ 140 h 2579"/>
                <a:gd name="T118" fmla="*/ 574 w 3412"/>
                <a:gd name="T119" fmla="*/ 50 h 2579"/>
                <a:gd name="T120" fmla="*/ 705 w 3412"/>
                <a:gd name="T121" fmla="*/ 4 h 2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12" h="2579">
                  <a:moveTo>
                    <a:pt x="357" y="1428"/>
                  </a:moveTo>
                  <a:lnTo>
                    <a:pt x="330" y="1431"/>
                  </a:lnTo>
                  <a:lnTo>
                    <a:pt x="305" y="1441"/>
                  </a:lnTo>
                  <a:lnTo>
                    <a:pt x="283" y="1455"/>
                  </a:lnTo>
                  <a:lnTo>
                    <a:pt x="265" y="1474"/>
                  </a:lnTo>
                  <a:lnTo>
                    <a:pt x="251" y="1495"/>
                  </a:lnTo>
                  <a:lnTo>
                    <a:pt x="241" y="1520"/>
                  </a:lnTo>
                  <a:lnTo>
                    <a:pt x="238" y="1547"/>
                  </a:lnTo>
                  <a:lnTo>
                    <a:pt x="238" y="2103"/>
                  </a:lnTo>
                  <a:lnTo>
                    <a:pt x="241" y="2130"/>
                  </a:lnTo>
                  <a:lnTo>
                    <a:pt x="251" y="2155"/>
                  </a:lnTo>
                  <a:lnTo>
                    <a:pt x="265" y="2178"/>
                  </a:lnTo>
                  <a:lnTo>
                    <a:pt x="283" y="2196"/>
                  </a:lnTo>
                  <a:lnTo>
                    <a:pt x="305" y="2210"/>
                  </a:lnTo>
                  <a:lnTo>
                    <a:pt x="330" y="2219"/>
                  </a:lnTo>
                  <a:lnTo>
                    <a:pt x="357" y="2222"/>
                  </a:lnTo>
                  <a:lnTo>
                    <a:pt x="3055" y="2222"/>
                  </a:lnTo>
                  <a:lnTo>
                    <a:pt x="3082" y="2219"/>
                  </a:lnTo>
                  <a:lnTo>
                    <a:pt x="3107" y="2210"/>
                  </a:lnTo>
                  <a:lnTo>
                    <a:pt x="3129" y="2196"/>
                  </a:lnTo>
                  <a:lnTo>
                    <a:pt x="3147" y="2178"/>
                  </a:lnTo>
                  <a:lnTo>
                    <a:pt x="3161" y="2155"/>
                  </a:lnTo>
                  <a:lnTo>
                    <a:pt x="3171" y="2130"/>
                  </a:lnTo>
                  <a:lnTo>
                    <a:pt x="3174" y="2103"/>
                  </a:lnTo>
                  <a:lnTo>
                    <a:pt x="3174" y="1547"/>
                  </a:lnTo>
                  <a:lnTo>
                    <a:pt x="3171" y="1520"/>
                  </a:lnTo>
                  <a:lnTo>
                    <a:pt x="3161" y="1495"/>
                  </a:lnTo>
                  <a:lnTo>
                    <a:pt x="3147" y="1474"/>
                  </a:lnTo>
                  <a:lnTo>
                    <a:pt x="3129" y="1455"/>
                  </a:lnTo>
                  <a:lnTo>
                    <a:pt x="3107" y="1441"/>
                  </a:lnTo>
                  <a:lnTo>
                    <a:pt x="3082" y="1431"/>
                  </a:lnTo>
                  <a:lnTo>
                    <a:pt x="3055" y="1428"/>
                  </a:lnTo>
                  <a:lnTo>
                    <a:pt x="357" y="1428"/>
                  </a:lnTo>
                  <a:close/>
                  <a:moveTo>
                    <a:pt x="2658" y="238"/>
                  </a:moveTo>
                  <a:lnTo>
                    <a:pt x="2631" y="242"/>
                  </a:lnTo>
                  <a:lnTo>
                    <a:pt x="2606" y="251"/>
                  </a:lnTo>
                  <a:lnTo>
                    <a:pt x="2583" y="265"/>
                  </a:lnTo>
                  <a:lnTo>
                    <a:pt x="2565" y="284"/>
                  </a:lnTo>
                  <a:lnTo>
                    <a:pt x="2551" y="305"/>
                  </a:lnTo>
                  <a:lnTo>
                    <a:pt x="2542" y="330"/>
                  </a:lnTo>
                  <a:lnTo>
                    <a:pt x="2539" y="357"/>
                  </a:lnTo>
                  <a:lnTo>
                    <a:pt x="2539" y="1190"/>
                  </a:lnTo>
                  <a:lnTo>
                    <a:pt x="2777" y="1190"/>
                  </a:lnTo>
                  <a:lnTo>
                    <a:pt x="2777" y="357"/>
                  </a:lnTo>
                  <a:lnTo>
                    <a:pt x="2774" y="330"/>
                  </a:lnTo>
                  <a:lnTo>
                    <a:pt x="2765" y="305"/>
                  </a:lnTo>
                  <a:lnTo>
                    <a:pt x="2751" y="284"/>
                  </a:lnTo>
                  <a:lnTo>
                    <a:pt x="2733" y="265"/>
                  </a:lnTo>
                  <a:lnTo>
                    <a:pt x="2710" y="251"/>
                  </a:lnTo>
                  <a:lnTo>
                    <a:pt x="2685" y="242"/>
                  </a:lnTo>
                  <a:lnTo>
                    <a:pt x="2658" y="238"/>
                  </a:lnTo>
                  <a:close/>
                  <a:moveTo>
                    <a:pt x="754" y="238"/>
                  </a:moveTo>
                  <a:lnTo>
                    <a:pt x="727" y="242"/>
                  </a:lnTo>
                  <a:lnTo>
                    <a:pt x="702" y="251"/>
                  </a:lnTo>
                  <a:lnTo>
                    <a:pt x="679" y="265"/>
                  </a:lnTo>
                  <a:lnTo>
                    <a:pt x="661" y="284"/>
                  </a:lnTo>
                  <a:lnTo>
                    <a:pt x="647" y="305"/>
                  </a:lnTo>
                  <a:lnTo>
                    <a:pt x="638" y="330"/>
                  </a:lnTo>
                  <a:lnTo>
                    <a:pt x="635" y="357"/>
                  </a:lnTo>
                  <a:lnTo>
                    <a:pt x="635" y="1190"/>
                  </a:lnTo>
                  <a:lnTo>
                    <a:pt x="873" y="1190"/>
                  </a:lnTo>
                  <a:lnTo>
                    <a:pt x="873" y="357"/>
                  </a:lnTo>
                  <a:lnTo>
                    <a:pt x="870" y="330"/>
                  </a:lnTo>
                  <a:lnTo>
                    <a:pt x="861" y="305"/>
                  </a:lnTo>
                  <a:lnTo>
                    <a:pt x="847" y="284"/>
                  </a:lnTo>
                  <a:lnTo>
                    <a:pt x="829" y="265"/>
                  </a:lnTo>
                  <a:lnTo>
                    <a:pt x="806" y="251"/>
                  </a:lnTo>
                  <a:lnTo>
                    <a:pt x="781" y="242"/>
                  </a:lnTo>
                  <a:lnTo>
                    <a:pt x="754" y="238"/>
                  </a:lnTo>
                  <a:close/>
                  <a:moveTo>
                    <a:pt x="754" y="0"/>
                  </a:moveTo>
                  <a:lnTo>
                    <a:pt x="803" y="4"/>
                  </a:lnTo>
                  <a:lnTo>
                    <a:pt x="849" y="13"/>
                  </a:lnTo>
                  <a:lnTo>
                    <a:pt x="892" y="28"/>
                  </a:lnTo>
                  <a:lnTo>
                    <a:pt x="934" y="50"/>
                  </a:lnTo>
                  <a:lnTo>
                    <a:pt x="973" y="75"/>
                  </a:lnTo>
                  <a:lnTo>
                    <a:pt x="1006" y="105"/>
                  </a:lnTo>
                  <a:lnTo>
                    <a:pt x="1036" y="140"/>
                  </a:lnTo>
                  <a:lnTo>
                    <a:pt x="1062" y="178"/>
                  </a:lnTo>
                  <a:lnTo>
                    <a:pt x="1083" y="219"/>
                  </a:lnTo>
                  <a:lnTo>
                    <a:pt x="1098" y="263"/>
                  </a:lnTo>
                  <a:lnTo>
                    <a:pt x="1108" y="310"/>
                  </a:lnTo>
                  <a:lnTo>
                    <a:pt x="1111" y="357"/>
                  </a:lnTo>
                  <a:lnTo>
                    <a:pt x="1111" y="1190"/>
                  </a:lnTo>
                  <a:lnTo>
                    <a:pt x="2301" y="1190"/>
                  </a:lnTo>
                  <a:lnTo>
                    <a:pt x="2301" y="357"/>
                  </a:lnTo>
                  <a:lnTo>
                    <a:pt x="2304" y="310"/>
                  </a:lnTo>
                  <a:lnTo>
                    <a:pt x="2314" y="263"/>
                  </a:lnTo>
                  <a:lnTo>
                    <a:pt x="2329" y="219"/>
                  </a:lnTo>
                  <a:lnTo>
                    <a:pt x="2350" y="178"/>
                  </a:lnTo>
                  <a:lnTo>
                    <a:pt x="2376" y="140"/>
                  </a:lnTo>
                  <a:lnTo>
                    <a:pt x="2406" y="105"/>
                  </a:lnTo>
                  <a:lnTo>
                    <a:pt x="2439" y="75"/>
                  </a:lnTo>
                  <a:lnTo>
                    <a:pt x="2478" y="50"/>
                  </a:lnTo>
                  <a:lnTo>
                    <a:pt x="2520" y="28"/>
                  </a:lnTo>
                  <a:lnTo>
                    <a:pt x="2563" y="13"/>
                  </a:lnTo>
                  <a:lnTo>
                    <a:pt x="2609" y="4"/>
                  </a:lnTo>
                  <a:lnTo>
                    <a:pt x="2658" y="0"/>
                  </a:lnTo>
                  <a:lnTo>
                    <a:pt x="2707" y="4"/>
                  </a:lnTo>
                  <a:lnTo>
                    <a:pt x="2753" y="13"/>
                  </a:lnTo>
                  <a:lnTo>
                    <a:pt x="2796" y="28"/>
                  </a:lnTo>
                  <a:lnTo>
                    <a:pt x="2838" y="50"/>
                  </a:lnTo>
                  <a:lnTo>
                    <a:pt x="2877" y="75"/>
                  </a:lnTo>
                  <a:lnTo>
                    <a:pt x="2910" y="105"/>
                  </a:lnTo>
                  <a:lnTo>
                    <a:pt x="2940" y="140"/>
                  </a:lnTo>
                  <a:lnTo>
                    <a:pt x="2966" y="178"/>
                  </a:lnTo>
                  <a:lnTo>
                    <a:pt x="2987" y="219"/>
                  </a:lnTo>
                  <a:lnTo>
                    <a:pt x="3002" y="263"/>
                  </a:lnTo>
                  <a:lnTo>
                    <a:pt x="3012" y="310"/>
                  </a:lnTo>
                  <a:lnTo>
                    <a:pt x="3015" y="357"/>
                  </a:lnTo>
                  <a:lnTo>
                    <a:pt x="3015" y="1190"/>
                  </a:lnTo>
                  <a:lnTo>
                    <a:pt x="3055" y="1190"/>
                  </a:lnTo>
                  <a:lnTo>
                    <a:pt x="3103" y="1193"/>
                  </a:lnTo>
                  <a:lnTo>
                    <a:pt x="3149" y="1203"/>
                  </a:lnTo>
                  <a:lnTo>
                    <a:pt x="3194" y="1218"/>
                  </a:lnTo>
                  <a:lnTo>
                    <a:pt x="3235" y="1240"/>
                  </a:lnTo>
                  <a:lnTo>
                    <a:pt x="3272" y="1265"/>
                  </a:lnTo>
                  <a:lnTo>
                    <a:pt x="3307" y="1295"/>
                  </a:lnTo>
                  <a:lnTo>
                    <a:pt x="3337" y="1330"/>
                  </a:lnTo>
                  <a:lnTo>
                    <a:pt x="3363" y="1368"/>
                  </a:lnTo>
                  <a:lnTo>
                    <a:pt x="3384" y="1409"/>
                  </a:lnTo>
                  <a:lnTo>
                    <a:pt x="3399" y="1453"/>
                  </a:lnTo>
                  <a:lnTo>
                    <a:pt x="3409" y="1500"/>
                  </a:lnTo>
                  <a:lnTo>
                    <a:pt x="3412" y="1547"/>
                  </a:lnTo>
                  <a:lnTo>
                    <a:pt x="3412" y="2103"/>
                  </a:lnTo>
                  <a:lnTo>
                    <a:pt x="3409" y="2151"/>
                  </a:lnTo>
                  <a:lnTo>
                    <a:pt x="3399" y="2197"/>
                  </a:lnTo>
                  <a:lnTo>
                    <a:pt x="3384" y="2242"/>
                  </a:lnTo>
                  <a:lnTo>
                    <a:pt x="3363" y="2283"/>
                  </a:lnTo>
                  <a:lnTo>
                    <a:pt x="3337" y="2320"/>
                  </a:lnTo>
                  <a:lnTo>
                    <a:pt x="3307" y="2355"/>
                  </a:lnTo>
                  <a:lnTo>
                    <a:pt x="3272" y="2385"/>
                  </a:lnTo>
                  <a:lnTo>
                    <a:pt x="3235" y="2411"/>
                  </a:lnTo>
                  <a:lnTo>
                    <a:pt x="3194" y="2432"/>
                  </a:lnTo>
                  <a:lnTo>
                    <a:pt x="3149" y="2447"/>
                  </a:lnTo>
                  <a:lnTo>
                    <a:pt x="3103" y="2457"/>
                  </a:lnTo>
                  <a:lnTo>
                    <a:pt x="3055" y="2460"/>
                  </a:lnTo>
                  <a:lnTo>
                    <a:pt x="2936" y="2460"/>
                  </a:lnTo>
                  <a:lnTo>
                    <a:pt x="2936" y="2579"/>
                  </a:lnTo>
                  <a:lnTo>
                    <a:pt x="2698" y="2579"/>
                  </a:lnTo>
                  <a:lnTo>
                    <a:pt x="2698" y="2460"/>
                  </a:lnTo>
                  <a:lnTo>
                    <a:pt x="714" y="2460"/>
                  </a:lnTo>
                  <a:lnTo>
                    <a:pt x="714" y="2579"/>
                  </a:lnTo>
                  <a:lnTo>
                    <a:pt x="476" y="2579"/>
                  </a:lnTo>
                  <a:lnTo>
                    <a:pt x="476" y="2460"/>
                  </a:lnTo>
                  <a:lnTo>
                    <a:pt x="357" y="2460"/>
                  </a:lnTo>
                  <a:lnTo>
                    <a:pt x="309" y="2457"/>
                  </a:lnTo>
                  <a:lnTo>
                    <a:pt x="263" y="2447"/>
                  </a:lnTo>
                  <a:lnTo>
                    <a:pt x="219" y="2432"/>
                  </a:lnTo>
                  <a:lnTo>
                    <a:pt x="177" y="2411"/>
                  </a:lnTo>
                  <a:lnTo>
                    <a:pt x="140" y="2385"/>
                  </a:lnTo>
                  <a:lnTo>
                    <a:pt x="105" y="2355"/>
                  </a:lnTo>
                  <a:lnTo>
                    <a:pt x="75" y="2320"/>
                  </a:lnTo>
                  <a:lnTo>
                    <a:pt x="49" y="2283"/>
                  </a:lnTo>
                  <a:lnTo>
                    <a:pt x="28" y="2242"/>
                  </a:lnTo>
                  <a:lnTo>
                    <a:pt x="13" y="2197"/>
                  </a:lnTo>
                  <a:lnTo>
                    <a:pt x="3" y="2151"/>
                  </a:lnTo>
                  <a:lnTo>
                    <a:pt x="0" y="2103"/>
                  </a:lnTo>
                  <a:lnTo>
                    <a:pt x="0" y="1547"/>
                  </a:lnTo>
                  <a:lnTo>
                    <a:pt x="3" y="1500"/>
                  </a:lnTo>
                  <a:lnTo>
                    <a:pt x="13" y="1453"/>
                  </a:lnTo>
                  <a:lnTo>
                    <a:pt x="28" y="1409"/>
                  </a:lnTo>
                  <a:lnTo>
                    <a:pt x="49" y="1368"/>
                  </a:lnTo>
                  <a:lnTo>
                    <a:pt x="75" y="1330"/>
                  </a:lnTo>
                  <a:lnTo>
                    <a:pt x="105" y="1295"/>
                  </a:lnTo>
                  <a:lnTo>
                    <a:pt x="140" y="1265"/>
                  </a:lnTo>
                  <a:lnTo>
                    <a:pt x="177" y="1240"/>
                  </a:lnTo>
                  <a:lnTo>
                    <a:pt x="219" y="1218"/>
                  </a:lnTo>
                  <a:lnTo>
                    <a:pt x="263" y="1203"/>
                  </a:lnTo>
                  <a:lnTo>
                    <a:pt x="309" y="1193"/>
                  </a:lnTo>
                  <a:lnTo>
                    <a:pt x="357" y="1190"/>
                  </a:lnTo>
                  <a:lnTo>
                    <a:pt x="397" y="1190"/>
                  </a:lnTo>
                  <a:lnTo>
                    <a:pt x="397" y="357"/>
                  </a:lnTo>
                  <a:lnTo>
                    <a:pt x="400" y="310"/>
                  </a:lnTo>
                  <a:lnTo>
                    <a:pt x="410" y="263"/>
                  </a:lnTo>
                  <a:lnTo>
                    <a:pt x="425" y="219"/>
                  </a:lnTo>
                  <a:lnTo>
                    <a:pt x="446" y="178"/>
                  </a:lnTo>
                  <a:lnTo>
                    <a:pt x="472" y="140"/>
                  </a:lnTo>
                  <a:lnTo>
                    <a:pt x="502" y="105"/>
                  </a:lnTo>
                  <a:lnTo>
                    <a:pt x="535" y="75"/>
                  </a:lnTo>
                  <a:lnTo>
                    <a:pt x="574" y="50"/>
                  </a:lnTo>
                  <a:lnTo>
                    <a:pt x="616" y="28"/>
                  </a:lnTo>
                  <a:lnTo>
                    <a:pt x="659" y="13"/>
                  </a:lnTo>
                  <a:lnTo>
                    <a:pt x="705" y="4"/>
                  </a:lnTo>
                  <a:lnTo>
                    <a:pt x="7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187"/>
            <p:cNvSpPr>
              <a:spLocks/>
            </p:cNvSpPr>
            <p:nvPr/>
          </p:nvSpPr>
          <p:spPr bwMode="auto">
            <a:xfrm>
              <a:off x="11347450" y="3836988"/>
              <a:ext cx="50800" cy="50800"/>
            </a:xfrm>
            <a:custGeom>
              <a:avLst/>
              <a:gdLst>
                <a:gd name="T0" fmla="*/ 159 w 318"/>
                <a:gd name="T1" fmla="*/ 0 h 318"/>
                <a:gd name="T2" fmla="*/ 191 w 318"/>
                <a:gd name="T3" fmla="*/ 3 h 318"/>
                <a:gd name="T4" fmla="*/ 221 w 318"/>
                <a:gd name="T5" fmla="*/ 13 h 318"/>
                <a:gd name="T6" fmla="*/ 248 w 318"/>
                <a:gd name="T7" fmla="*/ 27 h 318"/>
                <a:gd name="T8" fmla="*/ 272 w 318"/>
                <a:gd name="T9" fmla="*/ 47 h 318"/>
                <a:gd name="T10" fmla="*/ 291 w 318"/>
                <a:gd name="T11" fmla="*/ 70 h 318"/>
                <a:gd name="T12" fmla="*/ 305 w 318"/>
                <a:gd name="T13" fmla="*/ 97 h 318"/>
                <a:gd name="T14" fmla="*/ 315 w 318"/>
                <a:gd name="T15" fmla="*/ 128 h 318"/>
                <a:gd name="T16" fmla="*/ 318 w 318"/>
                <a:gd name="T17" fmla="*/ 159 h 318"/>
                <a:gd name="T18" fmla="*/ 315 w 318"/>
                <a:gd name="T19" fmla="*/ 192 h 318"/>
                <a:gd name="T20" fmla="*/ 305 w 318"/>
                <a:gd name="T21" fmla="*/ 221 h 318"/>
                <a:gd name="T22" fmla="*/ 291 w 318"/>
                <a:gd name="T23" fmla="*/ 248 h 318"/>
                <a:gd name="T24" fmla="*/ 272 w 318"/>
                <a:gd name="T25" fmla="*/ 272 h 318"/>
                <a:gd name="T26" fmla="*/ 248 w 318"/>
                <a:gd name="T27" fmla="*/ 291 h 318"/>
                <a:gd name="T28" fmla="*/ 221 w 318"/>
                <a:gd name="T29" fmla="*/ 305 h 318"/>
                <a:gd name="T30" fmla="*/ 191 w 318"/>
                <a:gd name="T31" fmla="*/ 315 h 318"/>
                <a:gd name="T32" fmla="*/ 159 w 318"/>
                <a:gd name="T33" fmla="*/ 318 h 318"/>
                <a:gd name="T34" fmla="*/ 127 w 318"/>
                <a:gd name="T35" fmla="*/ 315 h 318"/>
                <a:gd name="T36" fmla="*/ 97 w 318"/>
                <a:gd name="T37" fmla="*/ 305 h 318"/>
                <a:gd name="T38" fmla="*/ 70 w 318"/>
                <a:gd name="T39" fmla="*/ 291 h 318"/>
                <a:gd name="T40" fmla="*/ 46 w 318"/>
                <a:gd name="T41" fmla="*/ 272 h 318"/>
                <a:gd name="T42" fmla="*/ 27 w 318"/>
                <a:gd name="T43" fmla="*/ 248 h 318"/>
                <a:gd name="T44" fmla="*/ 13 w 318"/>
                <a:gd name="T45" fmla="*/ 221 h 318"/>
                <a:gd name="T46" fmla="*/ 3 w 318"/>
                <a:gd name="T47" fmla="*/ 192 h 318"/>
                <a:gd name="T48" fmla="*/ 0 w 318"/>
                <a:gd name="T49" fmla="*/ 159 h 318"/>
                <a:gd name="T50" fmla="*/ 3 w 318"/>
                <a:gd name="T51" fmla="*/ 128 h 318"/>
                <a:gd name="T52" fmla="*/ 13 w 318"/>
                <a:gd name="T53" fmla="*/ 97 h 318"/>
                <a:gd name="T54" fmla="*/ 27 w 318"/>
                <a:gd name="T55" fmla="*/ 70 h 318"/>
                <a:gd name="T56" fmla="*/ 46 w 318"/>
                <a:gd name="T57" fmla="*/ 47 h 318"/>
                <a:gd name="T58" fmla="*/ 70 w 318"/>
                <a:gd name="T59" fmla="*/ 27 h 318"/>
                <a:gd name="T60" fmla="*/ 97 w 318"/>
                <a:gd name="T61" fmla="*/ 13 h 318"/>
                <a:gd name="T62" fmla="*/ 127 w 318"/>
                <a:gd name="T63" fmla="*/ 3 h 318"/>
                <a:gd name="T64" fmla="*/ 159 w 318"/>
                <a:gd name="T6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8">
                  <a:moveTo>
                    <a:pt x="159" y="0"/>
                  </a:moveTo>
                  <a:lnTo>
                    <a:pt x="191" y="3"/>
                  </a:lnTo>
                  <a:lnTo>
                    <a:pt x="221" y="13"/>
                  </a:lnTo>
                  <a:lnTo>
                    <a:pt x="248" y="27"/>
                  </a:lnTo>
                  <a:lnTo>
                    <a:pt x="272" y="47"/>
                  </a:lnTo>
                  <a:lnTo>
                    <a:pt x="291" y="70"/>
                  </a:lnTo>
                  <a:lnTo>
                    <a:pt x="305" y="97"/>
                  </a:lnTo>
                  <a:lnTo>
                    <a:pt x="315" y="128"/>
                  </a:lnTo>
                  <a:lnTo>
                    <a:pt x="318" y="159"/>
                  </a:lnTo>
                  <a:lnTo>
                    <a:pt x="315" y="192"/>
                  </a:lnTo>
                  <a:lnTo>
                    <a:pt x="305" y="221"/>
                  </a:lnTo>
                  <a:lnTo>
                    <a:pt x="291" y="248"/>
                  </a:lnTo>
                  <a:lnTo>
                    <a:pt x="272" y="272"/>
                  </a:lnTo>
                  <a:lnTo>
                    <a:pt x="248" y="291"/>
                  </a:lnTo>
                  <a:lnTo>
                    <a:pt x="221" y="305"/>
                  </a:lnTo>
                  <a:lnTo>
                    <a:pt x="191" y="315"/>
                  </a:lnTo>
                  <a:lnTo>
                    <a:pt x="159" y="318"/>
                  </a:lnTo>
                  <a:lnTo>
                    <a:pt x="127" y="315"/>
                  </a:lnTo>
                  <a:lnTo>
                    <a:pt x="97" y="305"/>
                  </a:lnTo>
                  <a:lnTo>
                    <a:pt x="70" y="291"/>
                  </a:lnTo>
                  <a:lnTo>
                    <a:pt x="46" y="272"/>
                  </a:lnTo>
                  <a:lnTo>
                    <a:pt x="27" y="248"/>
                  </a:lnTo>
                  <a:lnTo>
                    <a:pt x="13" y="221"/>
                  </a:lnTo>
                  <a:lnTo>
                    <a:pt x="3" y="192"/>
                  </a:lnTo>
                  <a:lnTo>
                    <a:pt x="0" y="159"/>
                  </a:lnTo>
                  <a:lnTo>
                    <a:pt x="3" y="128"/>
                  </a:lnTo>
                  <a:lnTo>
                    <a:pt x="13" y="97"/>
                  </a:lnTo>
                  <a:lnTo>
                    <a:pt x="27" y="70"/>
                  </a:lnTo>
                  <a:lnTo>
                    <a:pt x="46" y="47"/>
                  </a:lnTo>
                  <a:lnTo>
                    <a:pt x="70" y="27"/>
                  </a:lnTo>
                  <a:lnTo>
                    <a:pt x="97" y="13"/>
                  </a:lnTo>
                  <a:lnTo>
                    <a:pt x="127" y="3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188"/>
            <p:cNvSpPr>
              <a:spLocks/>
            </p:cNvSpPr>
            <p:nvPr/>
          </p:nvSpPr>
          <p:spPr bwMode="auto">
            <a:xfrm>
              <a:off x="11258550" y="3836988"/>
              <a:ext cx="50800" cy="50800"/>
            </a:xfrm>
            <a:custGeom>
              <a:avLst/>
              <a:gdLst>
                <a:gd name="T0" fmla="*/ 159 w 317"/>
                <a:gd name="T1" fmla="*/ 0 h 318"/>
                <a:gd name="T2" fmla="*/ 190 w 317"/>
                <a:gd name="T3" fmla="*/ 3 h 318"/>
                <a:gd name="T4" fmla="*/ 221 w 317"/>
                <a:gd name="T5" fmla="*/ 13 h 318"/>
                <a:gd name="T6" fmla="*/ 248 w 317"/>
                <a:gd name="T7" fmla="*/ 27 h 318"/>
                <a:gd name="T8" fmla="*/ 270 w 317"/>
                <a:gd name="T9" fmla="*/ 47 h 318"/>
                <a:gd name="T10" fmla="*/ 290 w 317"/>
                <a:gd name="T11" fmla="*/ 70 h 318"/>
                <a:gd name="T12" fmla="*/ 305 w 317"/>
                <a:gd name="T13" fmla="*/ 97 h 318"/>
                <a:gd name="T14" fmla="*/ 314 w 317"/>
                <a:gd name="T15" fmla="*/ 128 h 318"/>
                <a:gd name="T16" fmla="*/ 317 w 317"/>
                <a:gd name="T17" fmla="*/ 159 h 318"/>
                <a:gd name="T18" fmla="*/ 314 w 317"/>
                <a:gd name="T19" fmla="*/ 192 h 318"/>
                <a:gd name="T20" fmla="*/ 305 w 317"/>
                <a:gd name="T21" fmla="*/ 221 h 318"/>
                <a:gd name="T22" fmla="*/ 290 w 317"/>
                <a:gd name="T23" fmla="*/ 248 h 318"/>
                <a:gd name="T24" fmla="*/ 270 w 317"/>
                <a:gd name="T25" fmla="*/ 272 h 318"/>
                <a:gd name="T26" fmla="*/ 248 w 317"/>
                <a:gd name="T27" fmla="*/ 291 h 318"/>
                <a:gd name="T28" fmla="*/ 221 w 317"/>
                <a:gd name="T29" fmla="*/ 305 h 318"/>
                <a:gd name="T30" fmla="*/ 190 w 317"/>
                <a:gd name="T31" fmla="*/ 315 h 318"/>
                <a:gd name="T32" fmla="*/ 159 w 317"/>
                <a:gd name="T33" fmla="*/ 318 h 318"/>
                <a:gd name="T34" fmla="*/ 127 w 317"/>
                <a:gd name="T35" fmla="*/ 315 h 318"/>
                <a:gd name="T36" fmla="*/ 97 w 317"/>
                <a:gd name="T37" fmla="*/ 305 h 318"/>
                <a:gd name="T38" fmla="*/ 70 w 317"/>
                <a:gd name="T39" fmla="*/ 291 h 318"/>
                <a:gd name="T40" fmla="*/ 47 w 317"/>
                <a:gd name="T41" fmla="*/ 272 h 318"/>
                <a:gd name="T42" fmla="*/ 27 w 317"/>
                <a:gd name="T43" fmla="*/ 248 h 318"/>
                <a:gd name="T44" fmla="*/ 13 w 317"/>
                <a:gd name="T45" fmla="*/ 221 h 318"/>
                <a:gd name="T46" fmla="*/ 3 w 317"/>
                <a:gd name="T47" fmla="*/ 192 h 318"/>
                <a:gd name="T48" fmla="*/ 0 w 317"/>
                <a:gd name="T49" fmla="*/ 159 h 318"/>
                <a:gd name="T50" fmla="*/ 3 w 317"/>
                <a:gd name="T51" fmla="*/ 128 h 318"/>
                <a:gd name="T52" fmla="*/ 13 w 317"/>
                <a:gd name="T53" fmla="*/ 97 h 318"/>
                <a:gd name="T54" fmla="*/ 27 w 317"/>
                <a:gd name="T55" fmla="*/ 70 h 318"/>
                <a:gd name="T56" fmla="*/ 47 w 317"/>
                <a:gd name="T57" fmla="*/ 47 h 318"/>
                <a:gd name="T58" fmla="*/ 70 w 317"/>
                <a:gd name="T59" fmla="*/ 27 h 318"/>
                <a:gd name="T60" fmla="*/ 97 w 317"/>
                <a:gd name="T61" fmla="*/ 13 h 318"/>
                <a:gd name="T62" fmla="*/ 127 w 317"/>
                <a:gd name="T63" fmla="*/ 3 h 318"/>
                <a:gd name="T64" fmla="*/ 159 w 317"/>
                <a:gd name="T6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7" h="318">
                  <a:moveTo>
                    <a:pt x="159" y="0"/>
                  </a:moveTo>
                  <a:lnTo>
                    <a:pt x="190" y="3"/>
                  </a:lnTo>
                  <a:lnTo>
                    <a:pt x="221" y="13"/>
                  </a:lnTo>
                  <a:lnTo>
                    <a:pt x="248" y="27"/>
                  </a:lnTo>
                  <a:lnTo>
                    <a:pt x="270" y="47"/>
                  </a:lnTo>
                  <a:lnTo>
                    <a:pt x="290" y="70"/>
                  </a:lnTo>
                  <a:lnTo>
                    <a:pt x="305" y="97"/>
                  </a:lnTo>
                  <a:lnTo>
                    <a:pt x="314" y="128"/>
                  </a:lnTo>
                  <a:lnTo>
                    <a:pt x="317" y="159"/>
                  </a:lnTo>
                  <a:lnTo>
                    <a:pt x="314" y="192"/>
                  </a:lnTo>
                  <a:lnTo>
                    <a:pt x="305" y="221"/>
                  </a:lnTo>
                  <a:lnTo>
                    <a:pt x="290" y="248"/>
                  </a:lnTo>
                  <a:lnTo>
                    <a:pt x="270" y="272"/>
                  </a:lnTo>
                  <a:lnTo>
                    <a:pt x="248" y="291"/>
                  </a:lnTo>
                  <a:lnTo>
                    <a:pt x="221" y="305"/>
                  </a:lnTo>
                  <a:lnTo>
                    <a:pt x="190" y="315"/>
                  </a:lnTo>
                  <a:lnTo>
                    <a:pt x="159" y="318"/>
                  </a:lnTo>
                  <a:lnTo>
                    <a:pt x="127" y="315"/>
                  </a:lnTo>
                  <a:lnTo>
                    <a:pt x="97" y="305"/>
                  </a:lnTo>
                  <a:lnTo>
                    <a:pt x="70" y="291"/>
                  </a:lnTo>
                  <a:lnTo>
                    <a:pt x="47" y="272"/>
                  </a:lnTo>
                  <a:lnTo>
                    <a:pt x="27" y="248"/>
                  </a:lnTo>
                  <a:lnTo>
                    <a:pt x="13" y="221"/>
                  </a:lnTo>
                  <a:lnTo>
                    <a:pt x="3" y="192"/>
                  </a:lnTo>
                  <a:lnTo>
                    <a:pt x="0" y="159"/>
                  </a:lnTo>
                  <a:lnTo>
                    <a:pt x="3" y="128"/>
                  </a:lnTo>
                  <a:lnTo>
                    <a:pt x="13" y="97"/>
                  </a:lnTo>
                  <a:lnTo>
                    <a:pt x="27" y="70"/>
                  </a:lnTo>
                  <a:lnTo>
                    <a:pt x="47" y="47"/>
                  </a:lnTo>
                  <a:lnTo>
                    <a:pt x="70" y="27"/>
                  </a:lnTo>
                  <a:lnTo>
                    <a:pt x="97" y="13"/>
                  </a:lnTo>
                  <a:lnTo>
                    <a:pt x="127" y="3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Rectangle 189"/>
            <p:cNvSpPr>
              <a:spLocks noChangeArrowheads="1"/>
            </p:cNvSpPr>
            <p:nvPr/>
          </p:nvSpPr>
          <p:spPr bwMode="auto">
            <a:xfrm>
              <a:off x="11006138" y="3843338"/>
              <a:ext cx="214313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190"/>
            <p:cNvSpPr>
              <a:spLocks/>
            </p:cNvSpPr>
            <p:nvPr/>
          </p:nvSpPr>
          <p:spPr bwMode="auto">
            <a:xfrm>
              <a:off x="11220450" y="3497263"/>
              <a:ext cx="265113" cy="131763"/>
            </a:xfrm>
            <a:custGeom>
              <a:avLst/>
              <a:gdLst>
                <a:gd name="T0" fmla="*/ 909 w 1666"/>
                <a:gd name="T1" fmla="*/ 5 h 833"/>
                <a:gd name="T2" fmla="*/ 1054 w 1666"/>
                <a:gd name="T3" fmla="*/ 31 h 833"/>
                <a:gd name="T4" fmla="*/ 1190 w 1666"/>
                <a:gd name="T5" fmla="*/ 82 h 833"/>
                <a:gd name="T6" fmla="*/ 1313 w 1666"/>
                <a:gd name="T7" fmla="*/ 153 h 833"/>
                <a:gd name="T8" fmla="*/ 1422 w 1666"/>
                <a:gd name="T9" fmla="*/ 245 h 833"/>
                <a:gd name="T10" fmla="*/ 1513 w 1666"/>
                <a:gd name="T11" fmla="*/ 354 h 833"/>
                <a:gd name="T12" fmla="*/ 1586 w 1666"/>
                <a:gd name="T13" fmla="*/ 477 h 833"/>
                <a:gd name="T14" fmla="*/ 1636 w 1666"/>
                <a:gd name="T15" fmla="*/ 613 h 833"/>
                <a:gd name="T16" fmla="*/ 1663 w 1666"/>
                <a:gd name="T17" fmla="*/ 758 h 833"/>
                <a:gd name="T18" fmla="*/ 1428 w 1666"/>
                <a:gd name="T19" fmla="*/ 833 h 833"/>
                <a:gd name="T20" fmla="*/ 1416 w 1666"/>
                <a:gd name="T21" fmla="*/ 714 h 833"/>
                <a:gd name="T22" fmla="*/ 1381 w 1666"/>
                <a:gd name="T23" fmla="*/ 603 h 833"/>
                <a:gd name="T24" fmla="*/ 1326 w 1666"/>
                <a:gd name="T25" fmla="*/ 501 h 833"/>
                <a:gd name="T26" fmla="*/ 1254 w 1666"/>
                <a:gd name="T27" fmla="*/ 414 h 833"/>
                <a:gd name="T28" fmla="*/ 1165 w 1666"/>
                <a:gd name="T29" fmla="*/ 340 h 833"/>
                <a:gd name="T30" fmla="*/ 1065 w 1666"/>
                <a:gd name="T31" fmla="*/ 286 h 833"/>
                <a:gd name="T32" fmla="*/ 953 w 1666"/>
                <a:gd name="T33" fmla="*/ 251 h 833"/>
                <a:gd name="T34" fmla="*/ 833 w 1666"/>
                <a:gd name="T35" fmla="*/ 238 h 833"/>
                <a:gd name="T36" fmla="*/ 713 w 1666"/>
                <a:gd name="T37" fmla="*/ 251 h 833"/>
                <a:gd name="T38" fmla="*/ 601 w 1666"/>
                <a:gd name="T39" fmla="*/ 286 h 833"/>
                <a:gd name="T40" fmla="*/ 501 w 1666"/>
                <a:gd name="T41" fmla="*/ 340 h 833"/>
                <a:gd name="T42" fmla="*/ 412 w 1666"/>
                <a:gd name="T43" fmla="*/ 414 h 833"/>
                <a:gd name="T44" fmla="*/ 340 w 1666"/>
                <a:gd name="T45" fmla="*/ 501 h 833"/>
                <a:gd name="T46" fmla="*/ 285 w 1666"/>
                <a:gd name="T47" fmla="*/ 603 h 833"/>
                <a:gd name="T48" fmla="*/ 250 w 1666"/>
                <a:gd name="T49" fmla="*/ 714 h 833"/>
                <a:gd name="T50" fmla="*/ 238 w 1666"/>
                <a:gd name="T51" fmla="*/ 833 h 833"/>
                <a:gd name="T52" fmla="*/ 3 w 1666"/>
                <a:gd name="T53" fmla="*/ 758 h 833"/>
                <a:gd name="T54" fmla="*/ 30 w 1666"/>
                <a:gd name="T55" fmla="*/ 613 h 833"/>
                <a:gd name="T56" fmla="*/ 80 w 1666"/>
                <a:gd name="T57" fmla="*/ 477 h 833"/>
                <a:gd name="T58" fmla="*/ 153 w 1666"/>
                <a:gd name="T59" fmla="*/ 354 h 833"/>
                <a:gd name="T60" fmla="*/ 244 w 1666"/>
                <a:gd name="T61" fmla="*/ 245 h 833"/>
                <a:gd name="T62" fmla="*/ 353 w 1666"/>
                <a:gd name="T63" fmla="*/ 153 h 833"/>
                <a:gd name="T64" fmla="*/ 476 w 1666"/>
                <a:gd name="T65" fmla="*/ 82 h 833"/>
                <a:gd name="T66" fmla="*/ 612 w 1666"/>
                <a:gd name="T67" fmla="*/ 31 h 833"/>
                <a:gd name="T68" fmla="*/ 757 w 1666"/>
                <a:gd name="T69" fmla="*/ 5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66" h="833">
                  <a:moveTo>
                    <a:pt x="833" y="0"/>
                  </a:moveTo>
                  <a:lnTo>
                    <a:pt x="909" y="5"/>
                  </a:lnTo>
                  <a:lnTo>
                    <a:pt x="982" y="14"/>
                  </a:lnTo>
                  <a:lnTo>
                    <a:pt x="1054" y="31"/>
                  </a:lnTo>
                  <a:lnTo>
                    <a:pt x="1123" y="53"/>
                  </a:lnTo>
                  <a:lnTo>
                    <a:pt x="1190" y="82"/>
                  </a:lnTo>
                  <a:lnTo>
                    <a:pt x="1253" y="115"/>
                  </a:lnTo>
                  <a:lnTo>
                    <a:pt x="1313" y="153"/>
                  </a:lnTo>
                  <a:lnTo>
                    <a:pt x="1370" y="197"/>
                  </a:lnTo>
                  <a:lnTo>
                    <a:pt x="1422" y="245"/>
                  </a:lnTo>
                  <a:lnTo>
                    <a:pt x="1470" y="298"/>
                  </a:lnTo>
                  <a:lnTo>
                    <a:pt x="1513" y="354"/>
                  </a:lnTo>
                  <a:lnTo>
                    <a:pt x="1552" y="414"/>
                  </a:lnTo>
                  <a:lnTo>
                    <a:pt x="1586" y="477"/>
                  </a:lnTo>
                  <a:lnTo>
                    <a:pt x="1614" y="543"/>
                  </a:lnTo>
                  <a:lnTo>
                    <a:pt x="1636" y="613"/>
                  </a:lnTo>
                  <a:lnTo>
                    <a:pt x="1653" y="684"/>
                  </a:lnTo>
                  <a:lnTo>
                    <a:pt x="1663" y="758"/>
                  </a:lnTo>
                  <a:lnTo>
                    <a:pt x="1666" y="833"/>
                  </a:lnTo>
                  <a:lnTo>
                    <a:pt x="1428" y="833"/>
                  </a:lnTo>
                  <a:lnTo>
                    <a:pt x="1425" y="773"/>
                  </a:lnTo>
                  <a:lnTo>
                    <a:pt x="1416" y="714"/>
                  </a:lnTo>
                  <a:lnTo>
                    <a:pt x="1401" y="657"/>
                  </a:lnTo>
                  <a:lnTo>
                    <a:pt x="1381" y="603"/>
                  </a:lnTo>
                  <a:lnTo>
                    <a:pt x="1357" y="550"/>
                  </a:lnTo>
                  <a:lnTo>
                    <a:pt x="1326" y="501"/>
                  </a:lnTo>
                  <a:lnTo>
                    <a:pt x="1292" y="456"/>
                  </a:lnTo>
                  <a:lnTo>
                    <a:pt x="1254" y="414"/>
                  </a:lnTo>
                  <a:lnTo>
                    <a:pt x="1212" y="375"/>
                  </a:lnTo>
                  <a:lnTo>
                    <a:pt x="1165" y="340"/>
                  </a:lnTo>
                  <a:lnTo>
                    <a:pt x="1116" y="311"/>
                  </a:lnTo>
                  <a:lnTo>
                    <a:pt x="1065" y="286"/>
                  </a:lnTo>
                  <a:lnTo>
                    <a:pt x="1009" y="265"/>
                  </a:lnTo>
                  <a:lnTo>
                    <a:pt x="953" y="251"/>
                  </a:lnTo>
                  <a:lnTo>
                    <a:pt x="894" y="242"/>
                  </a:lnTo>
                  <a:lnTo>
                    <a:pt x="833" y="238"/>
                  </a:lnTo>
                  <a:lnTo>
                    <a:pt x="772" y="242"/>
                  </a:lnTo>
                  <a:lnTo>
                    <a:pt x="713" y="251"/>
                  </a:lnTo>
                  <a:lnTo>
                    <a:pt x="657" y="265"/>
                  </a:lnTo>
                  <a:lnTo>
                    <a:pt x="601" y="286"/>
                  </a:lnTo>
                  <a:lnTo>
                    <a:pt x="550" y="311"/>
                  </a:lnTo>
                  <a:lnTo>
                    <a:pt x="501" y="340"/>
                  </a:lnTo>
                  <a:lnTo>
                    <a:pt x="454" y="375"/>
                  </a:lnTo>
                  <a:lnTo>
                    <a:pt x="412" y="414"/>
                  </a:lnTo>
                  <a:lnTo>
                    <a:pt x="374" y="456"/>
                  </a:lnTo>
                  <a:lnTo>
                    <a:pt x="340" y="501"/>
                  </a:lnTo>
                  <a:lnTo>
                    <a:pt x="309" y="550"/>
                  </a:lnTo>
                  <a:lnTo>
                    <a:pt x="285" y="603"/>
                  </a:lnTo>
                  <a:lnTo>
                    <a:pt x="265" y="657"/>
                  </a:lnTo>
                  <a:lnTo>
                    <a:pt x="250" y="714"/>
                  </a:lnTo>
                  <a:lnTo>
                    <a:pt x="241" y="773"/>
                  </a:lnTo>
                  <a:lnTo>
                    <a:pt x="238" y="833"/>
                  </a:lnTo>
                  <a:lnTo>
                    <a:pt x="0" y="833"/>
                  </a:lnTo>
                  <a:lnTo>
                    <a:pt x="3" y="758"/>
                  </a:lnTo>
                  <a:lnTo>
                    <a:pt x="13" y="684"/>
                  </a:lnTo>
                  <a:lnTo>
                    <a:pt x="30" y="613"/>
                  </a:lnTo>
                  <a:lnTo>
                    <a:pt x="52" y="543"/>
                  </a:lnTo>
                  <a:lnTo>
                    <a:pt x="80" y="477"/>
                  </a:lnTo>
                  <a:lnTo>
                    <a:pt x="114" y="414"/>
                  </a:lnTo>
                  <a:lnTo>
                    <a:pt x="153" y="354"/>
                  </a:lnTo>
                  <a:lnTo>
                    <a:pt x="196" y="298"/>
                  </a:lnTo>
                  <a:lnTo>
                    <a:pt x="244" y="245"/>
                  </a:lnTo>
                  <a:lnTo>
                    <a:pt x="296" y="197"/>
                  </a:lnTo>
                  <a:lnTo>
                    <a:pt x="353" y="153"/>
                  </a:lnTo>
                  <a:lnTo>
                    <a:pt x="413" y="115"/>
                  </a:lnTo>
                  <a:lnTo>
                    <a:pt x="476" y="82"/>
                  </a:lnTo>
                  <a:lnTo>
                    <a:pt x="543" y="53"/>
                  </a:lnTo>
                  <a:lnTo>
                    <a:pt x="612" y="31"/>
                  </a:lnTo>
                  <a:lnTo>
                    <a:pt x="684" y="14"/>
                  </a:lnTo>
                  <a:lnTo>
                    <a:pt x="757" y="5"/>
                  </a:lnTo>
                  <a:lnTo>
                    <a:pt x="8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191"/>
            <p:cNvSpPr>
              <a:spLocks/>
            </p:cNvSpPr>
            <p:nvPr/>
          </p:nvSpPr>
          <p:spPr bwMode="auto">
            <a:xfrm>
              <a:off x="10918825" y="3497263"/>
              <a:ext cx="265113" cy="131763"/>
            </a:xfrm>
            <a:custGeom>
              <a:avLst/>
              <a:gdLst>
                <a:gd name="T0" fmla="*/ 909 w 1666"/>
                <a:gd name="T1" fmla="*/ 5 h 833"/>
                <a:gd name="T2" fmla="*/ 1054 w 1666"/>
                <a:gd name="T3" fmla="*/ 31 h 833"/>
                <a:gd name="T4" fmla="*/ 1190 w 1666"/>
                <a:gd name="T5" fmla="*/ 82 h 833"/>
                <a:gd name="T6" fmla="*/ 1313 w 1666"/>
                <a:gd name="T7" fmla="*/ 153 h 833"/>
                <a:gd name="T8" fmla="*/ 1422 w 1666"/>
                <a:gd name="T9" fmla="*/ 245 h 833"/>
                <a:gd name="T10" fmla="*/ 1513 w 1666"/>
                <a:gd name="T11" fmla="*/ 354 h 833"/>
                <a:gd name="T12" fmla="*/ 1586 w 1666"/>
                <a:gd name="T13" fmla="*/ 477 h 833"/>
                <a:gd name="T14" fmla="*/ 1636 w 1666"/>
                <a:gd name="T15" fmla="*/ 613 h 833"/>
                <a:gd name="T16" fmla="*/ 1663 w 1666"/>
                <a:gd name="T17" fmla="*/ 758 h 833"/>
                <a:gd name="T18" fmla="*/ 1428 w 1666"/>
                <a:gd name="T19" fmla="*/ 833 h 833"/>
                <a:gd name="T20" fmla="*/ 1416 w 1666"/>
                <a:gd name="T21" fmla="*/ 714 h 833"/>
                <a:gd name="T22" fmla="*/ 1381 w 1666"/>
                <a:gd name="T23" fmla="*/ 603 h 833"/>
                <a:gd name="T24" fmla="*/ 1326 w 1666"/>
                <a:gd name="T25" fmla="*/ 501 h 833"/>
                <a:gd name="T26" fmla="*/ 1254 w 1666"/>
                <a:gd name="T27" fmla="*/ 414 h 833"/>
                <a:gd name="T28" fmla="*/ 1165 w 1666"/>
                <a:gd name="T29" fmla="*/ 340 h 833"/>
                <a:gd name="T30" fmla="*/ 1065 w 1666"/>
                <a:gd name="T31" fmla="*/ 286 h 833"/>
                <a:gd name="T32" fmla="*/ 953 w 1666"/>
                <a:gd name="T33" fmla="*/ 251 h 833"/>
                <a:gd name="T34" fmla="*/ 833 w 1666"/>
                <a:gd name="T35" fmla="*/ 238 h 833"/>
                <a:gd name="T36" fmla="*/ 713 w 1666"/>
                <a:gd name="T37" fmla="*/ 251 h 833"/>
                <a:gd name="T38" fmla="*/ 601 w 1666"/>
                <a:gd name="T39" fmla="*/ 286 h 833"/>
                <a:gd name="T40" fmla="*/ 501 w 1666"/>
                <a:gd name="T41" fmla="*/ 340 h 833"/>
                <a:gd name="T42" fmla="*/ 412 w 1666"/>
                <a:gd name="T43" fmla="*/ 414 h 833"/>
                <a:gd name="T44" fmla="*/ 340 w 1666"/>
                <a:gd name="T45" fmla="*/ 501 h 833"/>
                <a:gd name="T46" fmla="*/ 285 w 1666"/>
                <a:gd name="T47" fmla="*/ 603 h 833"/>
                <a:gd name="T48" fmla="*/ 250 w 1666"/>
                <a:gd name="T49" fmla="*/ 714 h 833"/>
                <a:gd name="T50" fmla="*/ 238 w 1666"/>
                <a:gd name="T51" fmla="*/ 833 h 833"/>
                <a:gd name="T52" fmla="*/ 3 w 1666"/>
                <a:gd name="T53" fmla="*/ 758 h 833"/>
                <a:gd name="T54" fmla="*/ 30 w 1666"/>
                <a:gd name="T55" fmla="*/ 613 h 833"/>
                <a:gd name="T56" fmla="*/ 80 w 1666"/>
                <a:gd name="T57" fmla="*/ 477 h 833"/>
                <a:gd name="T58" fmla="*/ 153 w 1666"/>
                <a:gd name="T59" fmla="*/ 354 h 833"/>
                <a:gd name="T60" fmla="*/ 244 w 1666"/>
                <a:gd name="T61" fmla="*/ 245 h 833"/>
                <a:gd name="T62" fmla="*/ 353 w 1666"/>
                <a:gd name="T63" fmla="*/ 153 h 833"/>
                <a:gd name="T64" fmla="*/ 476 w 1666"/>
                <a:gd name="T65" fmla="*/ 82 h 833"/>
                <a:gd name="T66" fmla="*/ 612 w 1666"/>
                <a:gd name="T67" fmla="*/ 31 h 833"/>
                <a:gd name="T68" fmla="*/ 757 w 1666"/>
                <a:gd name="T69" fmla="*/ 5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66" h="833">
                  <a:moveTo>
                    <a:pt x="833" y="0"/>
                  </a:moveTo>
                  <a:lnTo>
                    <a:pt x="909" y="5"/>
                  </a:lnTo>
                  <a:lnTo>
                    <a:pt x="982" y="14"/>
                  </a:lnTo>
                  <a:lnTo>
                    <a:pt x="1054" y="31"/>
                  </a:lnTo>
                  <a:lnTo>
                    <a:pt x="1123" y="53"/>
                  </a:lnTo>
                  <a:lnTo>
                    <a:pt x="1190" y="82"/>
                  </a:lnTo>
                  <a:lnTo>
                    <a:pt x="1253" y="115"/>
                  </a:lnTo>
                  <a:lnTo>
                    <a:pt x="1313" y="153"/>
                  </a:lnTo>
                  <a:lnTo>
                    <a:pt x="1370" y="197"/>
                  </a:lnTo>
                  <a:lnTo>
                    <a:pt x="1422" y="245"/>
                  </a:lnTo>
                  <a:lnTo>
                    <a:pt x="1470" y="298"/>
                  </a:lnTo>
                  <a:lnTo>
                    <a:pt x="1513" y="354"/>
                  </a:lnTo>
                  <a:lnTo>
                    <a:pt x="1552" y="414"/>
                  </a:lnTo>
                  <a:lnTo>
                    <a:pt x="1586" y="477"/>
                  </a:lnTo>
                  <a:lnTo>
                    <a:pt x="1614" y="543"/>
                  </a:lnTo>
                  <a:lnTo>
                    <a:pt x="1636" y="613"/>
                  </a:lnTo>
                  <a:lnTo>
                    <a:pt x="1653" y="684"/>
                  </a:lnTo>
                  <a:lnTo>
                    <a:pt x="1663" y="758"/>
                  </a:lnTo>
                  <a:lnTo>
                    <a:pt x="1666" y="833"/>
                  </a:lnTo>
                  <a:lnTo>
                    <a:pt x="1428" y="833"/>
                  </a:lnTo>
                  <a:lnTo>
                    <a:pt x="1425" y="773"/>
                  </a:lnTo>
                  <a:lnTo>
                    <a:pt x="1416" y="714"/>
                  </a:lnTo>
                  <a:lnTo>
                    <a:pt x="1401" y="657"/>
                  </a:lnTo>
                  <a:lnTo>
                    <a:pt x="1381" y="603"/>
                  </a:lnTo>
                  <a:lnTo>
                    <a:pt x="1357" y="550"/>
                  </a:lnTo>
                  <a:lnTo>
                    <a:pt x="1326" y="501"/>
                  </a:lnTo>
                  <a:lnTo>
                    <a:pt x="1292" y="456"/>
                  </a:lnTo>
                  <a:lnTo>
                    <a:pt x="1254" y="414"/>
                  </a:lnTo>
                  <a:lnTo>
                    <a:pt x="1212" y="375"/>
                  </a:lnTo>
                  <a:lnTo>
                    <a:pt x="1165" y="340"/>
                  </a:lnTo>
                  <a:lnTo>
                    <a:pt x="1116" y="311"/>
                  </a:lnTo>
                  <a:lnTo>
                    <a:pt x="1065" y="286"/>
                  </a:lnTo>
                  <a:lnTo>
                    <a:pt x="1009" y="265"/>
                  </a:lnTo>
                  <a:lnTo>
                    <a:pt x="953" y="251"/>
                  </a:lnTo>
                  <a:lnTo>
                    <a:pt x="894" y="242"/>
                  </a:lnTo>
                  <a:lnTo>
                    <a:pt x="833" y="238"/>
                  </a:lnTo>
                  <a:lnTo>
                    <a:pt x="772" y="242"/>
                  </a:lnTo>
                  <a:lnTo>
                    <a:pt x="713" y="251"/>
                  </a:lnTo>
                  <a:lnTo>
                    <a:pt x="657" y="265"/>
                  </a:lnTo>
                  <a:lnTo>
                    <a:pt x="601" y="286"/>
                  </a:lnTo>
                  <a:lnTo>
                    <a:pt x="550" y="311"/>
                  </a:lnTo>
                  <a:lnTo>
                    <a:pt x="501" y="340"/>
                  </a:lnTo>
                  <a:lnTo>
                    <a:pt x="454" y="375"/>
                  </a:lnTo>
                  <a:lnTo>
                    <a:pt x="412" y="414"/>
                  </a:lnTo>
                  <a:lnTo>
                    <a:pt x="374" y="456"/>
                  </a:lnTo>
                  <a:lnTo>
                    <a:pt x="340" y="501"/>
                  </a:lnTo>
                  <a:lnTo>
                    <a:pt x="309" y="550"/>
                  </a:lnTo>
                  <a:lnTo>
                    <a:pt x="285" y="603"/>
                  </a:lnTo>
                  <a:lnTo>
                    <a:pt x="265" y="657"/>
                  </a:lnTo>
                  <a:lnTo>
                    <a:pt x="250" y="714"/>
                  </a:lnTo>
                  <a:lnTo>
                    <a:pt x="241" y="773"/>
                  </a:lnTo>
                  <a:lnTo>
                    <a:pt x="238" y="833"/>
                  </a:lnTo>
                  <a:lnTo>
                    <a:pt x="0" y="833"/>
                  </a:lnTo>
                  <a:lnTo>
                    <a:pt x="3" y="758"/>
                  </a:lnTo>
                  <a:lnTo>
                    <a:pt x="13" y="684"/>
                  </a:lnTo>
                  <a:lnTo>
                    <a:pt x="30" y="613"/>
                  </a:lnTo>
                  <a:lnTo>
                    <a:pt x="52" y="543"/>
                  </a:lnTo>
                  <a:lnTo>
                    <a:pt x="80" y="477"/>
                  </a:lnTo>
                  <a:lnTo>
                    <a:pt x="114" y="414"/>
                  </a:lnTo>
                  <a:lnTo>
                    <a:pt x="153" y="354"/>
                  </a:lnTo>
                  <a:lnTo>
                    <a:pt x="196" y="298"/>
                  </a:lnTo>
                  <a:lnTo>
                    <a:pt x="244" y="245"/>
                  </a:lnTo>
                  <a:lnTo>
                    <a:pt x="296" y="197"/>
                  </a:lnTo>
                  <a:lnTo>
                    <a:pt x="353" y="153"/>
                  </a:lnTo>
                  <a:lnTo>
                    <a:pt x="413" y="115"/>
                  </a:lnTo>
                  <a:lnTo>
                    <a:pt x="476" y="82"/>
                  </a:lnTo>
                  <a:lnTo>
                    <a:pt x="543" y="53"/>
                  </a:lnTo>
                  <a:lnTo>
                    <a:pt x="612" y="31"/>
                  </a:lnTo>
                  <a:lnTo>
                    <a:pt x="684" y="14"/>
                  </a:lnTo>
                  <a:lnTo>
                    <a:pt x="757" y="5"/>
                  </a:lnTo>
                  <a:lnTo>
                    <a:pt x="8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4" name="Group 833"/>
          <p:cNvGrpSpPr/>
          <p:nvPr/>
        </p:nvGrpSpPr>
        <p:grpSpPr>
          <a:xfrm>
            <a:off x="10016935" y="3465513"/>
            <a:ext cx="568325" cy="547687"/>
            <a:chOff x="9988550" y="3465513"/>
            <a:chExt cx="568325" cy="547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8" name="Freeform 196"/>
            <p:cNvSpPr>
              <a:spLocks noEditPoints="1"/>
            </p:cNvSpPr>
            <p:nvPr/>
          </p:nvSpPr>
          <p:spPr bwMode="auto">
            <a:xfrm>
              <a:off x="9988550" y="3505200"/>
              <a:ext cx="568325" cy="508000"/>
            </a:xfrm>
            <a:custGeom>
              <a:avLst/>
              <a:gdLst>
                <a:gd name="T0" fmla="*/ 320 w 3580"/>
                <a:gd name="T1" fmla="*/ 2010 h 3204"/>
                <a:gd name="T2" fmla="*/ 263 w 3580"/>
                <a:gd name="T3" fmla="*/ 2067 h 3204"/>
                <a:gd name="T4" fmla="*/ 250 w 3580"/>
                <a:gd name="T5" fmla="*/ 2705 h 3204"/>
                <a:gd name="T6" fmla="*/ 278 w 3580"/>
                <a:gd name="T7" fmla="*/ 2783 h 3204"/>
                <a:gd name="T8" fmla="*/ 346 w 3580"/>
                <a:gd name="T9" fmla="*/ 2827 h 3204"/>
                <a:gd name="T10" fmla="*/ 3234 w 3580"/>
                <a:gd name="T11" fmla="*/ 2827 h 3204"/>
                <a:gd name="T12" fmla="*/ 3302 w 3580"/>
                <a:gd name="T13" fmla="*/ 2783 h 3204"/>
                <a:gd name="T14" fmla="*/ 3330 w 3580"/>
                <a:gd name="T15" fmla="*/ 2705 h 3204"/>
                <a:gd name="T16" fmla="*/ 3317 w 3580"/>
                <a:gd name="T17" fmla="*/ 2067 h 3204"/>
                <a:gd name="T18" fmla="*/ 3260 w 3580"/>
                <a:gd name="T19" fmla="*/ 2010 h 3204"/>
                <a:gd name="T20" fmla="*/ 374 w 3580"/>
                <a:gd name="T21" fmla="*/ 1997 h 3204"/>
                <a:gd name="T22" fmla="*/ 736 w 3580"/>
                <a:gd name="T23" fmla="*/ 262 h 3204"/>
                <a:gd name="T24" fmla="*/ 679 w 3580"/>
                <a:gd name="T25" fmla="*/ 319 h 3204"/>
                <a:gd name="T26" fmla="*/ 666 w 3580"/>
                <a:gd name="T27" fmla="*/ 1747 h 3204"/>
                <a:gd name="T28" fmla="*/ 912 w 3580"/>
                <a:gd name="T29" fmla="*/ 346 h 3204"/>
                <a:gd name="T30" fmla="*/ 869 w 3580"/>
                <a:gd name="T31" fmla="*/ 277 h 3204"/>
                <a:gd name="T32" fmla="*/ 791 w 3580"/>
                <a:gd name="T33" fmla="*/ 249 h 3204"/>
                <a:gd name="T34" fmla="*/ 891 w 3580"/>
                <a:gd name="T35" fmla="*/ 13 h 3204"/>
                <a:gd name="T36" fmla="*/ 1020 w 3580"/>
                <a:gd name="T37" fmla="*/ 78 h 3204"/>
                <a:gd name="T38" fmla="*/ 1114 w 3580"/>
                <a:gd name="T39" fmla="*/ 185 h 3204"/>
                <a:gd name="T40" fmla="*/ 1162 w 3580"/>
                <a:gd name="T41" fmla="*/ 323 h 3204"/>
                <a:gd name="T42" fmla="*/ 3206 w 3580"/>
                <a:gd name="T43" fmla="*/ 1747 h 3204"/>
                <a:gd name="T44" fmla="*/ 3351 w 3580"/>
                <a:gd name="T45" fmla="*/ 1777 h 3204"/>
                <a:gd name="T46" fmla="*/ 3470 w 3580"/>
                <a:gd name="T47" fmla="*/ 1857 h 3204"/>
                <a:gd name="T48" fmla="*/ 3551 w 3580"/>
                <a:gd name="T49" fmla="*/ 1976 h 3204"/>
                <a:gd name="T50" fmla="*/ 3580 w 3580"/>
                <a:gd name="T51" fmla="*/ 2123 h 3204"/>
                <a:gd name="T52" fmla="*/ 3567 w 3580"/>
                <a:gd name="T53" fmla="*/ 2804 h 3204"/>
                <a:gd name="T54" fmla="*/ 3502 w 3580"/>
                <a:gd name="T55" fmla="*/ 2934 h 3204"/>
                <a:gd name="T56" fmla="*/ 3394 w 3580"/>
                <a:gd name="T57" fmla="*/ 3028 h 3204"/>
                <a:gd name="T58" fmla="*/ 3256 w 3580"/>
                <a:gd name="T59" fmla="*/ 3076 h 3204"/>
                <a:gd name="T60" fmla="*/ 3081 w 3580"/>
                <a:gd name="T61" fmla="*/ 3204 h 3204"/>
                <a:gd name="T62" fmla="*/ 750 w 3580"/>
                <a:gd name="T63" fmla="*/ 3079 h 3204"/>
                <a:gd name="T64" fmla="*/ 499 w 3580"/>
                <a:gd name="T65" fmla="*/ 3079 h 3204"/>
                <a:gd name="T66" fmla="*/ 276 w 3580"/>
                <a:gd name="T67" fmla="*/ 3066 h 3204"/>
                <a:gd name="T68" fmla="*/ 145 w 3580"/>
                <a:gd name="T69" fmla="*/ 3001 h 3204"/>
                <a:gd name="T70" fmla="*/ 51 w 3580"/>
                <a:gd name="T71" fmla="*/ 2894 h 3204"/>
                <a:gd name="T72" fmla="*/ 3 w 3580"/>
                <a:gd name="T73" fmla="*/ 2756 h 3204"/>
                <a:gd name="T74" fmla="*/ 3 w 3580"/>
                <a:gd name="T75" fmla="*/ 2072 h 3204"/>
                <a:gd name="T76" fmla="*/ 51 w 3580"/>
                <a:gd name="T77" fmla="*/ 1933 h 3204"/>
                <a:gd name="T78" fmla="*/ 145 w 3580"/>
                <a:gd name="T79" fmla="*/ 1825 h 3204"/>
                <a:gd name="T80" fmla="*/ 276 w 3580"/>
                <a:gd name="T81" fmla="*/ 1761 h 3204"/>
                <a:gd name="T82" fmla="*/ 417 w 3580"/>
                <a:gd name="T83" fmla="*/ 1747 h 3204"/>
                <a:gd name="T84" fmla="*/ 430 w 3580"/>
                <a:gd name="T85" fmla="*/ 274 h 3204"/>
                <a:gd name="T86" fmla="*/ 495 w 3580"/>
                <a:gd name="T87" fmla="*/ 145 h 3204"/>
                <a:gd name="T88" fmla="*/ 602 w 3580"/>
                <a:gd name="T89" fmla="*/ 51 h 3204"/>
                <a:gd name="T90" fmla="*/ 740 w 3580"/>
                <a:gd name="T91" fmla="*/ 3 h 3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80" h="3204">
                  <a:moveTo>
                    <a:pt x="374" y="1997"/>
                  </a:moveTo>
                  <a:lnTo>
                    <a:pt x="346" y="2000"/>
                  </a:lnTo>
                  <a:lnTo>
                    <a:pt x="320" y="2010"/>
                  </a:lnTo>
                  <a:lnTo>
                    <a:pt x="296" y="2025"/>
                  </a:lnTo>
                  <a:lnTo>
                    <a:pt x="278" y="2045"/>
                  </a:lnTo>
                  <a:lnTo>
                    <a:pt x="263" y="2067"/>
                  </a:lnTo>
                  <a:lnTo>
                    <a:pt x="253" y="2093"/>
                  </a:lnTo>
                  <a:lnTo>
                    <a:pt x="250" y="2123"/>
                  </a:lnTo>
                  <a:lnTo>
                    <a:pt x="250" y="2705"/>
                  </a:lnTo>
                  <a:lnTo>
                    <a:pt x="253" y="2733"/>
                  </a:lnTo>
                  <a:lnTo>
                    <a:pt x="263" y="2759"/>
                  </a:lnTo>
                  <a:lnTo>
                    <a:pt x="278" y="2783"/>
                  </a:lnTo>
                  <a:lnTo>
                    <a:pt x="296" y="2803"/>
                  </a:lnTo>
                  <a:lnTo>
                    <a:pt x="320" y="2817"/>
                  </a:lnTo>
                  <a:lnTo>
                    <a:pt x="346" y="2827"/>
                  </a:lnTo>
                  <a:lnTo>
                    <a:pt x="374" y="2830"/>
                  </a:lnTo>
                  <a:lnTo>
                    <a:pt x="3206" y="2830"/>
                  </a:lnTo>
                  <a:lnTo>
                    <a:pt x="3234" y="2827"/>
                  </a:lnTo>
                  <a:lnTo>
                    <a:pt x="3260" y="2817"/>
                  </a:lnTo>
                  <a:lnTo>
                    <a:pt x="3284" y="2803"/>
                  </a:lnTo>
                  <a:lnTo>
                    <a:pt x="3302" y="2783"/>
                  </a:lnTo>
                  <a:lnTo>
                    <a:pt x="3317" y="2759"/>
                  </a:lnTo>
                  <a:lnTo>
                    <a:pt x="3327" y="2733"/>
                  </a:lnTo>
                  <a:lnTo>
                    <a:pt x="3330" y="2705"/>
                  </a:lnTo>
                  <a:lnTo>
                    <a:pt x="3330" y="2123"/>
                  </a:lnTo>
                  <a:lnTo>
                    <a:pt x="3327" y="2093"/>
                  </a:lnTo>
                  <a:lnTo>
                    <a:pt x="3317" y="2067"/>
                  </a:lnTo>
                  <a:lnTo>
                    <a:pt x="3302" y="2045"/>
                  </a:lnTo>
                  <a:lnTo>
                    <a:pt x="3284" y="2025"/>
                  </a:lnTo>
                  <a:lnTo>
                    <a:pt x="3260" y="2010"/>
                  </a:lnTo>
                  <a:lnTo>
                    <a:pt x="3234" y="2000"/>
                  </a:lnTo>
                  <a:lnTo>
                    <a:pt x="3206" y="1997"/>
                  </a:lnTo>
                  <a:lnTo>
                    <a:pt x="374" y="1997"/>
                  </a:lnTo>
                  <a:close/>
                  <a:moveTo>
                    <a:pt x="791" y="249"/>
                  </a:moveTo>
                  <a:lnTo>
                    <a:pt x="763" y="253"/>
                  </a:lnTo>
                  <a:lnTo>
                    <a:pt x="736" y="262"/>
                  </a:lnTo>
                  <a:lnTo>
                    <a:pt x="713" y="277"/>
                  </a:lnTo>
                  <a:lnTo>
                    <a:pt x="693" y="296"/>
                  </a:lnTo>
                  <a:lnTo>
                    <a:pt x="679" y="319"/>
                  </a:lnTo>
                  <a:lnTo>
                    <a:pt x="669" y="346"/>
                  </a:lnTo>
                  <a:lnTo>
                    <a:pt x="666" y="374"/>
                  </a:lnTo>
                  <a:lnTo>
                    <a:pt x="666" y="1747"/>
                  </a:lnTo>
                  <a:lnTo>
                    <a:pt x="916" y="1747"/>
                  </a:lnTo>
                  <a:lnTo>
                    <a:pt x="916" y="374"/>
                  </a:lnTo>
                  <a:lnTo>
                    <a:pt x="912" y="346"/>
                  </a:lnTo>
                  <a:lnTo>
                    <a:pt x="903" y="319"/>
                  </a:lnTo>
                  <a:lnTo>
                    <a:pt x="888" y="296"/>
                  </a:lnTo>
                  <a:lnTo>
                    <a:pt x="869" y="277"/>
                  </a:lnTo>
                  <a:lnTo>
                    <a:pt x="846" y="262"/>
                  </a:lnTo>
                  <a:lnTo>
                    <a:pt x="819" y="253"/>
                  </a:lnTo>
                  <a:lnTo>
                    <a:pt x="791" y="249"/>
                  </a:lnTo>
                  <a:close/>
                  <a:moveTo>
                    <a:pt x="791" y="0"/>
                  </a:moveTo>
                  <a:lnTo>
                    <a:pt x="842" y="3"/>
                  </a:lnTo>
                  <a:lnTo>
                    <a:pt x="891" y="13"/>
                  </a:lnTo>
                  <a:lnTo>
                    <a:pt x="936" y="29"/>
                  </a:lnTo>
                  <a:lnTo>
                    <a:pt x="980" y="51"/>
                  </a:lnTo>
                  <a:lnTo>
                    <a:pt x="1020" y="78"/>
                  </a:lnTo>
                  <a:lnTo>
                    <a:pt x="1056" y="110"/>
                  </a:lnTo>
                  <a:lnTo>
                    <a:pt x="1087" y="145"/>
                  </a:lnTo>
                  <a:lnTo>
                    <a:pt x="1114" y="185"/>
                  </a:lnTo>
                  <a:lnTo>
                    <a:pt x="1136" y="229"/>
                  </a:lnTo>
                  <a:lnTo>
                    <a:pt x="1152" y="274"/>
                  </a:lnTo>
                  <a:lnTo>
                    <a:pt x="1162" y="323"/>
                  </a:lnTo>
                  <a:lnTo>
                    <a:pt x="1165" y="374"/>
                  </a:lnTo>
                  <a:lnTo>
                    <a:pt x="1165" y="1747"/>
                  </a:lnTo>
                  <a:lnTo>
                    <a:pt x="3206" y="1747"/>
                  </a:lnTo>
                  <a:lnTo>
                    <a:pt x="3256" y="1751"/>
                  </a:lnTo>
                  <a:lnTo>
                    <a:pt x="3304" y="1761"/>
                  </a:lnTo>
                  <a:lnTo>
                    <a:pt x="3351" y="1777"/>
                  </a:lnTo>
                  <a:lnTo>
                    <a:pt x="3394" y="1798"/>
                  </a:lnTo>
                  <a:lnTo>
                    <a:pt x="3435" y="1825"/>
                  </a:lnTo>
                  <a:lnTo>
                    <a:pt x="3470" y="1857"/>
                  </a:lnTo>
                  <a:lnTo>
                    <a:pt x="3502" y="1894"/>
                  </a:lnTo>
                  <a:lnTo>
                    <a:pt x="3529" y="1933"/>
                  </a:lnTo>
                  <a:lnTo>
                    <a:pt x="3551" y="1976"/>
                  </a:lnTo>
                  <a:lnTo>
                    <a:pt x="3567" y="2023"/>
                  </a:lnTo>
                  <a:lnTo>
                    <a:pt x="3577" y="2072"/>
                  </a:lnTo>
                  <a:lnTo>
                    <a:pt x="3580" y="2123"/>
                  </a:lnTo>
                  <a:lnTo>
                    <a:pt x="3580" y="2705"/>
                  </a:lnTo>
                  <a:lnTo>
                    <a:pt x="3577" y="2756"/>
                  </a:lnTo>
                  <a:lnTo>
                    <a:pt x="3567" y="2804"/>
                  </a:lnTo>
                  <a:lnTo>
                    <a:pt x="3551" y="2850"/>
                  </a:lnTo>
                  <a:lnTo>
                    <a:pt x="3529" y="2894"/>
                  </a:lnTo>
                  <a:lnTo>
                    <a:pt x="3502" y="2934"/>
                  </a:lnTo>
                  <a:lnTo>
                    <a:pt x="3470" y="2970"/>
                  </a:lnTo>
                  <a:lnTo>
                    <a:pt x="3435" y="3001"/>
                  </a:lnTo>
                  <a:lnTo>
                    <a:pt x="3394" y="3028"/>
                  </a:lnTo>
                  <a:lnTo>
                    <a:pt x="3351" y="3050"/>
                  </a:lnTo>
                  <a:lnTo>
                    <a:pt x="3304" y="3066"/>
                  </a:lnTo>
                  <a:lnTo>
                    <a:pt x="3256" y="3076"/>
                  </a:lnTo>
                  <a:lnTo>
                    <a:pt x="3206" y="3079"/>
                  </a:lnTo>
                  <a:lnTo>
                    <a:pt x="3081" y="3079"/>
                  </a:lnTo>
                  <a:lnTo>
                    <a:pt x="3081" y="3204"/>
                  </a:lnTo>
                  <a:lnTo>
                    <a:pt x="2830" y="3204"/>
                  </a:lnTo>
                  <a:lnTo>
                    <a:pt x="2830" y="3079"/>
                  </a:lnTo>
                  <a:lnTo>
                    <a:pt x="750" y="3079"/>
                  </a:lnTo>
                  <a:lnTo>
                    <a:pt x="750" y="3204"/>
                  </a:lnTo>
                  <a:lnTo>
                    <a:pt x="499" y="3204"/>
                  </a:lnTo>
                  <a:lnTo>
                    <a:pt x="499" y="3079"/>
                  </a:lnTo>
                  <a:lnTo>
                    <a:pt x="374" y="3079"/>
                  </a:lnTo>
                  <a:lnTo>
                    <a:pt x="324" y="3076"/>
                  </a:lnTo>
                  <a:lnTo>
                    <a:pt x="276" y="3066"/>
                  </a:lnTo>
                  <a:lnTo>
                    <a:pt x="229" y="3050"/>
                  </a:lnTo>
                  <a:lnTo>
                    <a:pt x="186" y="3028"/>
                  </a:lnTo>
                  <a:lnTo>
                    <a:pt x="145" y="3001"/>
                  </a:lnTo>
                  <a:lnTo>
                    <a:pt x="110" y="2970"/>
                  </a:lnTo>
                  <a:lnTo>
                    <a:pt x="78" y="2934"/>
                  </a:lnTo>
                  <a:lnTo>
                    <a:pt x="51" y="2894"/>
                  </a:lnTo>
                  <a:lnTo>
                    <a:pt x="29" y="2850"/>
                  </a:lnTo>
                  <a:lnTo>
                    <a:pt x="13" y="2804"/>
                  </a:lnTo>
                  <a:lnTo>
                    <a:pt x="3" y="2756"/>
                  </a:lnTo>
                  <a:lnTo>
                    <a:pt x="0" y="2705"/>
                  </a:lnTo>
                  <a:lnTo>
                    <a:pt x="0" y="2123"/>
                  </a:lnTo>
                  <a:lnTo>
                    <a:pt x="3" y="2072"/>
                  </a:lnTo>
                  <a:lnTo>
                    <a:pt x="13" y="2023"/>
                  </a:lnTo>
                  <a:lnTo>
                    <a:pt x="29" y="1976"/>
                  </a:lnTo>
                  <a:lnTo>
                    <a:pt x="51" y="1933"/>
                  </a:lnTo>
                  <a:lnTo>
                    <a:pt x="78" y="1894"/>
                  </a:lnTo>
                  <a:lnTo>
                    <a:pt x="110" y="1857"/>
                  </a:lnTo>
                  <a:lnTo>
                    <a:pt x="145" y="1825"/>
                  </a:lnTo>
                  <a:lnTo>
                    <a:pt x="186" y="1798"/>
                  </a:lnTo>
                  <a:lnTo>
                    <a:pt x="229" y="1777"/>
                  </a:lnTo>
                  <a:lnTo>
                    <a:pt x="276" y="1761"/>
                  </a:lnTo>
                  <a:lnTo>
                    <a:pt x="324" y="1751"/>
                  </a:lnTo>
                  <a:lnTo>
                    <a:pt x="374" y="1747"/>
                  </a:lnTo>
                  <a:lnTo>
                    <a:pt x="417" y="1747"/>
                  </a:lnTo>
                  <a:lnTo>
                    <a:pt x="417" y="374"/>
                  </a:lnTo>
                  <a:lnTo>
                    <a:pt x="420" y="323"/>
                  </a:lnTo>
                  <a:lnTo>
                    <a:pt x="430" y="274"/>
                  </a:lnTo>
                  <a:lnTo>
                    <a:pt x="446" y="229"/>
                  </a:lnTo>
                  <a:lnTo>
                    <a:pt x="468" y="185"/>
                  </a:lnTo>
                  <a:lnTo>
                    <a:pt x="495" y="145"/>
                  </a:lnTo>
                  <a:lnTo>
                    <a:pt x="526" y="110"/>
                  </a:lnTo>
                  <a:lnTo>
                    <a:pt x="562" y="78"/>
                  </a:lnTo>
                  <a:lnTo>
                    <a:pt x="602" y="51"/>
                  </a:lnTo>
                  <a:lnTo>
                    <a:pt x="645" y="29"/>
                  </a:lnTo>
                  <a:lnTo>
                    <a:pt x="691" y="13"/>
                  </a:lnTo>
                  <a:lnTo>
                    <a:pt x="740" y="3"/>
                  </a:lnTo>
                  <a:lnTo>
                    <a:pt x="7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197"/>
            <p:cNvSpPr>
              <a:spLocks/>
            </p:cNvSpPr>
            <p:nvPr/>
          </p:nvSpPr>
          <p:spPr bwMode="auto">
            <a:xfrm>
              <a:off x="10425113" y="3860800"/>
              <a:ext cx="52388" cy="53975"/>
            </a:xfrm>
            <a:custGeom>
              <a:avLst/>
              <a:gdLst>
                <a:gd name="T0" fmla="*/ 166 w 333"/>
                <a:gd name="T1" fmla="*/ 0 h 333"/>
                <a:gd name="T2" fmla="*/ 200 w 333"/>
                <a:gd name="T3" fmla="*/ 4 h 333"/>
                <a:gd name="T4" fmla="*/ 231 w 333"/>
                <a:gd name="T5" fmla="*/ 13 h 333"/>
                <a:gd name="T6" fmla="*/ 259 w 333"/>
                <a:gd name="T7" fmla="*/ 29 h 333"/>
                <a:gd name="T8" fmla="*/ 284 w 333"/>
                <a:gd name="T9" fmla="*/ 49 h 333"/>
                <a:gd name="T10" fmla="*/ 304 w 333"/>
                <a:gd name="T11" fmla="*/ 73 h 333"/>
                <a:gd name="T12" fmla="*/ 319 w 333"/>
                <a:gd name="T13" fmla="*/ 101 h 333"/>
                <a:gd name="T14" fmla="*/ 329 w 333"/>
                <a:gd name="T15" fmla="*/ 133 h 333"/>
                <a:gd name="T16" fmla="*/ 333 w 333"/>
                <a:gd name="T17" fmla="*/ 166 h 333"/>
                <a:gd name="T18" fmla="*/ 329 w 333"/>
                <a:gd name="T19" fmla="*/ 200 h 333"/>
                <a:gd name="T20" fmla="*/ 319 w 333"/>
                <a:gd name="T21" fmla="*/ 231 h 333"/>
                <a:gd name="T22" fmla="*/ 304 w 333"/>
                <a:gd name="T23" fmla="*/ 260 h 333"/>
                <a:gd name="T24" fmla="*/ 284 w 333"/>
                <a:gd name="T25" fmla="*/ 285 h 333"/>
                <a:gd name="T26" fmla="*/ 259 w 333"/>
                <a:gd name="T27" fmla="*/ 304 h 333"/>
                <a:gd name="T28" fmla="*/ 231 w 333"/>
                <a:gd name="T29" fmla="*/ 320 h 333"/>
                <a:gd name="T30" fmla="*/ 200 w 333"/>
                <a:gd name="T31" fmla="*/ 330 h 333"/>
                <a:gd name="T32" fmla="*/ 166 w 333"/>
                <a:gd name="T33" fmla="*/ 333 h 333"/>
                <a:gd name="T34" fmla="*/ 132 w 333"/>
                <a:gd name="T35" fmla="*/ 330 h 333"/>
                <a:gd name="T36" fmla="*/ 101 w 333"/>
                <a:gd name="T37" fmla="*/ 320 h 333"/>
                <a:gd name="T38" fmla="*/ 73 w 333"/>
                <a:gd name="T39" fmla="*/ 304 h 333"/>
                <a:gd name="T40" fmla="*/ 49 w 333"/>
                <a:gd name="T41" fmla="*/ 285 h 333"/>
                <a:gd name="T42" fmla="*/ 28 w 333"/>
                <a:gd name="T43" fmla="*/ 260 h 333"/>
                <a:gd name="T44" fmla="*/ 13 w 333"/>
                <a:gd name="T45" fmla="*/ 231 h 333"/>
                <a:gd name="T46" fmla="*/ 3 w 333"/>
                <a:gd name="T47" fmla="*/ 200 h 333"/>
                <a:gd name="T48" fmla="*/ 0 w 333"/>
                <a:gd name="T49" fmla="*/ 166 h 333"/>
                <a:gd name="T50" fmla="*/ 3 w 333"/>
                <a:gd name="T51" fmla="*/ 133 h 333"/>
                <a:gd name="T52" fmla="*/ 13 w 333"/>
                <a:gd name="T53" fmla="*/ 101 h 333"/>
                <a:gd name="T54" fmla="*/ 28 w 333"/>
                <a:gd name="T55" fmla="*/ 73 h 333"/>
                <a:gd name="T56" fmla="*/ 49 w 333"/>
                <a:gd name="T57" fmla="*/ 49 h 333"/>
                <a:gd name="T58" fmla="*/ 73 w 333"/>
                <a:gd name="T59" fmla="*/ 29 h 333"/>
                <a:gd name="T60" fmla="*/ 101 w 333"/>
                <a:gd name="T61" fmla="*/ 13 h 333"/>
                <a:gd name="T62" fmla="*/ 132 w 333"/>
                <a:gd name="T63" fmla="*/ 4 h 333"/>
                <a:gd name="T64" fmla="*/ 166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6" y="0"/>
                  </a:moveTo>
                  <a:lnTo>
                    <a:pt x="200" y="4"/>
                  </a:lnTo>
                  <a:lnTo>
                    <a:pt x="231" y="13"/>
                  </a:lnTo>
                  <a:lnTo>
                    <a:pt x="259" y="29"/>
                  </a:lnTo>
                  <a:lnTo>
                    <a:pt x="284" y="49"/>
                  </a:lnTo>
                  <a:lnTo>
                    <a:pt x="304" y="73"/>
                  </a:lnTo>
                  <a:lnTo>
                    <a:pt x="319" y="101"/>
                  </a:lnTo>
                  <a:lnTo>
                    <a:pt x="329" y="133"/>
                  </a:lnTo>
                  <a:lnTo>
                    <a:pt x="333" y="166"/>
                  </a:lnTo>
                  <a:lnTo>
                    <a:pt x="329" y="200"/>
                  </a:lnTo>
                  <a:lnTo>
                    <a:pt x="319" y="231"/>
                  </a:lnTo>
                  <a:lnTo>
                    <a:pt x="304" y="260"/>
                  </a:lnTo>
                  <a:lnTo>
                    <a:pt x="284" y="285"/>
                  </a:lnTo>
                  <a:lnTo>
                    <a:pt x="259" y="304"/>
                  </a:lnTo>
                  <a:lnTo>
                    <a:pt x="231" y="320"/>
                  </a:lnTo>
                  <a:lnTo>
                    <a:pt x="200" y="330"/>
                  </a:lnTo>
                  <a:lnTo>
                    <a:pt x="166" y="333"/>
                  </a:lnTo>
                  <a:lnTo>
                    <a:pt x="132" y="330"/>
                  </a:lnTo>
                  <a:lnTo>
                    <a:pt x="101" y="320"/>
                  </a:lnTo>
                  <a:lnTo>
                    <a:pt x="73" y="304"/>
                  </a:lnTo>
                  <a:lnTo>
                    <a:pt x="49" y="285"/>
                  </a:lnTo>
                  <a:lnTo>
                    <a:pt x="28" y="260"/>
                  </a:lnTo>
                  <a:lnTo>
                    <a:pt x="13" y="231"/>
                  </a:lnTo>
                  <a:lnTo>
                    <a:pt x="3" y="200"/>
                  </a:lnTo>
                  <a:lnTo>
                    <a:pt x="0" y="166"/>
                  </a:lnTo>
                  <a:lnTo>
                    <a:pt x="3" y="133"/>
                  </a:lnTo>
                  <a:lnTo>
                    <a:pt x="13" y="101"/>
                  </a:lnTo>
                  <a:lnTo>
                    <a:pt x="28" y="73"/>
                  </a:lnTo>
                  <a:lnTo>
                    <a:pt x="49" y="49"/>
                  </a:lnTo>
                  <a:lnTo>
                    <a:pt x="73" y="29"/>
                  </a:lnTo>
                  <a:lnTo>
                    <a:pt x="101" y="13"/>
                  </a:lnTo>
                  <a:lnTo>
                    <a:pt x="132" y="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Freeform 198"/>
            <p:cNvSpPr>
              <a:spLocks/>
            </p:cNvSpPr>
            <p:nvPr/>
          </p:nvSpPr>
          <p:spPr bwMode="auto">
            <a:xfrm>
              <a:off x="10331450" y="3860800"/>
              <a:ext cx="53975" cy="53975"/>
            </a:xfrm>
            <a:custGeom>
              <a:avLst/>
              <a:gdLst>
                <a:gd name="T0" fmla="*/ 167 w 333"/>
                <a:gd name="T1" fmla="*/ 0 h 333"/>
                <a:gd name="T2" fmla="*/ 201 w 333"/>
                <a:gd name="T3" fmla="*/ 4 h 333"/>
                <a:gd name="T4" fmla="*/ 232 w 333"/>
                <a:gd name="T5" fmla="*/ 13 h 333"/>
                <a:gd name="T6" fmla="*/ 261 w 333"/>
                <a:gd name="T7" fmla="*/ 29 h 333"/>
                <a:gd name="T8" fmla="*/ 285 w 333"/>
                <a:gd name="T9" fmla="*/ 49 h 333"/>
                <a:gd name="T10" fmla="*/ 305 w 333"/>
                <a:gd name="T11" fmla="*/ 73 h 333"/>
                <a:gd name="T12" fmla="*/ 320 w 333"/>
                <a:gd name="T13" fmla="*/ 101 h 333"/>
                <a:gd name="T14" fmla="*/ 330 w 333"/>
                <a:gd name="T15" fmla="*/ 133 h 333"/>
                <a:gd name="T16" fmla="*/ 333 w 333"/>
                <a:gd name="T17" fmla="*/ 166 h 333"/>
                <a:gd name="T18" fmla="*/ 330 w 333"/>
                <a:gd name="T19" fmla="*/ 200 h 333"/>
                <a:gd name="T20" fmla="*/ 320 w 333"/>
                <a:gd name="T21" fmla="*/ 231 h 333"/>
                <a:gd name="T22" fmla="*/ 305 w 333"/>
                <a:gd name="T23" fmla="*/ 260 h 333"/>
                <a:gd name="T24" fmla="*/ 285 w 333"/>
                <a:gd name="T25" fmla="*/ 285 h 333"/>
                <a:gd name="T26" fmla="*/ 261 w 333"/>
                <a:gd name="T27" fmla="*/ 304 h 333"/>
                <a:gd name="T28" fmla="*/ 232 w 333"/>
                <a:gd name="T29" fmla="*/ 320 h 333"/>
                <a:gd name="T30" fmla="*/ 201 w 333"/>
                <a:gd name="T31" fmla="*/ 330 h 333"/>
                <a:gd name="T32" fmla="*/ 167 w 333"/>
                <a:gd name="T33" fmla="*/ 333 h 333"/>
                <a:gd name="T34" fmla="*/ 134 w 333"/>
                <a:gd name="T35" fmla="*/ 330 h 333"/>
                <a:gd name="T36" fmla="*/ 102 w 333"/>
                <a:gd name="T37" fmla="*/ 320 h 333"/>
                <a:gd name="T38" fmla="*/ 74 w 333"/>
                <a:gd name="T39" fmla="*/ 304 h 333"/>
                <a:gd name="T40" fmla="*/ 49 w 333"/>
                <a:gd name="T41" fmla="*/ 285 h 333"/>
                <a:gd name="T42" fmla="*/ 30 w 333"/>
                <a:gd name="T43" fmla="*/ 260 h 333"/>
                <a:gd name="T44" fmla="*/ 13 w 333"/>
                <a:gd name="T45" fmla="*/ 231 h 333"/>
                <a:gd name="T46" fmla="*/ 4 w 333"/>
                <a:gd name="T47" fmla="*/ 200 h 333"/>
                <a:gd name="T48" fmla="*/ 0 w 333"/>
                <a:gd name="T49" fmla="*/ 166 h 333"/>
                <a:gd name="T50" fmla="*/ 4 w 333"/>
                <a:gd name="T51" fmla="*/ 133 h 333"/>
                <a:gd name="T52" fmla="*/ 13 w 333"/>
                <a:gd name="T53" fmla="*/ 101 h 333"/>
                <a:gd name="T54" fmla="*/ 30 w 333"/>
                <a:gd name="T55" fmla="*/ 73 h 333"/>
                <a:gd name="T56" fmla="*/ 49 w 333"/>
                <a:gd name="T57" fmla="*/ 49 h 333"/>
                <a:gd name="T58" fmla="*/ 74 w 333"/>
                <a:gd name="T59" fmla="*/ 29 h 333"/>
                <a:gd name="T60" fmla="*/ 102 w 333"/>
                <a:gd name="T61" fmla="*/ 13 h 333"/>
                <a:gd name="T62" fmla="*/ 134 w 333"/>
                <a:gd name="T63" fmla="*/ 4 h 333"/>
                <a:gd name="T64" fmla="*/ 167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7" y="0"/>
                  </a:moveTo>
                  <a:lnTo>
                    <a:pt x="201" y="4"/>
                  </a:lnTo>
                  <a:lnTo>
                    <a:pt x="232" y="13"/>
                  </a:lnTo>
                  <a:lnTo>
                    <a:pt x="261" y="29"/>
                  </a:lnTo>
                  <a:lnTo>
                    <a:pt x="285" y="49"/>
                  </a:lnTo>
                  <a:lnTo>
                    <a:pt x="305" y="73"/>
                  </a:lnTo>
                  <a:lnTo>
                    <a:pt x="320" y="101"/>
                  </a:lnTo>
                  <a:lnTo>
                    <a:pt x="330" y="133"/>
                  </a:lnTo>
                  <a:lnTo>
                    <a:pt x="333" y="166"/>
                  </a:lnTo>
                  <a:lnTo>
                    <a:pt x="330" y="200"/>
                  </a:lnTo>
                  <a:lnTo>
                    <a:pt x="320" y="231"/>
                  </a:lnTo>
                  <a:lnTo>
                    <a:pt x="305" y="260"/>
                  </a:lnTo>
                  <a:lnTo>
                    <a:pt x="285" y="285"/>
                  </a:lnTo>
                  <a:lnTo>
                    <a:pt x="261" y="304"/>
                  </a:lnTo>
                  <a:lnTo>
                    <a:pt x="232" y="320"/>
                  </a:lnTo>
                  <a:lnTo>
                    <a:pt x="201" y="330"/>
                  </a:lnTo>
                  <a:lnTo>
                    <a:pt x="167" y="333"/>
                  </a:lnTo>
                  <a:lnTo>
                    <a:pt x="134" y="330"/>
                  </a:lnTo>
                  <a:lnTo>
                    <a:pt x="102" y="320"/>
                  </a:lnTo>
                  <a:lnTo>
                    <a:pt x="74" y="304"/>
                  </a:lnTo>
                  <a:lnTo>
                    <a:pt x="49" y="285"/>
                  </a:lnTo>
                  <a:lnTo>
                    <a:pt x="30" y="260"/>
                  </a:lnTo>
                  <a:lnTo>
                    <a:pt x="13" y="231"/>
                  </a:lnTo>
                  <a:lnTo>
                    <a:pt x="4" y="200"/>
                  </a:lnTo>
                  <a:lnTo>
                    <a:pt x="0" y="166"/>
                  </a:lnTo>
                  <a:lnTo>
                    <a:pt x="4" y="133"/>
                  </a:lnTo>
                  <a:lnTo>
                    <a:pt x="13" y="101"/>
                  </a:lnTo>
                  <a:lnTo>
                    <a:pt x="30" y="73"/>
                  </a:lnTo>
                  <a:lnTo>
                    <a:pt x="49" y="49"/>
                  </a:lnTo>
                  <a:lnTo>
                    <a:pt x="74" y="29"/>
                  </a:lnTo>
                  <a:lnTo>
                    <a:pt x="102" y="13"/>
                  </a:lnTo>
                  <a:lnTo>
                    <a:pt x="134" y="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Rectangle 199"/>
            <p:cNvSpPr>
              <a:spLocks noChangeArrowheads="1"/>
            </p:cNvSpPr>
            <p:nvPr/>
          </p:nvSpPr>
          <p:spPr bwMode="auto">
            <a:xfrm>
              <a:off x="10067925" y="3867150"/>
              <a:ext cx="223838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00"/>
            <p:cNvSpPr>
              <a:spLocks/>
            </p:cNvSpPr>
            <p:nvPr/>
          </p:nvSpPr>
          <p:spPr bwMode="auto">
            <a:xfrm>
              <a:off x="10285413" y="3544888"/>
              <a:ext cx="60325" cy="117475"/>
            </a:xfrm>
            <a:custGeom>
              <a:avLst/>
              <a:gdLst>
                <a:gd name="T0" fmla="*/ 0 w 374"/>
                <a:gd name="T1" fmla="*/ 0 h 749"/>
                <a:gd name="T2" fmla="*/ 51 w 374"/>
                <a:gd name="T3" fmla="*/ 4 h 749"/>
                <a:gd name="T4" fmla="*/ 98 w 374"/>
                <a:gd name="T5" fmla="*/ 13 h 749"/>
                <a:gd name="T6" fmla="*/ 145 w 374"/>
                <a:gd name="T7" fmla="*/ 30 h 749"/>
                <a:gd name="T8" fmla="*/ 188 w 374"/>
                <a:gd name="T9" fmla="*/ 51 h 749"/>
                <a:gd name="T10" fmla="*/ 228 w 374"/>
                <a:gd name="T11" fmla="*/ 79 h 749"/>
                <a:gd name="T12" fmla="*/ 264 w 374"/>
                <a:gd name="T13" fmla="*/ 110 h 749"/>
                <a:gd name="T14" fmla="*/ 296 w 374"/>
                <a:gd name="T15" fmla="*/ 146 h 749"/>
                <a:gd name="T16" fmla="*/ 323 w 374"/>
                <a:gd name="T17" fmla="*/ 186 h 749"/>
                <a:gd name="T18" fmla="*/ 345 w 374"/>
                <a:gd name="T19" fmla="*/ 229 h 749"/>
                <a:gd name="T20" fmla="*/ 361 w 374"/>
                <a:gd name="T21" fmla="*/ 275 h 749"/>
                <a:gd name="T22" fmla="*/ 371 w 374"/>
                <a:gd name="T23" fmla="*/ 324 h 749"/>
                <a:gd name="T24" fmla="*/ 374 w 374"/>
                <a:gd name="T25" fmla="*/ 375 h 749"/>
                <a:gd name="T26" fmla="*/ 371 w 374"/>
                <a:gd name="T27" fmla="*/ 426 h 749"/>
                <a:gd name="T28" fmla="*/ 361 w 374"/>
                <a:gd name="T29" fmla="*/ 474 h 749"/>
                <a:gd name="T30" fmla="*/ 345 w 374"/>
                <a:gd name="T31" fmla="*/ 520 h 749"/>
                <a:gd name="T32" fmla="*/ 323 w 374"/>
                <a:gd name="T33" fmla="*/ 563 h 749"/>
                <a:gd name="T34" fmla="*/ 296 w 374"/>
                <a:gd name="T35" fmla="*/ 604 h 749"/>
                <a:gd name="T36" fmla="*/ 264 w 374"/>
                <a:gd name="T37" fmla="*/ 639 h 749"/>
                <a:gd name="T38" fmla="*/ 228 w 374"/>
                <a:gd name="T39" fmla="*/ 671 h 749"/>
                <a:gd name="T40" fmla="*/ 188 w 374"/>
                <a:gd name="T41" fmla="*/ 698 h 749"/>
                <a:gd name="T42" fmla="*/ 145 w 374"/>
                <a:gd name="T43" fmla="*/ 720 h 749"/>
                <a:gd name="T44" fmla="*/ 98 w 374"/>
                <a:gd name="T45" fmla="*/ 736 h 749"/>
                <a:gd name="T46" fmla="*/ 51 w 374"/>
                <a:gd name="T47" fmla="*/ 746 h 749"/>
                <a:gd name="T48" fmla="*/ 0 w 374"/>
                <a:gd name="T49" fmla="*/ 749 h 749"/>
                <a:gd name="T50" fmla="*/ 0 w 374"/>
                <a:gd name="T51" fmla="*/ 499 h 749"/>
                <a:gd name="T52" fmla="*/ 28 w 374"/>
                <a:gd name="T53" fmla="*/ 496 h 749"/>
                <a:gd name="T54" fmla="*/ 54 w 374"/>
                <a:gd name="T55" fmla="*/ 487 h 749"/>
                <a:gd name="T56" fmla="*/ 78 w 374"/>
                <a:gd name="T57" fmla="*/ 472 h 749"/>
                <a:gd name="T58" fmla="*/ 97 w 374"/>
                <a:gd name="T59" fmla="*/ 453 h 749"/>
                <a:gd name="T60" fmla="*/ 111 w 374"/>
                <a:gd name="T61" fmla="*/ 430 h 749"/>
                <a:gd name="T62" fmla="*/ 121 w 374"/>
                <a:gd name="T63" fmla="*/ 404 h 749"/>
                <a:gd name="T64" fmla="*/ 124 w 374"/>
                <a:gd name="T65" fmla="*/ 375 h 749"/>
                <a:gd name="T66" fmla="*/ 121 w 374"/>
                <a:gd name="T67" fmla="*/ 346 h 749"/>
                <a:gd name="T68" fmla="*/ 111 w 374"/>
                <a:gd name="T69" fmla="*/ 320 h 749"/>
                <a:gd name="T70" fmla="*/ 97 w 374"/>
                <a:gd name="T71" fmla="*/ 297 h 749"/>
                <a:gd name="T72" fmla="*/ 78 w 374"/>
                <a:gd name="T73" fmla="*/ 277 h 749"/>
                <a:gd name="T74" fmla="*/ 54 w 374"/>
                <a:gd name="T75" fmla="*/ 263 h 749"/>
                <a:gd name="T76" fmla="*/ 28 w 374"/>
                <a:gd name="T77" fmla="*/ 253 h 749"/>
                <a:gd name="T78" fmla="*/ 0 w 374"/>
                <a:gd name="T79" fmla="*/ 250 h 749"/>
                <a:gd name="T80" fmla="*/ 0 w 374"/>
                <a:gd name="T81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4" h="749">
                  <a:moveTo>
                    <a:pt x="0" y="0"/>
                  </a:moveTo>
                  <a:lnTo>
                    <a:pt x="51" y="4"/>
                  </a:lnTo>
                  <a:lnTo>
                    <a:pt x="98" y="13"/>
                  </a:lnTo>
                  <a:lnTo>
                    <a:pt x="145" y="30"/>
                  </a:lnTo>
                  <a:lnTo>
                    <a:pt x="188" y="51"/>
                  </a:lnTo>
                  <a:lnTo>
                    <a:pt x="228" y="79"/>
                  </a:lnTo>
                  <a:lnTo>
                    <a:pt x="264" y="110"/>
                  </a:lnTo>
                  <a:lnTo>
                    <a:pt x="296" y="146"/>
                  </a:lnTo>
                  <a:lnTo>
                    <a:pt x="323" y="186"/>
                  </a:lnTo>
                  <a:lnTo>
                    <a:pt x="345" y="229"/>
                  </a:lnTo>
                  <a:lnTo>
                    <a:pt x="361" y="275"/>
                  </a:lnTo>
                  <a:lnTo>
                    <a:pt x="371" y="324"/>
                  </a:lnTo>
                  <a:lnTo>
                    <a:pt x="374" y="375"/>
                  </a:lnTo>
                  <a:lnTo>
                    <a:pt x="371" y="426"/>
                  </a:lnTo>
                  <a:lnTo>
                    <a:pt x="361" y="474"/>
                  </a:lnTo>
                  <a:lnTo>
                    <a:pt x="345" y="520"/>
                  </a:lnTo>
                  <a:lnTo>
                    <a:pt x="323" y="563"/>
                  </a:lnTo>
                  <a:lnTo>
                    <a:pt x="296" y="604"/>
                  </a:lnTo>
                  <a:lnTo>
                    <a:pt x="264" y="639"/>
                  </a:lnTo>
                  <a:lnTo>
                    <a:pt x="228" y="671"/>
                  </a:lnTo>
                  <a:lnTo>
                    <a:pt x="188" y="698"/>
                  </a:lnTo>
                  <a:lnTo>
                    <a:pt x="145" y="720"/>
                  </a:lnTo>
                  <a:lnTo>
                    <a:pt x="98" y="736"/>
                  </a:lnTo>
                  <a:lnTo>
                    <a:pt x="51" y="746"/>
                  </a:lnTo>
                  <a:lnTo>
                    <a:pt x="0" y="749"/>
                  </a:lnTo>
                  <a:lnTo>
                    <a:pt x="0" y="499"/>
                  </a:lnTo>
                  <a:lnTo>
                    <a:pt x="28" y="496"/>
                  </a:lnTo>
                  <a:lnTo>
                    <a:pt x="54" y="487"/>
                  </a:lnTo>
                  <a:lnTo>
                    <a:pt x="78" y="472"/>
                  </a:lnTo>
                  <a:lnTo>
                    <a:pt x="97" y="453"/>
                  </a:lnTo>
                  <a:lnTo>
                    <a:pt x="111" y="430"/>
                  </a:lnTo>
                  <a:lnTo>
                    <a:pt x="121" y="404"/>
                  </a:lnTo>
                  <a:lnTo>
                    <a:pt x="124" y="375"/>
                  </a:lnTo>
                  <a:lnTo>
                    <a:pt x="121" y="346"/>
                  </a:lnTo>
                  <a:lnTo>
                    <a:pt x="111" y="320"/>
                  </a:lnTo>
                  <a:lnTo>
                    <a:pt x="97" y="297"/>
                  </a:lnTo>
                  <a:lnTo>
                    <a:pt x="78" y="277"/>
                  </a:lnTo>
                  <a:lnTo>
                    <a:pt x="54" y="263"/>
                  </a:lnTo>
                  <a:lnTo>
                    <a:pt x="28" y="253"/>
                  </a:lnTo>
                  <a:lnTo>
                    <a:pt x="0" y="2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201"/>
            <p:cNvSpPr>
              <a:spLocks/>
            </p:cNvSpPr>
            <p:nvPr/>
          </p:nvSpPr>
          <p:spPr bwMode="auto">
            <a:xfrm>
              <a:off x="10285413" y="3465513"/>
              <a:ext cx="139700" cy="276225"/>
            </a:xfrm>
            <a:custGeom>
              <a:avLst/>
              <a:gdLst>
                <a:gd name="T0" fmla="*/ 74 w 874"/>
                <a:gd name="T1" fmla="*/ 4 h 1749"/>
                <a:gd name="T2" fmla="*/ 220 w 874"/>
                <a:gd name="T3" fmla="*/ 29 h 1749"/>
                <a:gd name="T4" fmla="*/ 355 w 874"/>
                <a:gd name="T5" fmla="*/ 76 h 1749"/>
                <a:gd name="T6" fmla="*/ 480 w 874"/>
                <a:gd name="T7" fmla="*/ 146 h 1749"/>
                <a:gd name="T8" fmla="*/ 592 w 874"/>
                <a:gd name="T9" fmla="*/ 233 h 1749"/>
                <a:gd name="T10" fmla="*/ 687 w 874"/>
                <a:gd name="T11" fmla="*/ 337 h 1749"/>
                <a:gd name="T12" fmla="*/ 765 w 874"/>
                <a:gd name="T13" fmla="*/ 455 h 1749"/>
                <a:gd name="T14" fmla="*/ 824 w 874"/>
                <a:gd name="T15" fmla="*/ 585 h 1749"/>
                <a:gd name="T16" fmla="*/ 861 w 874"/>
                <a:gd name="T17" fmla="*/ 726 h 1749"/>
                <a:gd name="T18" fmla="*/ 874 w 874"/>
                <a:gd name="T19" fmla="*/ 875 h 1749"/>
                <a:gd name="T20" fmla="*/ 861 w 874"/>
                <a:gd name="T21" fmla="*/ 1023 h 1749"/>
                <a:gd name="T22" fmla="*/ 824 w 874"/>
                <a:gd name="T23" fmla="*/ 1164 h 1749"/>
                <a:gd name="T24" fmla="*/ 765 w 874"/>
                <a:gd name="T25" fmla="*/ 1295 h 1749"/>
                <a:gd name="T26" fmla="*/ 687 w 874"/>
                <a:gd name="T27" fmla="*/ 1414 h 1749"/>
                <a:gd name="T28" fmla="*/ 592 w 874"/>
                <a:gd name="T29" fmla="*/ 1517 h 1749"/>
                <a:gd name="T30" fmla="*/ 480 w 874"/>
                <a:gd name="T31" fmla="*/ 1605 h 1749"/>
                <a:gd name="T32" fmla="*/ 355 w 874"/>
                <a:gd name="T33" fmla="*/ 1673 h 1749"/>
                <a:gd name="T34" fmla="*/ 220 w 874"/>
                <a:gd name="T35" fmla="*/ 1721 h 1749"/>
                <a:gd name="T36" fmla="*/ 74 w 874"/>
                <a:gd name="T37" fmla="*/ 1746 h 1749"/>
                <a:gd name="T38" fmla="*/ 0 w 874"/>
                <a:gd name="T39" fmla="*/ 1499 h 1749"/>
                <a:gd name="T40" fmla="*/ 125 w 874"/>
                <a:gd name="T41" fmla="*/ 1486 h 1749"/>
                <a:gd name="T42" fmla="*/ 243 w 874"/>
                <a:gd name="T43" fmla="*/ 1450 h 1749"/>
                <a:gd name="T44" fmla="*/ 348 w 874"/>
                <a:gd name="T45" fmla="*/ 1392 h 1749"/>
                <a:gd name="T46" fmla="*/ 441 w 874"/>
                <a:gd name="T47" fmla="*/ 1316 h 1749"/>
                <a:gd name="T48" fmla="*/ 517 w 874"/>
                <a:gd name="T49" fmla="*/ 1224 h 1749"/>
                <a:gd name="T50" fmla="*/ 575 w 874"/>
                <a:gd name="T51" fmla="*/ 1118 h 1749"/>
                <a:gd name="T52" fmla="*/ 611 w 874"/>
                <a:gd name="T53" fmla="*/ 1000 h 1749"/>
                <a:gd name="T54" fmla="*/ 623 w 874"/>
                <a:gd name="T55" fmla="*/ 875 h 1749"/>
                <a:gd name="T56" fmla="*/ 611 w 874"/>
                <a:gd name="T57" fmla="*/ 749 h 1749"/>
                <a:gd name="T58" fmla="*/ 575 w 874"/>
                <a:gd name="T59" fmla="*/ 632 h 1749"/>
                <a:gd name="T60" fmla="*/ 517 w 874"/>
                <a:gd name="T61" fmla="*/ 526 h 1749"/>
                <a:gd name="T62" fmla="*/ 441 w 874"/>
                <a:gd name="T63" fmla="*/ 433 h 1749"/>
                <a:gd name="T64" fmla="*/ 348 w 874"/>
                <a:gd name="T65" fmla="*/ 357 h 1749"/>
                <a:gd name="T66" fmla="*/ 243 w 874"/>
                <a:gd name="T67" fmla="*/ 300 h 1749"/>
                <a:gd name="T68" fmla="*/ 125 w 874"/>
                <a:gd name="T69" fmla="*/ 263 h 1749"/>
                <a:gd name="T70" fmla="*/ 0 w 874"/>
                <a:gd name="T71" fmla="*/ 251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74" h="1749">
                  <a:moveTo>
                    <a:pt x="0" y="0"/>
                  </a:moveTo>
                  <a:lnTo>
                    <a:pt x="74" y="4"/>
                  </a:lnTo>
                  <a:lnTo>
                    <a:pt x="148" y="13"/>
                  </a:lnTo>
                  <a:lnTo>
                    <a:pt x="220" y="29"/>
                  </a:lnTo>
                  <a:lnTo>
                    <a:pt x="289" y="50"/>
                  </a:lnTo>
                  <a:lnTo>
                    <a:pt x="355" y="76"/>
                  </a:lnTo>
                  <a:lnTo>
                    <a:pt x="419" y="109"/>
                  </a:lnTo>
                  <a:lnTo>
                    <a:pt x="480" y="146"/>
                  </a:lnTo>
                  <a:lnTo>
                    <a:pt x="538" y="187"/>
                  </a:lnTo>
                  <a:lnTo>
                    <a:pt x="592" y="233"/>
                  </a:lnTo>
                  <a:lnTo>
                    <a:pt x="642" y="282"/>
                  </a:lnTo>
                  <a:lnTo>
                    <a:pt x="687" y="337"/>
                  </a:lnTo>
                  <a:lnTo>
                    <a:pt x="729" y="394"/>
                  </a:lnTo>
                  <a:lnTo>
                    <a:pt x="765" y="455"/>
                  </a:lnTo>
                  <a:lnTo>
                    <a:pt x="798" y="519"/>
                  </a:lnTo>
                  <a:lnTo>
                    <a:pt x="824" y="585"/>
                  </a:lnTo>
                  <a:lnTo>
                    <a:pt x="846" y="654"/>
                  </a:lnTo>
                  <a:lnTo>
                    <a:pt x="861" y="726"/>
                  </a:lnTo>
                  <a:lnTo>
                    <a:pt x="871" y="800"/>
                  </a:lnTo>
                  <a:lnTo>
                    <a:pt x="874" y="875"/>
                  </a:lnTo>
                  <a:lnTo>
                    <a:pt x="871" y="951"/>
                  </a:lnTo>
                  <a:lnTo>
                    <a:pt x="861" y="1023"/>
                  </a:lnTo>
                  <a:lnTo>
                    <a:pt x="846" y="1095"/>
                  </a:lnTo>
                  <a:lnTo>
                    <a:pt x="824" y="1164"/>
                  </a:lnTo>
                  <a:lnTo>
                    <a:pt x="798" y="1231"/>
                  </a:lnTo>
                  <a:lnTo>
                    <a:pt x="765" y="1295"/>
                  </a:lnTo>
                  <a:lnTo>
                    <a:pt x="729" y="1356"/>
                  </a:lnTo>
                  <a:lnTo>
                    <a:pt x="687" y="1414"/>
                  </a:lnTo>
                  <a:lnTo>
                    <a:pt x="642" y="1467"/>
                  </a:lnTo>
                  <a:lnTo>
                    <a:pt x="592" y="1517"/>
                  </a:lnTo>
                  <a:lnTo>
                    <a:pt x="538" y="1563"/>
                  </a:lnTo>
                  <a:lnTo>
                    <a:pt x="480" y="1605"/>
                  </a:lnTo>
                  <a:lnTo>
                    <a:pt x="419" y="1641"/>
                  </a:lnTo>
                  <a:lnTo>
                    <a:pt x="355" y="1673"/>
                  </a:lnTo>
                  <a:lnTo>
                    <a:pt x="289" y="1699"/>
                  </a:lnTo>
                  <a:lnTo>
                    <a:pt x="220" y="1721"/>
                  </a:lnTo>
                  <a:lnTo>
                    <a:pt x="148" y="1736"/>
                  </a:lnTo>
                  <a:lnTo>
                    <a:pt x="74" y="1746"/>
                  </a:lnTo>
                  <a:lnTo>
                    <a:pt x="0" y="1749"/>
                  </a:lnTo>
                  <a:lnTo>
                    <a:pt x="0" y="1499"/>
                  </a:lnTo>
                  <a:lnTo>
                    <a:pt x="64" y="1496"/>
                  </a:lnTo>
                  <a:lnTo>
                    <a:pt x="125" y="1486"/>
                  </a:lnTo>
                  <a:lnTo>
                    <a:pt x="185" y="1471"/>
                  </a:lnTo>
                  <a:lnTo>
                    <a:pt x="243" y="1450"/>
                  </a:lnTo>
                  <a:lnTo>
                    <a:pt x="297" y="1423"/>
                  </a:lnTo>
                  <a:lnTo>
                    <a:pt x="348" y="1392"/>
                  </a:lnTo>
                  <a:lnTo>
                    <a:pt x="397" y="1356"/>
                  </a:lnTo>
                  <a:lnTo>
                    <a:pt x="441" y="1316"/>
                  </a:lnTo>
                  <a:lnTo>
                    <a:pt x="481" y="1272"/>
                  </a:lnTo>
                  <a:lnTo>
                    <a:pt x="517" y="1224"/>
                  </a:lnTo>
                  <a:lnTo>
                    <a:pt x="548" y="1172"/>
                  </a:lnTo>
                  <a:lnTo>
                    <a:pt x="575" y="1118"/>
                  </a:lnTo>
                  <a:lnTo>
                    <a:pt x="595" y="1060"/>
                  </a:lnTo>
                  <a:lnTo>
                    <a:pt x="611" y="1000"/>
                  </a:lnTo>
                  <a:lnTo>
                    <a:pt x="620" y="939"/>
                  </a:lnTo>
                  <a:lnTo>
                    <a:pt x="623" y="875"/>
                  </a:lnTo>
                  <a:lnTo>
                    <a:pt x="620" y="811"/>
                  </a:lnTo>
                  <a:lnTo>
                    <a:pt x="611" y="749"/>
                  </a:lnTo>
                  <a:lnTo>
                    <a:pt x="595" y="689"/>
                  </a:lnTo>
                  <a:lnTo>
                    <a:pt x="575" y="632"/>
                  </a:lnTo>
                  <a:lnTo>
                    <a:pt x="548" y="577"/>
                  </a:lnTo>
                  <a:lnTo>
                    <a:pt x="517" y="526"/>
                  </a:lnTo>
                  <a:lnTo>
                    <a:pt x="481" y="478"/>
                  </a:lnTo>
                  <a:lnTo>
                    <a:pt x="441" y="433"/>
                  </a:lnTo>
                  <a:lnTo>
                    <a:pt x="397" y="393"/>
                  </a:lnTo>
                  <a:lnTo>
                    <a:pt x="348" y="357"/>
                  </a:lnTo>
                  <a:lnTo>
                    <a:pt x="297" y="326"/>
                  </a:lnTo>
                  <a:lnTo>
                    <a:pt x="243" y="300"/>
                  </a:lnTo>
                  <a:lnTo>
                    <a:pt x="185" y="278"/>
                  </a:lnTo>
                  <a:lnTo>
                    <a:pt x="125" y="263"/>
                  </a:lnTo>
                  <a:lnTo>
                    <a:pt x="64" y="254"/>
                  </a:lnTo>
                  <a:lnTo>
                    <a:pt x="0" y="2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8" name="Freeform 206"/>
          <p:cNvSpPr>
            <a:spLocks noEditPoints="1"/>
          </p:cNvSpPr>
          <p:nvPr/>
        </p:nvSpPr>
        <p:spPr bwMode="auto">
          <a:xfrm>
            <a:off x="9081441" y="3454400"/>
            <a:ext cx="568325" cy="568325"/>
          </a:xfrm>
          <a:custGeom>
            <a:avLst/>
            <a:gdLst>
              <a:gd name="T0" fmla="*/ 2741 w 3580"/>
              <a:gd name="T1" fmla="*/ 3245 h 3580"/>
              <a:gd name="T2" fmla="*/ 3077 w 3580"/>
              <a:gd name="T3" fmla="*/ 2573 h 3580"/>
              <a:gd name="T4" fmla="*/ 3245 w 3580"/>
              <a:gd name="T5" fmla="*/ 2741 h 3580"/>
              <a:gd name="T6" fmla="*/ 2237 w 3580"/>
              <a:gd name="T7" fmla="*/ 2741 h 3580"/>
              <a:gd name="T8" fmla="*/ 2405 w 3580"/>
              <a:gd name="T9" fmla="*/ 2573 h 3580"/>
              <a:gd name="T10" fmla="*/ 2741 w 3580"/>
              <a:gd name="T11" fmla="*/ 2573 h 3580"/>
              <a:gd name="T12" fmla="*/ 2125 w 3580"/>
              <a:gd name="T13" fmla="*/ 1177 h 3580"/>
              <a:gd name="T14" fmla="*/ 2020 w 3580"/>
              <a:gd name="T15" fmla="*/ 1199 h 3580"/>
              <a:gd name="T16" fmla="*/ 1930 w 3580"/>
              <a:gd name="T17" fmla="*/ 1258 h 3580"/>
              <a:gd name="T18" fmla="*/ 2322 w 3580"/>
              <a:gd name="T19" fmla="*/ 1650 h 3580"/>
              <a:gd name="T20" fmla="*/ 2382 w 3580"/>
              <a:gd name="T21" fmla="*/ 1559 h 3580"/>
              <a:gd name="T22" fmla="*/ 2402 w 3580"/>
              <a:gd name="T23" fmla="*/ 1455 h 3580"/>
              <a:gd name="T24" fmla="*/ 2382 w 3580"/>
              <a:gd name="T25" fmla="*/ 1351 h 3580"/>
              <a:gd name="T26" fmla="*/ 2322 w 3580"/>
              <a:gd name="T27" fmla="*/ 1258 h 3580"/>
              <a:gd name="T28" fmla="*/ 2232 w 3580"/>
              <a:gd name="T29" fmla="*/ 1199 h 3580"/>
              <a:gd name="T30" fmla="*/ 2125 w 3580"/>
              <a:gd name="T31" fmla="*/ 1177 h 3580"/>
              <a:gd name="T32" fmla="*/ 839 w 3580"/>
              <a:gd name="T33" fmla="*/ 1343 h 3580"/>
              <a:gd name="T34" fmla="*/ 2517 w 3580"/>
              <a:gd name="T35" fmla="*/ 672 h 3580"/>
              <a:gd name="T36" fmla="*/ 2444 w 3580"/>
              <a:gd name="T37" fmla="*/ 758 h 3580"/>
              <a:gd name="T38" fmla="*/ 2411 w 3580"/>
              <a:gd name="T39" fmla="*/ 859 h 3580"/>
              <a:gd name="T40" fmla="*/ 2417 w 3580"/>
              <a:gd name="T41" fmla="*/ 966 h 3580"/>
              <a:gd name="T42" fmla="*/ 2465 w 3580"/>
              <a:gd name="T43" fmla="*/ 1062 h 3580"/>
              <a:gd name="T44" fmla="*/ 2547 w 3580"/>
              <a:gd name="T45" fmla="*/ 1135 h 3580"/>
              <a:gd name="T46" fmla="*/ 2648 w 3580"/>
              <a:gd name="T47" fmla="*/ 1169 h 3580"/>
              <a:gd name="T48" fmla="*/ 2757 w 3580"/>
              <a:gd name="T49" fmla="*/ 1163 h 3580"/>
              <a:gd name="T50" fmla="*/ 2853 w 3580"/>
              <a:gd name="T51" fmla="*/ 1115 h 3580"/>
              <a:gd name="T52" fmla="*/ 2517 w 3580"/>
              <a:gd name="T53" fmla="*/ 672 h 3580"/>
              <a:gd name="T54" fmla="*/ 503 w 3580"/>
              <a:gd name="T55" fmla="*/ 1007 h 3580"/>
              <a:gd name="T56" fmla="*/ 1175 w 3580"/>
              <a:gd name="T57" fmla="*/ 672 h 3580"/>
              <a:gd name="T58" fmla="*/ 1342 w 3580"/>
              <a:gd name="T59" fmla="*/ 839 h 3580"/>
              <a:gd name="T60" fmla="*/ 672 w 3580"/>
              <a:gd name="T61" fmla="*/ 503 h 3580"/>
              <a:gd name="T62" fmla="*/ 839 w 3580"/>
              <a:gd name="T63" fmla="*/ 335 h 3580"/>
              <a:gd name="T64" fmla="*/ 1342 w 3580"/>
              <a:gd name="T65" fmla="*/ 1175 h 3580"/>
              <a:gd name="T66" fmla="*/ 1800 w 3580"/>
              <a:gd name="T67" fmla="*/ 1057 h 3580"/>
              <a:gd name="T68" fmla="*/ 1929 w 3580"/>
              <a:gd name="T69" fmla="*/ 979 h 3580"/>
              <a:gd name="T70" fmla="*/ 2074 w 3580"/>
              <a:gd name="T71" fmla="*/ 943 h 3580"/>
              <a:gd name="T72" fmla="*/ 2171 w 3580"/>
              <a:gd name="T73" fmla="*/ 893 h 3580"/>
              <a:gd name="T74" fmla="*/ 2192 w 3580"/>
              <a:gd name="T75" fmla="*/ 747 h 3580"/>
              <a:gd name="T76" fmla="*/ 2255 w 3580"/>
              <a:gd name="T77" fmla="*/ 612 h 3580"/>
              <a:gd name="T78" fmla="*/ 2517 w 3580"/>
              <a:gd name="T79" fmla="*/ 335 h 3580"/>
              <a:gd name="T80" fmla="*/ 3007 w 3580"/>
              <a:gd name="T81" fmla="*/ 382 h 3580"/>
              <a:gd name="T82" fmla="*/ 3048 w 3580"/>
              <a:gd name="T83" fmla="*/ 308 h 3580"/>
              <a:gd name="T84" fmla="*/ 3111 w 3580"/>
              <a:gd name="T85" fmla="*/ 269 h 3580"/>
              <a:gd name="T86" fmla="*/ 3185 w 3580"/>
              <a:gd name="T87" fmla="*/ 264 h 3580"/>
              <a:gd name="T88" fmla="*/ 3253 w 3580"/>
              <a:gd name="T89" fmla="*/ 292 h 3580"/>
              <a:gd name="T90" fmla="*/ 3301 w 3580"/>
              <a:gd name="T91" fmla="*/ 348 h 3580"/>
              <a:gd name="T92" fmla="*/ 3319 w 3580"/>
              <a:gd name="T93" fmla="*/ 420 h 3580"/>
              <a:gd name="T94" fmla="*/ 3301 w 3580"/>
              <a:gd name="T95" fmla="*/ 491 h 3580"/>
              <a:gd name="T96" fmla="*/ 3250 w 3580"/>
              <a:gd name="T97" fmla="*/ 550 h 3580"/>
              <a:gd name="T98" fmla="*/ 3171 w 3580"/>
              <a:gd name="T99" fmla="*/ 577 h 3580"/>
              <a:gd name="T100" fmla="*/ 3048 w 3580"/>
              <a:gd name="T101" fmla="*/ 1258 h 3580"/>
              <a:gd name="T102" fmla="*/ 2927 w 3580"/>
              <a:gd name="T103" fmla="*/ 1348 h 3580"/>
              <a:gd name="T104" fmla="*/ 2786 w 3580"/>
              <a:gd name="T105" fmla="*/ 1399 h 3580"/>
              <a:gd name="T106" fmla="*/ 2637 w 3580"/>
              <a:gd name="T107" fmla="*/ 1407 h 3580"/>
              <a:gd name="T108" fmla="*/ 2630 w 3580"/>
              <a:gd name="T109" fmla="*/ 1554 h 3580"/>
              <a:gd name="T110" fmla="*/ 2581 w 3580"/>
              <a:gd name="T111" fmla="*/ 1695 h 3580"/>
              <a:gd name="T112" fmla="*/ 2490 w 3580"/>
              <a:gd name="T113" fmla="*/ 1818 h 3580"/>
              <a:gd name="T114" fmla="*/ 2741 w 3580"/>
              <a:gd name="T115" fmla="*/ 1902 h 3580"/>
              <a:gd name="T116" fmla="*/ 1902 w 3580"/>
              <a:gd name="T117" fmla="*/ 2741 h 3580"/>
              <a:gd name="T118" fmla="*/ 1063 w 3580"/>
              <a:gd name="T119" fmla="*/ 3245 h 3580"/>
              <a:gd name="T120" fmla="*/ 1175 w 3580"/>
              <a:gd name="T121" fmla="*/ 1342 h 3580"/>
              <a:gd name="T122" fmla="*/ 839 w 3580"/>
              <a:gd name="T123" fmla="*/ 0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80" h="3580">
                <a:moveTo>
                  <a:pt x="2741" y="2908"/>
                </a:moveTo>
                <a:lnTo>
                  <a:pt x="2573" y="3077"/>
                </a:lnTo>
                <a:lnTo>
                  <a:pt x="2741" y="3245"/>
                </a:lnTo>
                <a:lnTo>
                  <a:pt x="2908" y="3077"/>
                </a:lnTo>
                <a:lnTo>
                  <a:pt x="2741" y="2908"/>
                </a:lnTo>
                <a:close/>
                <a:moveTo>
                  <a:pt x="3077" y="2573"/>
                </a:moveTo>
                <a:lnTo>
                  <a:pt x="2908" y="2741"/>
                </a:lnTo>
                <a:lnTo>
                  <a:pt x="3077" y="2908"/>
                </a:lnTo>
                <a:lnTo>
                  <a:pt x="3245" y="2741"/>
                </a:lnTo>
                <a:lnTo>
                  <a:pt x="3077" y="2573"/>
                </a:lnTo>
                <a:close/>
                <a:moveTo>
                  <a:pt x="2405" y="2573"/>
                </a:moveTo>
                <a:lnTo>
                  <a:pt x="2237" y="2741"/>
                </a:lnTo>
                <a:lnTo>
                  <a:pt x="2405" y="2908"/>
                </a:lnTo>
                <a:lnTo>
                  <a:pt x="2573" y="2741"/>
                </a:lnTo>
                <a:lnTo>
                  <a:pt x="2405" y="2573"/>
                </a:lnTo>
                <a:close/>
                <a:moveTo>
                  <a:pt x="2741" y="2237"/>
                </a:moveTo>
                <a:lnTo>
                  <a:pt x="2573" y="2405"/>
                </a:lnTo>
                <a:lnTo>
                  <a:pt x="2741" y="2573"/>
                </a:lnTo>
                <a:lnTo>
                  <a:pt x="2908" y="2405"/>
                </a:lnTo>
                <a:lnTo>
                  <a:pt x="2741" y="2237"/>
                </a:lnTo>
                <a:close/>
                <a:moveTo>
                  <a:pt x="2125" y="1177"/>
                </a:moveTo>
                <a:lnTo>
                  <a:pt x="2089" y="1180"/>
                </a:lnTo>
                <a:lnTo>
                  <a:pt x="2054" y="1187"/>
                </a:lnTo>
                <a:lnTo>
                  <a:pt x="2020" y="1199"/>
                </a:lnTo>
                <a:lnTo>
                  <a:pt x="1987" y="1214"/>
                </a:lnTo>
                <a:lnTo>
                  <a:pt x="1957" y="1235"/>
                </a:lnTo>
                <a:lnTo>
                  <a:pt x="1930" y="1258"/>
                </a:lnTo>
                <a:lnTo>
                  <a:pt x="672" y="2517"/>
                </a:lnTo>
                <a:lnTo>
                  <a:pt x="1063" y="2908"/>
                </a:lnTo>
                <a:lnTo>
                  <a:pt x="2322" y="1650"/>
                </a:lnTo>
                <a:lnTo>
                  <a:pt x="2347" y="1622"/>
                </a:lnTo>
                <a:lnTo>
                  <a:pt x="2366" y="1591"/>
                </a:lnTo>
                <a:lnTo>
                  <a:pt x="2382" y="1559"/>
                </a:lnTo>
                <a:lnTo>
                  <a:pt x="2393" y="1524"/>
                </a:lnTo>
                <a:lnTo>
                  <a:pt x="2400" y="1489"/>
                </a:lnTo>
                <a:lnTo>
                  <a:pt x="2402" y="1455"/>
                </a:lnTo>
                <a:lnTo>
                  <a:pt x="2400" y="1419"/>
                </a:lnTo>
                <a:lnTo>
                  <a:pt x="2393" y="1384"/>
                </a:lnTo>
                <a:lnTo>
                  <a:pt x="2382" y="1351"/>
                </a:lnTo>
                <a:lnTo>
                  <a:pt x="2366" y="1318"/>
                </a:lnTo>
                <a:lnTo>
                  <a:pt x="2347" y="1287"/>
                </a:lnTo>
                <a:lnTo>
                  <a:pt x="2322" y="1258"/>
                </a:lnTo>
                <a:lnTo>
                  <a:pt x="2293" y="1235"/>
                </a:lnTo>
                <a:lnTo>
                  <a:pt x="2264" y="1214"/>
                </a:lnTo>
                <a:lnTo>
                  <a:pt x="2232" y="1199"/>
                </a:lnTo>
                <a:lnTo>
                  <a:pt x="2198" y="1187"/>
                </a:lnTo>
                <a:lnTo>
                  <a:pt x="2162" y="1180"/>
                </a:lnTo>
                <a:lnTo>
                  <a:pt x="2125" y="1177"/>
                </a:lnTo>
                <a:close/>
                <a:moveTo>
                  <a:pt x="839" y="1007"/>
                </a:moveTo>
                <a:lnTo>
                  <a:pt x="672" y="1175"/>
                </a:lnTo>
                <a:lnTo>
                  <a:pt x="839" y="1343"/>
                </a:lnTo>
                <a:lnTo>
                  <a:pt x="1007" y="1175"/>
                </a:lnTo>
                <a:lnTo>
                  <a:pt x="839" y="1007"/>
                </a:lnTo>
                <a:close/>
                <a:moveTo>
                  <a:pt x="2517" y="672"/>
                </a:moveTo>
                <a:lnTo>
                  <a:pt x="2490" y="700"/>
                </a:lnTo>
                <a:lnTo>
                  <a:pt x="2465" y="728"/>
                </a:lnTo>
                <a:lnTo>
                  <a:pt x="2444" y="758"/>
                </a:lnTo>
                <a:lnTo>
                  <a:pt x="2429" y="791"/>
                </a:lnTo>
                <a:lnTo>
                  <a:pt x="2417" y="824"/>
                </a:lnTo>
                <a:lnTo>
                  <a:pt x="2411" y="859"/>
                </a:lnTo>
                <a:lnTo>
                  <a:pt x="2408" y="895"/>
                </a:lnTo>
                <a:lnTo>
                  <a:pt x="2411" y="931"/>
                </a:lnTo>
                <a:lnTo>
                  <a:pt x="2417" y="966"/>
                </a:lnTo>
                <a:lnTo>
                  <a:pt x="2429" y="999"/>
                </a:lnTo>
                <a:lnTo>
                  <a:pt x="2444" y="1032"/>
                </a:lnTo>
                <a:lnTo>
                  <a:pt x="2465" y="1062"/>
                </a:lnTo>
                <a:lnTo>
                  <a:pt x="2490" y="1090"/>
                </a:lnTo>
                <a:lnTo>
                  <a:pt x="2517" y="1115"/>
                </a:lnTo>
                <a:lnTo>
                  <a:pt x="2547" y="1135"/>
                </a:lnTo>
                <a:lnTo>
                  <a:pt x="2579" y="1151"/>
                </a:lnTo>
                <a:lnTo>
                  <a:pt x="2613" y="1163"/>
                </a:lnTo>
                <a:lnTo>
                  <a:pt x="2648" y="1169"/>
                </a:lnTo>
                <a:lnTo>
                  <a:pt x="2685" y="1172"/>
                </a:lnTo>
                <a:lnTo>
                  <a:pt x="2722" y="1169"/>
                </a:lnTo>
                <a:lnTo>
                  <a:pt x="2757" y="1163"/>
                </a:lnTo>
                <a:lnTo>
                  <a:pt x="2791" y="1151"/>
                </a:lnTo>
                <a:lnTo>
                  <a:pt x="2823" y="1135"/>
                </a:lnTo>
                <a:lnTo>
                  <a:pt x="2853" y="1115"/>
                </a:lnTo>
                <a:lnTo>
                  <a:pt x="2880" y="1090"/>
                </a:lnTo>
                <a:lnTo>
                  <a:pt x="2908" y="1063"/>
                </a:lnTo>
                <a:lnTo>
                  <a:pt x="2517" y="672"/>
                </a:lnTo>
                <a:close/>
                <a:moveTo>
                  <a:pt x="503" y="672"/>
                </a:moveTo>
                <a:lnTo>
                  <a:pt x="335" y="839"/>
                </a:lnTo>
                <a:lnTo>
                  <a:pt x="503" y="1007"/>
                </a:lnTo>
                <a:lnTo>
                  <a:pt x="672" y="839"/>
                </a:lnTo>
                <a:lnTo>
                  <a:pt x="503" y="672"/>
                </a:lnTo>
                <a:close/>
                <a:moveTo>
                  <a:pt x="1175" y="672"/>
                </a:moveTo>
                <a:lnTo>
                  <a:pt x="1007" y="839"/>
                </a:lnTo>
                <a:lnTo>
                  <a:pt x="1175" y="1007"/>
                </a:lnTo>
                <a:lnTo>
                  <a:pt x="1342" y="839"/>
                </a:lnTo>
                <a:lnTo>
                  <a:pt x="1175" y="672"/>
                </a:lnTo>
                <a:close/>
                <a:moveTo>
                  <a:pt x="839" y="335"/>
                </a:moveTo>
                <a:lnTo>
                  <a:pt x="672" y="503"/>
                </a:lnTo>
                <a:lnTo>
                  <a:pt x="839" y="672"/>
                </a:lnTo>
                <a:lnTo>
                  <a:pt x="1007" y="503"/>
                </a:lnTo>
                <a:lnTo>
                  <a:pt x="839" y="335"/>
                </a:lnTo>
                <a:close/>
                <a:moveTo>
                  <a:pt x="839" y="0"/>
                </a:moveTo>
                <a:lnTo>
                  <a:pt x="1678" y="839"/>
                </a:lnTo>
                <a:lnTo>
                  <a:pt x="1342" y="1175"/>
                </a:lnTo>
                <a:lnTo>
                  <a:pt x="1510" y="1343"/>
                </a:lnTo>
                <a:lnTo>
                  <a:pt x="1762" y="1090"/>
                </a:lnTo>
                <a:lnTo>
                  <a:pt x="1800" y="1057"/>
                </a:lnTo>
                <a:lnTo>
                  <a:pt x="1841" y="1026"/>
                </a:lnTo>
                <a:lnTo>
                  <a:pt x="1883" y="1000"/>
                </a:lnTo>
                <a:lnTo>
                  <a:pt x="1929" y="979"/>
                </a:lnTo>
                <a:lnTo>
                  <a:pt x="1976" y="962"/>
                </a:lnTo>
                <a:lnTo>
                  <a:pt x="2024" y="950"/>
                </a:lnTo>
                <a:lnTo>
                  <a:pt x="2074" y="943"/>
                </a:lnTo>
                <a:lnTo>
                  <a:pt x="2125" y="941"/>
                </a:lnTo>
                <a:lnTo>
                  <a:pt x="2173" y="943"/>
                </a:lnTo>
                <a:lnTo>
                  <a:pt x="2171" y="893"/>
                </a:lnTo>
                <a:lnTo>
                  <a:pt x="2174" y="844"/>
                </a:lnTo>
                <a:lnTo>
                  <a:pt x="2181" y="795"/>
                </a:lnTo>
                <a:lnTo>
                  <a:pt x="2192" y="747"/>
                </a:lnTo>
                <a:lnTo>
                  <a:pt x="2209" y="701"/>
                </a:lnTo>
                <a:lnTo>
                  <a:pt x="2230" y="655"/>
                </a:lnTo>
                <a:lnTo>
                  <a:pt x="2255" y="612"/>
                </a:lnTo>
                <a:lnTo>
                  <a:pt x="2286" y="571"/>
                </a:lnTo>
                <a:lnTo>
                  <a:pt x="2322" y="532"/>
                </a:lnTo>
                <a:lnTo>
                  <a:pt x="2517" y="335"/>
                </a:lnTo>
                <a:lnTo>
                  <a:pt x="2797" y="615"/>
                </a:lnTo>
                <a:lnTo>
                  <a:pt x="3003" y="409"/>
                </a:lnTo>
                <a:lnTo>
                  <a:pt x="3007" y="382"/>
                </a:lnTo>
                <a:lnTo>
                  <a:pt x="3016" y="355"/>
                </a:lnTo>
                <a:lnTo>
                  <a:pt x="3030" y="330"/>
                </a:lnTo>
                <a:lnTo>
                  <a:pt x="3048" y="308"/>
                </a:lnTo>
                <a:lnTo>
                  <a:pt x="3068" y="292"/>
                </a:lnTo>
                <a:lnTo>
                  <a:pt x="3089" y="279"/>
                </a:lnTo>
                <a:lnTo>
                  <a:pt x="3111" y="269"/>
                </a:lnTo>
                <a:lnTo>
                  <a:pt x="3135" y="264"/>
                </a:lnTo>
                <a:lnTo>
                  <a:pt x="3160" y="261"/>
                </a:lnTo>
                <a:lnTo>
                  <a:pt x="3185" y="264"/>
                </a:lnTo>
                <a:lnTo>
                  <a:pt x="3209" y="269"/>
                </a:lnTo>
                <a:lnTo>
                  <a:pt x="3232" y="279"/>
                </a:lnTo>
                <a:lnTo>
                  <a:pt x="3253" y="292"/>
                </a:lnTo>
                <a:lnTo>
                  <a:pt x="3272" y="308"/>
                </a:lnTo>
                <a:lnTo>
                  <a:pt x="3288" y="327"/>
                </a:lnTo>
                <a:lnTo>
                  <a:pt x="3301" y="348"/>
                </a:lnTo>
                <a:lnTo>
                  <a:pt x="3311" y="371"/>
                </a:lnTo>
                <a:lnTo>
                  <a:pt x="3316" y="395"/>
                </a:lnTo>
                <a:lnTo>
                  <a:pt x="3319" y="420"/>
                </a:lnTo>
                <a:lnTo>
                  <a:pt x="3316" y="445"/>
                </a:lnTo>
                <a:lnTo>
                  <a:pt x="3311" y="469"/>
                </a:lnTo>
                <a:lnTo>
                  <a:pt x="3301" y="491"/>
                </a:lnTo>
                <a:lnTo>
                  <a:pt x="3288" y="512"/>
                </a:lnTo>
                <a:lnTo>
                  <a:pt x="3272" y="532"/>
                </a:lnTo>
                <a:lnTo>
                  <a:pt x="3250" y="550"/>
                </a:lnTo>
                <a:lnTo>
                  <a:pt x="3225" y="564"/>
                </a:lnTo>
                <a:lnTo>
                  <a:pt x="3199" y="573"/>
                </a:lnTo>
                <a:lnTo>
                  <a:pt x="3171" y="577"/>
                </a:lnTo>
                <a:lnTo>
                  <a:pt x="2965" y="783"/>
                </a:lnTo>
                <a:lnTo>
                  <a:pt x="3245" y="1063"/>
                </a:lnTo>
                <a:lnTo>
                  <a:pt x="3048" y="1258"/>
                </a:lnTo>
                <a:lnTo>
                  <a:pt x="3010" y="1293"/>
                </a:lnTo>
                <a:lnTo>
                  <a:pt x="2970" y="1324"/>
                </a:lnTo>
                <a:lnTo>
                  <a:pt x="2927" y="1348"/>
                </a:lnTo>
                <a:lnTo>
                  <a:pt x="2881" y="1370"/>
                </a:lnTo>
                <a:lnTo>
                  <a:pt x="2835" y="1388"/>
                </a:lnTo>
                <a:lnTo>
                  <a:pt x="2786" y="1399"/>
                </a:lnTo>
                <a:lnTo>
                  <a:pt x="2736" y="1407"/>
                </a:lnTo>
                <a:lnTo>
                  <a:pt x="2685" y="1409"/>
                </a:lnTo>
                <a:lnTo>
                  <a:pt x="2637" y="1407"/>
                </a:lnTo>
                <a:lnTo>
                  <a:pt x="2639" y="1456"/>
                </a:lnTo>
                <a:lnTo>
                  <a:pt x="2637" y="1505"/>
                </a:lnTo>
                <a:lnTo>
                  <a:pt x="2630" y="1554"/>
                </a:lnTo>
                <a:lnTo>
                  <a:pt x="2618" y="1602"/>
                </a:lnTo>
                <a:lnTo>
                  <a:pt x="2601" y="1649"/>
                </a:lnTo>
                <a:lnTo>
                  <a:pt x="2581" y="1695"/>
                </a:lnTo>
                <a:lnTo>
                  <a:pt x="2555" y="1738"/>
                </a:lnTo>
                <a:lnTo>
                  <a:pt x="2524" y="1779"/>
                </a:lnTo>
                <a:lnTo>
                  <a:pt x="2490" y="1818"/>
                </a:lnTo>
                <a:lnTo>
                  <a:pt x="2237" y="2070"/>
                </a:lnTo>
                <a:lnTo>
                  <a:pt x="2405" y="2238"/>
                </a:lnTo>
                <a:lnTo>
                  <a:pt x="2741" y="1902"/>
                </a:lnTo>
                <a:lnTo>
                  <a:pt x="3580" y="2741"/>
                </a:lnTo>
                <a:lnTo>
                  <a:pt x="2741" y="3580"/>
                </a:lnTo>
                <a:lnTo>
                  <a:pt x="1902" y="2741"/>
                </a:lnTo>
                <a:lnTo>
                  <a:pt x="2237" y="2405"/>
                </a:lnTo>
                <a:lnTo>
                  <a:pt x="2070" y="2237"/>
                </a:lnTo>
                <a:lnTo>
                  <a:pt x="1063" y="3245"/>
                </a:lnTo>
                <a:lnTo>
                  <a:pt x="335" y="2517"/>
                </a:lnTo>
                <a:lnTo>
                  <a:pt x="1342" y="1510"/>
                </a:lnTo>
                <a:lnTo>
                  <a:pt x="1175" y="1342"/>
                </a:lnTo>
                <a:lnTo>
                  <a:pt x="839" y="1678"/>
                </a:lnTo>
                <a:lnTo>
                  <a:pt x="0" y="839"/>
                </a:lnTo>
                <a:lnTo>
                  <a:pt x="8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2" name="Freeform 211"/>
          <p:cNvSpPr>
            <a:spLocks noEditPoints="1"/>
          </p:cNvSpPr>
          <p:nvPr/>
        </p:nvSpPr>
        <p:spPr bwMode="auto">
          <a:xfrm>
            <a:off x="8203097" y="3454400"/>
            <a:ext cx="454025" cy="568325"/>
          </a:xfrm>
          <a:custGeom>
            <a:avLst/>
            <a:gdLst>
              <a:gd name="T0" fmla="*/ 1753 w 2863"/>
              <a:gd name="T1" fmla="*/ 3340 h 3580"/>
              <a:gd name="T2" fmla="*/ 1104 w 2863"/>
              <a:gd name="T3" fmla="*/ 2792 h 3580"/>
              <a:gd name="T4" fmla="*/ 1132 w 2863"/>
              <a:gd name="T5" fmla="*/ 2801 h 3580"/>
              <a:gd name="T6" fmla="*/ 627 w 2863"/>
              <a:gd name="T7" fmla="*/ 368 h 3580"/>
              <a:gd name="T8" fmla="*/ 462 w 2863"/>
              <a:gd name="T9" fmla="*/ 568 h 3580"/>
              <a:gd name="T10" fmla="*/ 340 w 2863"/>
              <a:gd name="T11" fmla="*/ 795 h 3580"/>
              <a:gd name="T12" fmla="*/ 265 w 2863"/>
              <a:gd name="T13" fmla="*/ 1041 h 3580"/>
              <a:gd name="T14" fmla="*/ 240 w 2863"/>
              <a:gd name="T15" fmla="*/ 1301 h 3580"/>
              <a:gd name="T16" fmla="*/ 265 w 2863"/>
              <a:gd name="T17" fmla="*/ 1560 h 3580"/>
              <a:gd name="T18" fmla="*/ 340 w 2863"/>
              <a:gd name="T19" fmla="*/ 1806 h 3580"/>
              <a:gd name="T20" fmla="*/ 462 w 2863"/>
              <a:gd name="T21" fmla="*/ 2032 h 3580"/>
              <a:gd name="T22" fmla="*/ 627 w 2863"/>
              <a:gd name="T23" fmla="*/ 2234 h 3580"/>
              <a:gd name="T24" fmla="*/ 829 w 2863"/>
              <a:gd name="T25" fmla="*/ 2400 h 3580"/>
              <a:gd name="T26" fmla="*/ 1056 w 2863"/>
              <a:gd name="T27" fmla="*/ 2520 h 3580"/>
              <a:gd name="T28" fmla="*/ 1301 w 2863"/>
              <a:gd name="T29" fmla="*/ 2595 h 3580"/>
              <a:gd name="T30" fmla="*/ 1561 w 2863"/>
              <a:gd name="T31" fmla="*/ 2620 h 3580"/>
              <a:gd name="T32" fmla="*/ 1821 w 2863"/>
              <a:gd name="T33" fmla="*/ 2595 h 3580"/>
              <a:gd name="T34" fmla="*/ 2067 w 2863"/>
              <a:gd name="T35" fmla="*/ 2520 h 3580"/>
              <a:gd name="T36" fmla="*/ 2294 w 2863"/>
              <a:gd name="T37" fmla="*/ 2400 h 3580"/>
              <a:gd name="T38" fmla="*/ 2495 w 2863"/>
              <a:gd name="T39" fmla="*/ 2234 h 3580"/>
              <a:gd name="T40" fmla="*/ 655 w 2863"/>
              <a:gd name="T41" fmla="*/ 0 h 3580"/>
              <a:gd name="T42" fmla="*/ 2001 w 2863"/>
              <a:gd name="T43" fmla="*/ 668 h 3580"/>
              <a:gd name="T44" fmla="*/ 2042 w 2863"/>
              <a:gd name="T45" fmla="*/ 593 h 3580"/>
              <a:gd name="T46" fmla="*/ 2106 w 2863"/>
              <a:gd name="T47" fmla="*/ 554 h 3580"/>
              <a:gd name="T48" fmla="*/ 2181 w 2863"/>
              <a:gd name="T49" fmla="*/ 549 h 3580"/>
              <a:gd name="T50" fmla="*/ 2250 w 2863"/>
              <a:gd name="T51" fmla="*/ 577 h 3580"/>
              <a:gd name="T52" fmla="*/ 2299 w 2863"/>
              <a:gd name="T53" fmla="*/ 635 h 3580"/>
              <a:gd name="T54" fmla="*/ 2316 w 2863"/>
              <a:gd name="T55" fmla="*/ 707 h 3580"/>
              <a:gd name="T56" fmla="*/ 2299 w 2863"/>
              <a:gd name="T57" fmla="*/ 779 h 3580"/>
              <a:gd name="T58" fmla="*/ 2246 w 2863"/>
              <a:gd name="T59" fmla="*/ 839 h 3580"/>
              <a:gd name="T60" fmla="*/ 2166 w 2863"/>
              <a:gd name="T61" fmla="*/ 867 h 3580"/>
              <a:gd name="T62" fmla="*/ 2666 w 2863"/>
              <a:gd name="T63" fmla="*/ 2403 h 3580"/>
              <a:gd name="T64" fmla="*/ 2441 w 2863"/>
              <a:gd name="T65" fmla="*/ 2590 h 3580"/>
              <a:gd name="T66" fmla="*/ 2189 w 2863"/>
              <a:gd name="T67" fmla="*/ 2729 h 3580"/>
              <a:gd name="T68" fmla="*/ 1915 w 2863"/>
              <a:gd name="T69" fmla="*/ 2821 h 3580"/>
              <a:gd name="T70" fmla="*/ 2193 w 2863"/>
              <a:gd name="T71" fmla="*/ 3580 h 3580"/>
              <a:gd name="T72" fmla="*/ 801 w 2863"/>
              <a:gd name="T73" fmla="*/ 2663 h 3580"/>
              <a:gd name="T74" fmla="*/ 587 w 2863"/>
              <a:gd name="T75" fmla="*/ 2520 h 3580"/>
              <a:gd name="T76" fmla="*/ 391 w 2863"/>
              <a:gd name="T77" fmla="*/ 2334 h 3580"/>
              <a:gd name="T78" fmla="*/ 224 w 2863"/>
              <a:gd name="T79" fmla="*/ 2106 h 3580"/>
              <a:gd name="T80" fmla="*/ 101 w 2863"/>
              <a:gd name="T81" fmla="*/ 1854 h 3580"/>
              <a:gd name="T82" fmla="*/ 25 w 2863"/>
              <a:gd name="T83" fmla="*/ 1584 h 3580"/>
              <a:gd name="T84" fmla="*/ 0 w 2863"/>
              <a:gd name="T85" fmla="*/ 1301 h 3580"/>
              <a:gd name="T86" fmla="*/ 25 w 2863"/>
              <a:gd name="T87" fmla="*/ 1018 h 3580"/>
              <a:gd name="T88" fmla="*/ 101 w 2863"/>
              <a:gd name="T89" fmla="*/ 747 h 3580"/>
              <a:gd name="T90" fmla="*/ 224 w 2863"/>
              <a:gd name="T91" fmla="*/ 496 h 3580"/>
              <a:gd name="T92" fmla="*/ 391 w 2863"/>
              <a:gd name="T93" fmla="*/ 268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63" h="3580">
                <a:moveTo>
                  <a:pt x="1372" y="2849"/>
                </a:moveTo>
                <a:lnTo>
                  <a:pt x="1372" y="3340"/>
                </a:lnTo>
                <a:lnTo>
                  <a:pt x="1753" y="3340"/>
                </a:lnTo>
                <a:lnTo>
                  <a:pt x="1442" y="2855"/>
                </a:lnTo>
                <a:lnTo>
                  <a:pt x="1372" y="2849"/>
                </a:lnTo>
                <a:close/>
                <a:moveTo>
                  <a:pt x="1104" y="2792"/>
                </a:moveTo>
                <a:lnTo>
                  <a:pt x="752" y="3340"/>
                </a:lnTo>
                <a:lnTo>
                  <a:pt x="1132" y="3340"/>
                </a:lnTo>
                <a:lnTo>
                  <a:pt x="1132" y="2801"/>
                </a:lnTo>
                <a:lnTo>
                  <a:pt x="1104" y="2792"/>
                </a:lnTo>
                <a:close/>
                <a:moveTo>
                  <a:pt x="655" y="340"/>
                </a:moveTo>
                <a:lnTo>
                  <a:pt x="627" y="368"/>
                </a:lnTo>
                <a:lnTo>
                  <a:pt x="567" y="432"/>
                </a:lnTo>
                <a:lnTo>
                  <a:pt x="512" y="499"/>
                </a:lnTo>
                <a:lnTo>
                  <a:pt x="462" y="568"/>
                </a:lnTo>
                <a:lnTo>
                  <a:pt x="416" y="642"/>
                </a:lnTo>
                <a:lnTo>
                  <a:pt x="375" y="717"/>
                </a:lnTo>
                <a:lnTo>
                  <a:pt x="340" y="795"/>
                </a:lnTo>
                <a:lnTo>
                  <a:pt x="310" y="875"/>
                </a:lnTo>
                <a:lnTo>
                  <a:pt x="285" y="958"/>
                </a:lnTo>
                <a:lnTo>
                  <a:pt x="265" y="1041"/>
                </a:lnTo>
                <a:lnTo>
                  <a:pt x="251" y="1126"/>
                </a:lnTo>
                <a:lnTo>
                  <a:pt x="242" y="1213"/>
                </a:lnTo>
                <a:lnTo>
                  <a:pt x="240" y="1301"/>
                </a:lnTo>
                <a:lnTo>
                  <a:pt x="242" y="1389"/>
                </a:lnTo>
                <a:lnTo>
                  <a:pt x="251" y="1475"/>
                </a:lnTo>
                <a:lnTo>
                  <a:pt x="265" y="1560"/>
                </a:lnTo>
                <a:lnTo>
                  <a:pt x="285" y="1644"/>
                </a:lnTo>
                <a:lnTo>
                  <a:pt x="310" y="1726"/>
                </a:lnTo>
                <a:lnTo>
                  <a:pt x="340" y="1806"/>
                </a:lnTo>
                <a:lnTo>
                  <a:pt x="375" y="1884"/>
                </a:lnTo>
                <a:lnTo>
                  <a:pt x="416" y="1959"/>
                </a:lnTo>
                <a:lnTo>
                  <a:pt x="462" y="2032"/>
                </a:lnTo>
                <a:lnTo>
                  <a:pt x="512" y="2102"/>
                </a:lnTo>
                <a:lnTo>
                  <a:pt x="567" y="2170"/>
                </a:lnTo>
                <a:lnTo>
                  <a:pt x="627" y="2234"/>
                </a:lnTo>
                <a:lnTo>
                  <a:pt x="691" y="2293"/>
                </a:lnTo>
                <a:lnTo>
                  <a:pt x="758" y="2349"/>
                </a:lnTo>
                <a:lnTo>
                  <a:pt x="829" y="2400"/>
                </a:lnTo>
                <a:lnTo>
                  <a:pt x="902" y="2445"/>
                </a:lnTo>
                <a:lnTo>
                  <a:pt x="978" y="2485"/>
                </a:lnTo>
                <a:lnTo>
                  <a:pt x="1056" y="2520"/>
                </a:lnTo>
                <a:lnTo>
                  <a:pt x="1135" y="2550"/>
                </a:lnTo>
                <a:lnTo>
                  <a:pt x="1218" y="2575"/>
                </a:lnTo>
                <a:lnTo>
                  <a:pt x="1301" y="2595"/>
                </a:lnTo>
                <a:lnTo>
                  <a:pt x="1387" y="2609"/>
                </a:lnTo>
                <a:lnTo>
                  <a:pt x="1473" y="2618"/>
                </a:lnTo>
                <a:lnTo>
                  <a:pt x="1561" y="2620"/>
                </a:lnTo>
                <a:lnTo>
                  <a:pt x="1649" y="2618"/>
                </a:lnTo>
                <a:lnTo>
                  <a:pt x="1736" y="2609"/>
                </a:lnTo>
                <a:lnTo>
                  <a:pt x="1821" y="2595"/>
                </a:lnTo>
                <a:lnTo>
                  <a:pt x="1905" y="2575"/>
                </a:lnTo>
                <a:lnTo>
                  <a:pt x="1987" y="2550"/>
                </a:lnTo>
                <a:lnTo>
                  <a:pt x="2067" y="2520"/>
                </a:lnTo>
                <a:lnTo>
                  <a:pt x="2145" y="2485"/>
                </a:lnTo>
                <a:lnTo>
                  <a:pt x="2220" y="2445"/>
                </a:lnTo>
                <a:lnTo>
                  <a:pt x="2294" y="2400"/>
                </a:lnTo>
                <a:lnTo>
                  <a:pt x="2364" y="2349"/>
                </a:lnTo>
                <a:lnTo>
                  <a:pt x="2431" y="2293"/>
                </a:lnTo>
                <a:lnTo>
                  <a:pt x="2495" y="2234"/>
                </a:lnTo>
                <a:lnTo>
                  <a:pt x="2523" y="2205"/>
                </a:lnTo>
                <a:lnTo>
                  <a:pt x="655" y="340"/>
                </a:lnTo>
                <a:close/>
                <a:moveTo>
                  <a:pt x="655" y="0"/>
                </a:moveTo>
                <a:lnTo>
                  <a:pt x="1675" y="1018"/>
                </a:lnTo>
                <a:lnTo>
                  <a:pt x="1997" y="696"/>
                </a:lnTo>
                <a:lnTo>
                  <a:pt x="2001" y="668"/>
                </a:lnTo>
                <a:lnTo>
                  <a:pt x="2010" y="641"/>
                </a:lnTo>
                <a:lnTo>
                  <a:pt x="2024" y="616"/>
                </a:lnTo>
                <a:lnTo>
                  <a:pt x="2042" y="593"/>
                </a:lnTo>
                <a:lnTo>
                  <a:pt x="2062" y="577"/>
                </a:lnTo>
                <a:lnTo>
                  <a:pt x="2084" y="564"/>
                </a:lnTo>
                <a:lnTo>
                  <a:pt x="2106" y="554"/>
                </a:lnTo>
                <a:lnTo>
                  <a:pt x="2130" y="549"/>
                </a:lnTo>
                <a:lnTo>
                  <a:pt x="2156" y="547"/>
                </a:lnTo>
                <a:lnTo>
                  <a:pt x="2181" y="549"/>
                </a:lnTo>
                <a:lnTo>
                  <a:pt x="2205" y="554"/>
                </a:lnTo>
                <a:lnTo>
                  <a:pt x="2229" y="564"/>
                </a:lnTo>
                <a:lnTo>
                  <a:pt x="2250" y="577"/>
                </a:lnTo>
                <a:lnTo>
                  <a:pt x="2269" y="593"/>
                </a:lnTo>
                <a:lnTo>
                  <a:pt x="2286" y="613"/>
                </a:lnTo>
                <a:lnTo>
                  <a:pt x="2299" y="635"/>
                </a:lnTo>
                <a:lnTo>
                  <a:pt x="2308" y="657"/>
                </a:lnTo>
                <a:lnTo>
                  <a:pt x="2314" y="681"/>
                </a:lnTo>
                <a:lnTo>
                  <a:pt x="2316" y="707"/>
                </a:lnTo>
                <a:lnTo>
                  <a:pt x="2314" y="732"/>
                </a:lnTo>
                <a:lnTo>
                  <a:pt x="2308" y="756"/>
                </a:lnTo>
                <a:lnTo>
                  <a:pt x="2299" y="779"/>
                </a:lnTo>
                <a:lnTo>
                  <a:pt x="2286" y="801"/>
                </a:lnTo>
                <a:lnTo>
                  <a:pt x="2269" y="820"/>
                </a:lnTo>
                <a:lnTo>
                  <a:pt x="2246" y="839"/>
                </a:lnTo>
                <a:lnTo>
                  <a:pt x="2221" y="853"/>
                </a:lnTo>
                <a:lnTo>
                  <a:pt x="2194" y="862"/>
                </a:lnTo>
                <a:lnTo>
                  <a:pt x="2166" y="867"/>
                </a:lnTo>
                <a:lnTo>
                  <a:pt x="1845" y="1188"/>
                </a:lnTo>
                <a:lnTo>
                  <a:pt x="2863" y="2205"/>
                </a:lnTo>
                <a:lnTo>
                  <a:pt x="2666" y="2403"/>
                </a:lnTo>
                <a:lnTo>
                  <a:pt x="2594" y="2470"/>
                </a:lnTo>
                <a:lnTo>
                  <a:pt x="2519" y="2533"/>
                </a:lnTo>
                <a:lnTo>
                  <a:pt x="2441" y="2590"/>
                </a:lnTo>
                <a:lnTo>
                  <a:pt x="2359" y="2642"/>
                </a:lnTo>
                <a:lnTo>
                  <a:pt x="2275" y="2688"/>
                </a:lnTo>
                <a:lnTo>
                  <a:pt x="2189" y="2729"/>
                </a:lnTo>
                <a:lnTo>
                  <a:pt x="2100" y="2765"/>
                </a:lnTo>
                <a:lnTo>
                  <a:pt x="2009" y="2796"/>
                </a:lnTo>
                <a:lnTo>
                  <a:pt x="1915" y="2821"/>
                </a:lnTo>
                <a:lnTo>
                  <a:pt x="1821" y="2839"/>
                </a:lnTo>
                <a:lnTo>
                  <a:pt x="1724" y="2852"/>
                </a:lnTo>
                <a:lnTo>
                  <a:pt x="2193" y="3580"/>
                </a:lnTo>
                <a:lnTo>
                  <a:pt x="312" y="3580"/>
                </a:lnTo>
                <a:lnTo>
                  <a:pt x="877" y="2702"/>
                </a:lnTo>
                <a:lnTo>
                  <a:pt x="801" y="2663"/>
                </a:lnTo>
                <a:lnTo>
                  <a:pt x="727" y="2620"/>
                </a:lnTo>
                <a:lnTo>
                  <a:pt x="656" y="2571"/>
                </a:lnTo>
                <a:lnTo>
                  <a:pt x="587" y="2520"/>
                </a:lnTo>
                <a:lnTo>
                  <a:pt x="520" y="2464"/>
                </a:lnTo>
                <a:lnTo>
                  <a:pt x="457" y="2403"/>
                </a:lnTo>
                <a:lnTo>
                  <a:pt x="391" y="2334"/>
                </a:lnTo>
                <a:lnTo>
                  <a:pt x="330" y="2261"/>
                </a:lnTo>
                <a:lnTo>
                  <a:pt x="275" y="2185"/>
                </a:lnTo>
                <a:lnTo>
                  <a:pt x="224" y="2106"/>
                </a:lnTo>
                <a:lnTo>
                  <a:pt x="177" y="2024"/>
                </a:lnTo>
                <a:lnTo>
                  <a:pt x="136" y="1941"/>
                </a:lnTo>
                <a:lnTo>
                  <a:pt x="101" y="1854"/>
                </a:lnTo>
                <a:lnTo>
                  <a:pt x="71" y="1766"/>
                </a:lnTo>
                <a:lnTo>
                  <a:pt x="45" y="1676"/>
                </a:lnTo>
                <a:lnTo>
                  <a:pt x="25" y="1584"/>
                </a:lnTo>
                <a:lnTo>
                  <a:pt x="11" y="1491"/>
                </a:lnTo>
                <a:lnTo>
                  <a:pt x="2" y="1396"/>
                </a:lnTo>
                <a:lnTo>
                  <a:pt x="0" y="1301"/>
                </a:lnTo>
                <a:lnTo>
                  <a:pt x="2" y="1205"/>
                </a:lnTo>
                <a:lnTo>
                  <a:pt x="11" y="1111"/>
                </a:lnTo>
                <a:lnTo>
                  <a:pt x="25" y="1018"/>
                </a:lnTo>
                <a:lnTo>
                  <a:pt x="45" y="925"/>
                </a:lnTo>
                <a:lnTo>
                  <a:pt x="71" y="835"/>
                </a:lnTo>
                <a:lnTo>
                  <a:pt x="101" y="747"/>
                </a:lnTo>
                <a:lnTo>
                  <a:pt x="136" y="661"/>
                </a:lnTo>
                <a:lnTo>
                  <a:pt x="177" y="577"/>
                </a:lnTo>
                <a:lnTo>
                  <a:pt x="224" y="496"/>
                </a:lnTo>
                <a:lnTo>
                  <a:pt x="275" y="417"/>
                </a:lnTo>
                <a:lnTo>
                  <a:pt x="330" y="341"/>
                </a:lnTo>
                <a:lnTo>
                  <a:pt x="391" y="268"/>
                </a:lnTo>
                <a:lnTo>
                  <a:pt x="457" y="197"/>
                </a:lnTo>
                <a:lnTo>
                  <a:pt x="6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6" name="Freeform 216"/>
          <p:cNvSpPr>
            <a:spLocks noEditPoints="1"/>
          </p:cNvSpPr>
          <p:nvPr/>
        </p:nvSpPr>
        <p:spPr bwMode="auto">
          <a:xfrm>
            <a:off x="7330309" y="3455988"/>
            <a:ext cx="328613" cy="566738"/>
          </a:xfrm>
          <a:custGeom>
            <a:avLst/>
            <a:gdLst>
              <a:gd name="T0" fmla="*/ 445 w 2075"/>
              <a:gd name="T1" fmla="*/ 423 h 3573"/>
              <a:gd name="T2" fmla="*/ 333 w 2075"/>
              <a:gd name="T3" fmla="*/ 592 h 3573"/>
              <a:gd name="T4" fmla="*/ 266 w 2075"/>
              <a:gd name="T5" fmla="*/ 777 h 3573"/>
              <a:gd name="T6" fmla="*/ 243 w 2075"/>
              <a:gd name="T7" fmla="*/ 973 h 3573"/>
              <a:gd name="T8" fmla="*/ 266 w 2075"/>
              <a:gd name="T9" fmla="*/ 1167 h 3573"/>
              <a:gd name="T10" fmla="*/ 333 w 2075"/>
              <a:gd name="T11" fmla="*/ 1352 h 3573"/>
              <a:gd name="T12" fmla="*/ 445 w 2075"/>
              <a:gd name="T13" fmla="*/ 1522 h 3573"/>
              <a:gd name="T14" fmla="*/ 595 w 2075"/>
              <a:gd name="T15" fmla="*/ 1660 h 3573"/>
              <a:gd name="T16" fmla="*/ 769 w 2075"/>
              <a:gd name="T17" fmla="*/ 1757 h 3573"/>
              <a:gd name="T18" fmla="*/ 961 w 2075"/>
              <a:gd name="T19" fmla="*/ 1811 h 3573"/>
              <a:gd name="T20" fmla="*/ 1096 w 2075"/>
              <a:gd name="T21" fmla="*/ 1821 h 3573"/>
              <a:gd name="T22" fmla="*/ 1295 w 2075"/>
              <a:gd name="T23" fmla="*/ 1798 h 3573"/>
              <a:gd name="T24" fmla="*/ 1482 w 2075"/>
              <a:gd name="T25" fmla="*/ 1730 h 3573"/>
              <a:gd name="T26" fmla="*/ 1648 w 2075"/>
              <a:gd name="T27" fmla="*/ 1618 h 3573"/>
              <a:gd name="T28" fmla="*/ 522 w 2075"/>
              <a:gd name="T29" fmla="*/ 343 h 3573"/>
              <a:gd name="T30" fmla="*/ 1593 w 2075"/>
              <a:gd name="T31" fmla="*/ 304 h 3573"/>
              <a:gd name="T32" fmla="*/ 1622 w 2075"/>
              <a:gd name="T33" fmla="*/ 223 h 3573"/>
              <a:gd name="T34" fmla="*/ 1681 w 2075"/>
              <a:gd name="T35" fmla="*/ 170 h 3573"/>
              <a:gd name="T36" fmla="*/ 1755 w 2075"/>
              <a:gd name="T37" fmla="*/ 152 h 3573"/>
              <a:gd name="T38" fmla="*/ 1828 w 2075"/>
              <a:gd name="T39" fmla="*/ 170 h 3573"/>
              <a:gd name="T40" fmla="*/ 1887 w 2075"/>
              <a:gd name="T41" fmla="*/ 220 h 3573"/>
              <a:gd name="T42" fmla="*/ 1916 w 2075"/>
              <a:gd name="T43" fmla="*/ 289 h 3573"/>
              <a:gd name="T44" fmla="*/ 1910 w 2075"/>
              <a:gd name="T45" fmla="*/ 365 h 3573"/>
              <a:gd name="T46" fmla="*/ 1870 w 2075"/>
              <a:gd name="T47" fmla="*/ 429 h 3573"/>
              <a:gd name="T48" fmla="*/ 1795 w 2075"/>
              <a:gd name="T49" fmla="*/ 471 h 3573"/>
              <a:gd name="T50" fmla="*/ 2071 w 2075"/>
              <a:gd name="T51" fmla="*/ 1544 h 3573"/>
              <a:gd name="T52" fmla="*/ 1758 w 2075"/>
              <a:gd name="T53" fmla="*/ 1843 h 3573"/>
              <a:gd name="T54" fmla="*/ 1569 w 2075"/>
              <a:gd name="T55" fmla="*/ 1957 h 3573"/>
              <a:gd name="T56" fmla="*/ 1362 w 2075"/>
              <a:gd name="T57" fmla="*/ 2031 h 3573"/>
              <a:gd name="T58" fmla="*/ 1216 w 2075"/>
              <a:gd name="T59" fmla="*/ 2548 h 3573"/>
              <a:gd name="T60" fmla="*/ 1216 w 2075"/>
              <a:gd name="T61" fmla="*/ 2891 h 3573"/>
              <a:gd name="T62" fmla="*/ 974 w 2075"/>
              <a:gd name="T63" fmla="*/ 2891 h 3573"/>
              <a:gd name="T64" fmla="*/ 974 w 2075"/>
              <a:gd name="T65" fmla="*/ 2548 h 3573"/>
              <a:gd name="T66" fmla="*/ 828 w 2075"/>
              <a:gd name="T67" fmla="*/ 2031 h 3573"/>
              <a:gd name="T68" fmla="*/ 621 w 2075"/>
              <a:gd name="T69" fmla="*/ 1957 h 3573"/>
              <a:gd name="T70" fmla="*/ 432 w 2075"/>
              <a:gd name="T71" fmla="*/ 1843 h 3573"/>
              <a:gd name="T72" fmla="*/ 265 w 2075"/>
              <a:gd name="T73" fmla="*/ 1684 h 3573"/>
              <a:gd name="T74" fmla="*/ 130 w 2075"/>
              <a:gd name="T75" fmla="*/ 1489 h 3573"/>
              <a:gd name="T76" fmla="*/ 42 w 2075"/>
              <a:gd name="T77" fmla="*/ 1274 h 3573"/>
              <a:gd name="T78" fmla="*/ 2 w 2075"/>
              <a:gd name="T79" fmla="*/ 1049 h 3573"/>
              <a:gd name="T80" fmla="*/ 10 w 2075"/>
              <a:gd name="T81" fmla="*/ 820 h 3573"/>
              <a:gd name="T82" fmla="*/ 66 w 2075"/>
              <a:gd name="T83" fmla="*/ 597 h 3573"/>
              <a:gd name="T84" fmla="*/ 169 w 2075"/>
              <a:gd name="T85" fmla="*/ 388 h 3573"/>
              <a:gd name="T86" fmla="*/ 320 w 2075"/>
              <a:gd name="T87" fmla="*/ 200 h 3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75" h="3573">
                <a:moveTo>
                  <a:pt x="522" y="343"/>
                </a:moveTo>
                <a:lnTo>
                  <a:pt x="492" y="372"/>
                </a:lnTo>
                <a:lnTo>
                  <a:pt x="445" y="423"/>
                </a:lnTo>
                <a:lnTo>
                  <a:pt x="403" y="477"/>
                </a:lnTo>
                <a:lnTo>
                  <a:pt x="365" y="533"/>
                </a:lnTo>
                <a:lnTo>
                  <a:pt x="333" y="592"/>
                </a:lnTo>
                <a:lnTo>
                  <a:pt x="305" y="653"/>
                </a:lnTo>
                <a:lnTo>
                  <a:pt x="283" y="714"/>
                </a:lnTo>
                <a:lnTo>
                  <a:pt x="266" y="777"/>
                </a:lnTo>
                <a:lnTo>
                  <a:pt x="253" y="842"/>
                </a:lnTo>
                <a:lnTo>
                  <a:pt x="246" y="906"/>
                </a:lnTo>
                <a:lnTo>
                  <a:pt x="243" y="973"/>
                </a:lnTo>
                <a:lnTo>
                  <a:pt x="246" y="1038"/>
                </a:lnTo>
                <a:lnTo>
                  <a:pt x="253" y="1102"/>
                </a:lnTo>
                <a:lnTo>
                  <a:pt x="266" y="1167"/>
                </a:lnTo>
                <a:lnTo>
                  <a:pt x="283" y="1230"/>
                </a:lnTo>
                <a:lnTo>
                  <a:pt x="305" y="1292"/>
                </a:lnTo>
                <a:lnTo>
                  <a:pt x="333" y="1352"/>
                </a:lnTo>
                <a:lnTo>
                  <a:pt x="365" y="1411"/>
                </a:lnTo>
                <a:lnTo>
                  <a:pt x="403" y="1467"/>
                </a:lnTo>
                <a:lnTo>
                  <a:pt x="445" y="1522"/>
                </a:lnTo>
                <a:lnTo>
                  <a:pt x="492" y="1573"/>
                </a:lnTo>
                <a:lnTo>
                  <a:pt x="542" y="1618"/>
                </a:lnTo>
                <a:lnTo>
                  <a:pt x="595" y="1660"/>
                </a:lnTo>
                <a:lnTo>
                  <a:pt x="650" y="1697"/>
                </a:lnTo>
                <a:lnTo>
                  <a:pt x="709" y="1730"/>
                </a:lnTo>
                <a:lnTo>
                  <a:pt x="769" y="1757"/>
                </a:lnTo>
                <a:lnTo>
                  <a:pt x="831" y="1780"/>
                </a:lnTo>
                <a:lnTo>
                  <a:pt x="895" y="1798"/>
                </a:lnTo>
                <a:lnTo>
                  <a:pt x="961" y="1811"/>
                </a:lnTo>
                <a:lnTo>
                  <a:pt x="1027" y="1819"/>
                </a:lnTo>
                <a:lnTo>
                  <a:pt x="1096" y="1821"/>
                </a:lnTo>
                <a:lnTo>
                  <a:pt x="1096" y="1821"/>
                </a:lnTo>
                <a:lnTo>
                  <a:pt x="1163" y="1819"/>
                </a:lnTo>
                <a:lnTo>
                  <a:pt x="1229" y="1811"/>
                </a:lnTo>
                <a:lnTo>
                  <a:pt x="1295" y="1798"/>
                </a:lnTo>
                <a:lnTo>
                  <a:pt x="1359" y="1780"/>
                </a:lnTo>
                <a:lnTo>
                  <a:pt x="1421" y="1757"/>
                </a:lnTo>
                <a:lnTo>
                  <a:pt x="1482" y="1730"/>
                </a:lnTo>
                <a:lnTo>
                  <a:pt x="1540" y="1697"/>
                </a:lnTo>
                <a:lnTo>
                  <a:pt x="1595" y="1660"/>
                </a:lnTo>
                <a:lnTo>
                  <a:pt x="1648" y="1618"/>
                </a:lnTo>
                <a:lnTo>
                  <a:pt x="1698" y="1573"/>
                </a:lnTo>
                <a:lnTo>
                  <a:pt x="1726" y="1544"/>
                </a:lnTo>
                <a:lnTo>
                  <a:pt x="522" y="343"/>
                </a:lnTo>
                <a:close/>
                <a:moveTo>
                  <a:pt x="522" y="0"/>
                </a:moveTo>
                <a:lnTo>
                  <a:pt x="1210" y="686"/>
                </a:lnTo>
                <a:lnTo>
                  <a:pt x="1593" y="304"/>
                </a:lnTo>
                <a:lnTo>
                  <a:pt x="1598" y="275"/>
                </a:lnTo>
                <a:lnTo>
                  <a:pt x="1607" y="248"/>
                </a:lnTo>
                <a:lnTo>
                  <a:pt x="1622" y="223"/>
                </a:lnTo>
                <a:lnTo>
                  <a:pt x="1640" y="200"/>
                </a:lnTo>
                <a:lnTo>
                  <a:pt x="1660" y="184"/>
                </a:lnTo>
                <a:lnTo>
                  <a:pt x="1681" y="170"/>
                </a:lnTo>
                <a:lnTo>
                  <a:pt x="1705" y="160"/>
                </a:lnTo>
                <a:lnTo>
                  <a:pt x="1729" y="155"/>
                </a:lnTo>
                <a:lnTo>
                  <a:pt x="1755" y="152"/>
                </a:lnTo>
                <a:lnTo>
                  <a:pt x="1781" y="155"/>
                </a:lnTo>
                <a:lnTo>
                  <a:pt x="1806" y="161"/>
                </a:lnTo>
                <a:lnTo>
                  <a:pt x="1828" y="170"/>
                </a:lnTo>
                <a:lnTo>
                  <a:pt x="1850" y="184"/>
                </a:lnTo>
                <a:lnTo>
                  <a:pt x="1870" y="200"/>
                </a:lnTo>
                <a:lnTo>
                  <a:pt x="1887" y="220"/>
                </a:lnTo>
                <a:lnTo>
                  <a:pt x="1900" y="241"/>
                </a:lnTo>
                <a:lnTo>
                  <a:pt x="1910" y="264"/>
                </a:lnTo>
                <a:lnTo>
                  <a:pt x="1916" y="289"/>
                </a:lnTo>
                <a:lnTo>
                  <a:pt x="1918" y="314"/>
                </a:lnTo>
                <a:lnTo>
                  <a:pt x="1916" y="340"/>
                </a:lnTo>
                <a:lnTo>
                  <a:pt x="1910" y="365"/>
                </a:lnTo>
                <a:lnTo>
                  <a:pt x="1900" y="388"/>
                </a:lnTo>
                <a:lnTo>
                  <a:pt x="1887" y="410"/>
                </a:lnTo>
                <a:lnTo>
                  <a:pt x="1870" y="429"/>
                </a:lnTo>
                <a:lnTo>
                  <a:pt x="1847" y="448"/>
                </a:lnTo>
                <a:lnTo>
                  <a:pt x="1822" y="462"/>
                </a:lnTo>
                <a:lnTo>
                  <a:pt x="1795" y="471"/>
                </a:lnTo>
                <a:lnTo>
                  <a:pt x="1765" y="476"/>
                </a:lnTo>
                <a:lnTo>
                  <a:pt x="1382" y="858"/>
                </a:lnTo>
                <a:lnTo>
                  <a:pt x="2071" y="1544"/>
                </a:lnTo>
                <a:lnTo>
                  <a:pt x="1870" y="1744"/>
                </a:lnTo>
                <a:lnTo>
                  <a:pt x="1815" y="1795"/>
                </a:lnTo>
                <a:lnTo>
                  <a:pt x="1758" y="1843"/>
                </a:lnTo>
                <a:lnTo>
                  <a:pt x="1697" y="1885"/>
                </a:lnTo>
                <a:lnTo>
                  <a:pt x="1635" y="1923"/>
                </a:lnTo>
                <a:lnTo>
                  <a:pt x="1569" y="1957"/>
                </a:lnTo>
                <a:lnTo>
                  <a:pt x="1502" y="1986"/>
                </a:lnTo>
                <a:lnTo>
                  <a:pt x="1433" y="2011"/>
                </a:lnTo>
                <a:lnTo>
                  <a:pt x="1362" y="2031"/>
                </a:lnTo>
                <a:lnTo>
                  <a:pt x="1290" y="2047"/>
                </a:lnTo>
                <a:lnTo>
                  <a:pt x="1216" y="2057"/>
                </a:lnTo>
                <a:lnTo>
                  <a:pt x="1216" y="2548"/>
                </a:lnTo>
                <a:lnTo>
                  <a:pt x="2075" y="3402"/>
                </a:lnTo>
                <a:lnTo>
                  <a:pt x="1902" y="3573"/>
                </a:lnTo>
                <a:lnTo>
                  <a:pt x="1216" y="2891"/>
                </a:lnTo>
                <a:lnTo>
                  <a:pt x="1216" y="3568"/>
                </a:lnTo>
                <a:lnTo>
                  <a:pt x="974" y="3568"/>
                </a:lnTo>
                <a:lnTo>
                  <a:pt x="974" y="2891"/>
                </a:lnTo>
                <a:lnTo>
                  <a:pt x="289" y="3573"/>
                </a:lnTo>
                <a:lnTo>
                  <a:pt x="117" y="3402"/>
                </a:lnTo>
                <a:lnTo>
                  <a:pt x="974" y="2548"/>
                </a:lnTo>
                <a:lnTo>
                  <a:pt x="974" y="2057"/>
                </a:lnTo>
                <a:lnTo>
                  <a:pt x="900" y="2047"/>
                </a:lnTo>
                <a:lnTo>
                  <a:pt x="828" y="2031"/>
                </a:lnTo>
                <a:lnTo>
                  <a:pt x="757" y="2011"/>
                </a:lnTo>
                <a:lnTo>
                  <a:pt x="688" y="1986"/>
                </a:lnTo>
                <a:lnTo>
                  <a:pt x="621" y="1957"/>
                </a:lnTo>
                <a:lnTo>
                  <a:pt x="556" y="1923"/>
                </a:lnTo>
                <a:lnTo>
                  <a:pt x="493" y="1885"/>
                </a:lnTo>
                <a:lnTo>
                  <a:pt x="432" y="1843"/>
                </a:lnTo>
                <a:lnTo>
                  <a:pt x="375" y="1795"/>
                </a:lnTo>
                <a:lnTo>
                  <a:pt x="320" y="1744"/>
                </a:lnTo>
                <a:lnTo>
                  <a:pt x="265" y="1684"/>
                </a:lnTo>
                <a:lnTo>
                  <a:pt x="215" y="1621"/>
                </a:lnTo>
                <a:lnTo>
                  <a:pt x="169" y="1556"/>
                </a:lnTo>
                <a:lnTo>
                  <a:pt x="130" y="1489"/>
                </a:lnTo>
                <a:lnTo>
                  <a:pt x="95" y="1418"/>
                </a:lnTo>
                <a:lnTo>
                  <a:pt x="66" y="1347"/>
                </a:lnTo>
                <a:lnTo>
                  <a:pt x="42" y="1274"/>
                </a:lnTo>
                <a:lnTo>
                  <a:pt x="24" y="1199"/>
                </a:lnTo>
                <a:lnTo>
                  <a:pt x="10" y="1124"/>
                </a:lnTo>
                <a:lnTo>
                  <a:pt x="2" y="1049"/>
                </a:lnTo>
                <a:lnTo>
                  <a:pt x="0" y="973"/>
                </a:lnTo>
                <a:lnTo>
                  <a:pt x="2" y="896"/>
                </a:lnTo>
                <a:lnTo>
                  <a:pt x="10" y="820"/>
                </a:lnTo>
                <a:lnTo>
                  <a:pt x="24" y="745"/>
                </a:lnTo>
                <a:lnTo>
                  <a:pt x="42" y="670"/>
                </a:lnTo>
                <a:lnTo>
                  <a:pt x="66" y="597"/>
                </a:lnTo>
                <a:lnTo>
                  <a:pt x="95" y="526"/>
                </a:lnTo>
                <a:lnTo>
                  <a:pt x="130" y="455"/>
                </a:lnTo>
                <a:lnTo>
                  <a:pt x="169" y="388"/>
                </a:lnTo>
                <a:lnTo>
                  <a:pt x="215" y="323"/>
                </a:lnTo>
                <a:lnTo>
                  <a:pt x="265" y="260"/>
                </a:lnTo>
                <a:lnTo>
                  <a:pt x="320" y="200"/>
                </a:lnTo>
                <a:lnTo>
                  <a:pt x="52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0" name="Freeform 221"/>
          <p:cNvSpPr>
            <a:spLocks noEditPoints="1"/>
          </p:cNvSpPr>
          <p:nvPr/>
        </p:nvSpPr>
        <p:spPr bwMode="auto">
          <a:xfrm>
            <a:off x="6297184" y="3476625"/>
            <a:ext cx="523875" cy="523875"/>
          </a:xfrm>
          <a:custGeom>
            <a:avLst/>
            <a:gdLst>
              <a:gd name="T0" fmla="*/ 1024 w 3630"/>
              <a:gd name="T1" fmla="*/ 2048 h 3630"/>
              <a:gd name="T2" fmla="*/ 1024 w 3630"/>
              <a:gd name="T3" fmla="*/ 3351 h 3630"/>
              <a:gd name="T4" fmla="*/ 2606 w 3630"/>
              <a:gd name="T5" fmla="*/ 3351 h 3630"/>
              <a:gd name="T6" fmla="*/ 2606 w 3630"/>
              <a:gd name="T7" fmla="*/ 2048 h 3630"/>
              <a:gd name="T8" fmla="*/ 1024 w 3630"/>
              <a:gd name="T9" fmla="*/ 2048 h 3630"/>
              <a:gd name="T10" fmla="*/ 1024 w 3630"/>
              <a:gd name="T11" fmla="*/ 279 h 3630"/>
              <a:gd name="T12" fmla="*/ 1024 w 3630"/>
              <a:gd name="T13" fmla="*/ 1024 h 3630"/>
              <a:gd name="T14" fmla="*/ 2606 w 3630"/>
              <a:gd name="T15" fmla="*/ 1024 h 3630"/>
              <a:gd name="T16" fmla="*/ 2606 w 3630"/>
              <a:gd name="T17" fmla="*/ 279 h 3630"/>
              <a:gd name="T18" fmla="*/ 2327 w 3630"/>
              <a:gd name="T19" fmla="*/ 279 h 3630"/>
              <a:gd name="T20" fmla="*/ 2327 w 3630"/>
              <a:gd name="T21" fmla="*/ 745 h 3630"/>
              <a:gd name="T22" fmla="*/ 2048 w 3630"/>
              <a:gd name="T23" fmla="*/ 745 h 3630"/>
              <a:gd name="T24" fmla="*/ 2048 w 3630"/>
              <a:gd name="T25" fmla="*/ 279 h 3630"/>
              <a:gd name="T26" fmla="*/ 1024 w 3630"/>
              <a:gd name="T27" fmla="*/ 279 h 3630"/>
              <a:gd name="T28" fmla="*/ 279 w 3630"/>
              <a:gd name="T29" fmla="*/ 279 h 3630"/>
              <a:gd name="T30" fmla="*/ 279 w 3630"/>
              <a:gd name="T31" fmla="*/ 3351 h 3630"/>
              <a:gd name="T32" fmla="*/ 745 w 3630"/>
              <a:gd name="T33" fmla="*/ 3351 h 3630"/>
              <a:gd name="T34" fmla="*/ 745 w 3630"/>
              <a:gd name="T35" fmla="*/ 1769 h 3630"/>
              <a:gd name="T36" fmla="*/ 2885 w 3630"/>
              <a:gd name="T37" fmla="*/ 1769 h 3630"/>
              <a:gd name="T38" fmla="*/ 2885 w 3630"/>
              <a:gd name="T39" fmla="*/ 3351 h 3630"/>
              <a:gd name="T40" fmla="*/ 3351 w 3630"/>
              <a:gd name="T41" fmla="*/ 3351 h 3630"/>
              <a:gd name="T42" fmla="*/ 3351 w 3630"/>
              <a:gd name="T43" fmla="*/ 942 h 3630"/>
              <a:gd name="T44" fmla="*/ 2885 w 3630"/>
              <a:gd name="T45" fmla="*/ 420 h 3630"/>
              <a:gd name="T46" fmla="*/ 2885 w 3630"/>
              <a:gd name="T47" fmla="*/ 1304 h 3630"/>
              <a:gd name="T48" fmla="*/ 745 w 3630"/>
              <a:gd name="T49" fmla="*/ 1304 h 3630"/>
              <a:gd name="T50" fmla="*/ 745 w 3630"/>
              <a:gd name="T51" fmla="*/ 279 h 3630"/>
              <a:gd name="T52" fmla="*/ 279 w 3630"/>
              <a:gd name="T53" fmla="*/ 279 h 3630"/>
              <a:gd name="T54" fmla="*/ 0 w 3630"/>
              <a:gd name="T55" fmla="*/ 0 h 3630"/>
              <a:gd name="T56" fmla="*/ 2885 w 3630"/>
              <a:gd name="T57" fmla="*/ 0 h 3630"/>
              <a:gd name="T58" fmla="*/ 3630 w 3630"/>
              <a:gd name="T59" fmla="*/ 826 h 3630"/>
              <a:gd name="T60" fmla="*/ 3630 w 3630"/>
              <a:gd name="T61" fmla="*/ 3630 h 3630"/>
              <a:gd name="T62" fmla="*/ 0 w 3630"/>
              <a:gd name="T63" fmla="*/ 3630 h 3630"/>
              <a:gd name="T64" fmla="*/ 0 w 3630"/>
              <a:gd name="T65" fmla="*/ 0 h 3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30" h="3630">
                <a:moveTo>
                  <a:pt x="1024" y="2048"/>
                </a:moveTo>
                <a:lnTo>
                  <a:pt x="1024" y="3351"/>
                </a:lnTo>
                <a:lnTo>
                  <a:pt x="2606" y="3351"/>
                </a:lnTo>
                <a:lnTo>
                  <a:pt x="2606" y="2048"/>
                </a:lnTo>
                <a:lnTo>
                  <a:pt x="1024" y="2048"/>
                </a:lnTo>
                <a:close/>
                <a:moveTo>
                  <a:pt x="1024" y="279"/>
                </a:moveTo>
                <a:lnTo>
                  <a:pt x="1024" y="1024"/>
                </a:lnTo>
                <a:lnTo>
                  <a:pt x="2606" y="1024"/>
                </a:lnTo>
                <a:lnTo>
                  <a:pt x="2606" y="279"/>
                </a:lnTo>
                <a:lnTo>
                  <a:pt x="2327" y="279"/>
                </a:lnTo>
                <a:lnTo>
                  <a:pt x="2327" y="745"/>
                </a:lnTo>
                <a:lnTo>
                  <a:pt x="2048" y="745"/>
                </a:lnTo>
                <a:lnTo>
                  <a:pt x="2048" y="279"/>
                </a:lnTo>
                <a:lnTo>
                  <a:pt x="1024" y="279"/>
                </a:lnTo>
                <a:close/>
                <a:moveTo>
                  <a:pt x="279" y="279"/>
                </a:moveTo>
                <a:lnTo>
                  <a:pt x="279" y="3351"/>
                </a:lnTo>
                <a:lnTo>
                  <a:pt x="745" y="3351"/>
                </a:lnTo>
                <a:lnTo>
                  <a:pt x="745" y="1769"/>
                </a:lnTo>
                <a:lnTo>
                  <a:pt x="2885" y="1769"/>
                </a:lnTo>
                <a:lnTo>
                  <a:pt x="2885" y="3351"/>
                </a:lnTo>
                <a:lnTo>
                  <a:pt x="3351" y="3351"/>
                </a:lnTo>
                <a:lnTo>
                  <a:pt x="3351" y="942"/>
                </a:lnTo>
                <a:lnTo>
                  <a:pt x="2885" y="420"/>
                </a:lnTo>
                <a:lnTo>
                  <a:pt x="2885" y="1304"/>
                </a:lnTo>
                <a:lnTo>
                  <a:pt x="745" y="1304"/>
                </a:lnTo>
                <a:lnTo>
                  <a:pt x="745" y="279"/>
                </a:lnTo>
                <a:lnTo>
                  <a:pt x="279" y="279"/>
                </a:lnTo>
                <a:close/>
                <a:moveTo>
                  <a:pt x="0" y="0"/>
                </a:moveTo>
                <a:lnTo>
                  <a:pt x="2885" y="0"/>
                </a:lnTo>
                <a:lnTo>
                  <a:pt x="3630" y="826"/>
                </a:lnTo>
                <a:lnTo>
                  <a:pt x="3630" y="3630"/>
                </a:lnTo>
                <a:lnTo>
                  <a:pt x="0" y="363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8" name="Group 857"/>
          <p:cNvGrpSpPr/>
          <p:nvPr/>
        </p:nvGrpSpPr>
        <p:grpSpPr>
          <a:xfrm>
            <a:off x="5374390" y="3454400"/>
            <a:ext cx="498475" cy="568325"/>
            <a:chOff x="5381625" y="3454400"/>
            <a:chExt cx="49847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4" name="Freeform 226"/>
            <p:cNvSpPr>
              <a:spLocks noEditPoints="1"/>
            </p:cNvSpPr>
            <p:nvPr/>
          </p:nvSpPr>
          <p:spPr bwMode="auto">
            <a:xfrm>
              <a:off x="5381625" y="3454400"/>
              <a:ext cx="498475" cy="568325"/>
            </a:xfrm>
            <a:custGeom>
              <a:avLst/>
              <a:gdLst>
                <a:gd name="T0" fmla="*/ 823 w 3137"/>
                <a:gd name="T1" fmla="*/ 235 h 3580"/>
                <a:gd name="T2" fmla="*/ 823 w 3137"/>
                <a:gd name="T3" fmla="*/ 2633 h 3580"/>
                <a:gd name="T4" fmla="*/ 2314 w 3137"/>
                <a:gd name="T5" fmla="*/ 2633 h 3580"/>
                <a:gd name="T6" fmla="*/ 2314 w 3137"/>
                <a:gd name="T7" fmla="*/ 235 h 3580"/>
                <a:gd name="T8" fmla="*/ 823 w 3137"/>
                <a:gd name="T9" fmla="*/ 235 h 3580"/>
                <a:gd name="T10" fmla="*/ 588 w 3137"/>
                <a:gd name="T11" fmla="*/ 0 h 3580"/>
                <a:gd name="T12" fmla="*/ 2549 w 3137"/>
                <a:gd name="T13" fmla="*/ 0 h 3580"/>
                <a:gd name="T14" fmla="*/ 2549 w 3137"/>
                <a:gd name="T15" fmla="*/ 2868 h 3580"/>
                <a:gd name="T16" fmla="*/ 1686 w 3137"/>
                <a:gd name="T17" fmla="*/ 2868 h 3580"/>
                <a:gd name="T18" fmla="*/ 1686 w 3137"/>
                <a:gd name="T19" fmla="*/ 3104 h 3580"/>
                <a:gd name="T20" fmla="*/ 2779 w 3137"/>
                <a:gd name="T21" fmla="*/ 3104 h 3580"/>
                <a:gd name="T22" fmla="*/ 2779 w 3137"/>
                <a:gd name="T23" fmla="*/ 2864 h 3580"/>
                <a:gd name="T24" fmla="*/ 3137 w 3137"/>
                <a:gd name="T25" fmla="*/ 3222 h 3580"/>
                <a:gd name="T26" fmla="*/ 2779 w 3137"/>
                <a:gd name="T27" fmla="*/ 3580 h 3580"/>
                <a:gd name="T28" fmla="*/ 2779 w 3137"/>
                <a:gd name="T29" fmla="*/ 3340 h 3580"/>
                <a:gd name="T30" fmla="*/ 1569 w 3137"/>
                <a:gd name="T31" fmla="*/ 3340 h 3580"/>
                <a:gd name="T32" fmla="*/ 1569 w 3137"/>
                <a:gd name="T33" fmla="*/ 3222 h 3580"/>
                <a:gd name="T34" fmla="*/ 1569 w 3137"/>
                <a:gd name="T35" fmla="*/ 3222 h 3580"/>
                <a:gd name="T36" fmla="*/ 1569 w 3137"/>
                <a:gd name="T37" fmla="*/ 3340 h 3580"/>
                <a:gd name="T38" fmla="*/ 357 w 3137"/>
                <a:gd name="T39" fmla="*/ 3340 h 3580"/>
                <a:gd name="T40" fmla="*/ 357 w 3137"/>
                <a:gd name="T41" fmla="*/ 3580 h 3580"/>
                <a:gd name="T42" fmla="*/ 0 w 3137"/>
                <a:gd name="T43" fmla="*/ 3222 h 3580"/>
                <a:gd name="T44" fmla="*/ 357 w 3137"/>
                <a:gd name="T45" fmla="*/ 2864 h 3580"/>
                <a:gd name="T46" fmla="*/ 357 w 3137"/>
                <a:gd name="T47" fmla="*/ 3104 h 3580"/>
                <a:gd name="T48" fmla="*/ 1451 w 3137"/>
                <a:gd name="T49" fmla="*/ 3104 h 3580"/>
                <a:gd name="T50" fmla="*/ 1451 w 3137"/>
                <a:gd name="T51" fmla="*/ 2868 h 3580"/>
                <a:gd name="T52" fmla="*/ 588 w 3137"/>
                <a:gd name="T53" fmla="*/ 2868 h 3580"/>
                <a:gd name="T54" fmla="*/ 588 w 3137"/>
                <a:gd name="T55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37" h="3580">
                  <a:moveTo>
                    <a:pt x="823" y="235"/>
                  </a:moveTo>
                  <a:lnTo>
                    <a:pt x="823" y="2633"/>
                  </a:lnTo>
                  <a:lnTo>
                    <a:pt x="2314" y="2633"/>
                  </a:lnTo>
                  <a:lnTo>
                    <a:pt x="2314" y="235"/>
                  </a:lnTo>
                  <a:lnTo>
                    <a:pt x="823" y="235"/>
                  </a:lnTo>
                  <a:close/>
                  <a:moveTo>
                    <a:pt x="588" y="0"/>
                  </a:moveTo>
                  <a:lnTo>
                    <a:pt x="2549" y="0"/>
                  </a:lnTo>
                  <a:lnTo>
                    <a:pt x="2549" y="2868"/>
                  </a:lnTo>
                  <a:lnTo>
                    <a:pt x="1686" y="2868"/>
                  </a:lnTo>
                  <a:lnTo>
                    <a:pt x="1686" y="3104"/>
                  </a:lnTo>
                  <a:lnTo>
                    <a:pt x="2779" y="3104"/>
                  </a:lnTo>
                  <a:lnTo>
                    <a:pt x="2779" y="2864"/>
                  </a:lnTo>
                  <a:lnTo>
                    <a:pt x="3137" y="3222"/>
                  </a:lnTo>
                  <a:lnTo>
                    <a:pt x="2779" y="3580"/>
                  </a:lnTo>
                  <a:lnTo>
                    <a:pt x="2779" y="3340"/>
                  </a:lnTo>
                  <a:lnTo>
                    <a:pt x="1569" y="3340"/>
                  </a:lnTo>
                  <a:lnTo>
                    <a:pt x="1569" y="3222"/>
                  </a:lnTo>
                  <a:lnTo>
                    <a:pt x="1569" y="3222"/>
                  </a:lnTo>
                  <a:lnTo>
                    <a:pt x="1569" y="3340"/>
                  </a:lnTo>
                  <a:lnTo>
                    <a:pt x="357" y="3340"/>
                  </a:lnTo>
                  <a:lnTo>
                    <a:pt x="357" y="3580"/>
                  </a:lnTo>
                  <a:lnTo>
                    <a:pt x="0" y="3222"/>
                  </a:lnTo>
                  <a:lnTo>
                    <a:pt x="357" y="2864"/>
                  </a:lnTo>
                  <a:lnTo>
                    <a:pt x="357" y="3104"/>
                  </a:lnTo>
                  <a:lnTo>
                    <a:pt x="1451" y="3104"/>
                  </a:lnTo>
                  <a:lnTo>
                    <a:pt x="1451" y="2868"/>
                  </a:lnTo>
                  <a:lnTo>
                    <a:pt x="588" y="2868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227"/>
            <p:cNvSpPr>
              <a:spLocks/>
            </p:cNvSpPr>
            <p:nvPr/>
          </p:nvSpPr>
          <p:spPr bwMode="auto">
            <a:xfrm>
              <a:off x="5605463" y="3784600"/>
              <a:ext cx="49213" cy="50800"/>
            </a:xfrm>
            <a:custGeom>
              <a:avLst/>
              <a:gdLst>
                <a:gd name="T0" fmla="*/ 157 w 313"/>
                <a:gd name="T1" fmla="*/ 0 h 313"/>
                <a:gd name="T2" fmla="*/ 188 w 313"/>
                <a:gd name="T3" fmla="*/ 3 h 313"/>
                <a:gd name="T4" fmla="*/ 218 w 313"/>
                <a:gd name="T5" fmla="*/ 12 h 313"/>
                <a:gd name="T6" fmla="*/ 245 w 313"/>
                <a:gd name="T7" fmla="*/ 26 h 313"/>
                <a:gd name="T8" fmla="*/ 267 w 313"/>
                <a:gd name="T9" fmla="*/ 45 h 313"/>
                <a:gd name="T10" fmla="*/ 287 w 313"/>
                <a:gd name="T11" fmla="*/ 69 h 313"/>
                <a:gd name="T12" fmla="*/ 301 w 313"/>
                <a:gd name="T13" fmla="*/ 95 h 313"/>
                <a:gd name="T14" fmla="*/ 310 w 313"/>
                <a:gd name="T15" fmla="*/ 125 h 313"/>
                <a:gd name="T16" fmla="*/ 313 w 313"/>
                <a:gd name="T17" fmla="*/ 156 h 313"/>
                <a:gd name="T18" fmla="*/ 310 w 313"/>
                <a:gd name="T19" fmla="*/ 189 h 313"/>
                <a:gd name="T20" fmla="*/ 301 w 313"/>
                <a:gd name="T21" fmla="*/ 218 h 313"/>
                <a:gd name="T22" fmla="*/ 287 w 313"/>
                <a:gd name="T23" fmla="*/ 244 h 313"/>
                <a:gd name="T24" fmla="*/ 267 w 313"/>
                <a:gd name="T25" fmla="*/ 268 h 313"/>
                <a:gd name="T26" fmla="*/ 245 w 313"/>
                <a:gd name="T27" fmla="*/ 287 h 313"/>
                <a:gd name="T28" fmla="*/ 218 w 313"/>
                <a:gd name="T29" fmla="*/ 301 h 313"/>
                <a:gd name="T30" fmla="*/ 188 w 313"/>
                <a:gd name="T31" fmla="*/ 310 h 313"/>
                <a:gd name="T32" fmla="*/ 157 w 313"/>
                <a:gd name="T33" fmla="*/ 313 h 313"/>
                <a:gd name="T34" fmla="*/ 157 w 313"/>
                <a:gd name="T35" fmla="*/ 313 h 313"/>
                <a:gd name="T36" fmla="*/ 124 w 313"/>
                <a:gd name="T37" fmla="*/ 310 h 313"/>
                <a:gd name="T38" fmla="*/ 95 w 313"/>
                <a:gd name="T39" fmla="*/ 301 h 313"/>
                <a:gd name="T40" fmla="*/ 69 w 313"/>
                <a:gd name="T41" fmla="*/ 287 h 313"/>
                <a:gd name="T42" fmla="*/ 45 w 313"/>
                <a:gd name="T43" fmla="*/ 268 h 313"/>
                <a:gd name="T44" fmla="*/ 26 w 313"/>
                <a:gd name="T45" fmla="*/ 244 h 313"/>
                <a:gd name="T46" fmla="*/ 12 w 313"/>
                <a:gd name="T47" fmla="*/ 218 h 313"/>
                <a:gd name="T48" fmla="*/ 3 w 313"/>
                <a:gd name="T49" fmla="*/ 189 h 313"/>
                <a:gd name="T50" fmla="*/ 0 w 313"/>
                <a:gd name="T51" fmla="*/ 156 h 313"/>
                <a:gd name="T52" fmla="*/ 3 w 313"/>
                <a:gd name="T53" fmla="*/ 125 h 313"/>
                <a:gd name="T54" fmla="*/ 12 w 313"/>
                <a:gd name="T55" fmla="*/ 95 h 313"/>
                <a:gd name="T56" fmla="*/ 26 w 313"/>
                <a:gd name="T57" fmla="*/ 69 h 313"/>
                <a:gd name="T58" fmla="*/ 45 w 313"/>
                <a:gd name="T59" fmla="*/ 45 h 313"/>
                <a:gd name="T60" fmla="*/ 69 w 313"/>
                <a:gd name="T61" fmla="*/ 26 h 313"/>
                <a:gd name="T62" fmla="*/ 95 w 313"/>
                <a:gd name="T63" fmla="*/ 12 h 313"/>
                <a:gd name="T64" fmla="*/ 124 w 313"/>
                <a:gd name="T65" fmla="*/ 3 h 313"/>
                <a:gd name="T66" fmla="*/ 157 w 313"/>
                <a:gd name="T67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188" y="3"/>
                  </a:lnTo>
                  <a:lnTo>
                    <a:pt x="218" y="12"/>
                  </a:lnTo>
                  <a:lnTo>
                    <a:pt x="245" y="26"/>
                  </a:lnTo>
                  <a:lnTo>
                    <a:pt x="267" y="45"/>
                  </a:lnTo>
                  <a:lnTo>
                    <a:pt x="287" y="69"/>
                  </a:lnTo>
                  <a:lnTo>
                    <a:pt x="301" y="95"/>
                  </a:lnTo>
                  <a:lnTo>
                    <a:pt x="310" y="125"/>
                  </a:lnTo>
                  <a:lnTo>
                    <a:pt x="313" y="156"/>
                  </a:lnTo>
                  <a:lnTo>
                    <a:pt x="310" y="189"/>
                  </a:lnTo>
                  <a:lnTo>
                    <a:pt x="301" y="218"/>
                  </a:lnTo>
                  <a:lnTo>
                    <a:pt x="287" y="244"/>
                  </a:lnTo>
                  <a:lnTo>
                    <a:pt x="267" y="268"/>
                  </a:lnTo>
                  <a:lnTo>
                    <a:pt x="245" y="287"/>
                  </a:lnTo>
                  <a:lnTo>
                    <a:pt x="218" y="301"/>
                  </a:lnTo>
                  <a:lnTo>
                    <a:pt x="188" y="310"/>
                  </a:lnTo>
                  <a:lnTo>
                    <a:pt x="157" y="313"/>
                  </a:lnTo>
                  <a:lnTo>
                    <a:pt x="157" y="313"/>
                  </a:lnTo>
                  <a:lnTo>
                    <a:pt x="124" y="310"/>
                  </a:lnTo>
                  <a:lnTo>
                    <a:pt x="95" y="301"/>
                  </a:lnTo>
                  <a:lnTo>
                    <a:pt x="69" y="287"/>
                  </a:lnTo>
                  <a:lnTo>
                    <a:pt x="45" y="268"/>
                  </a:lnTo>
                  <a:lnTo>
                    <a:pt x="26" y="244"/>
                  </a:lnTo>
                  <a:lnTo>
                    <a:pt x="12" y="218"/>
                  </a:lnTo>
                  <a:lnTo>
                    <a:pt x="3" y="189"/>
                  </a:lnTo>
                  <a:lnTo>
                    <a:pt x="0" y="156"/>
                  </a:lnTo>
                  <a:lnTo>
                    <a:pt x="3" y="125"/>
                  </a:lnTo>
                  <a:lnTo>
                    <a:pt x="12" y="95"/>
                  </a:lnTo>
                  <a:lnTo>
                    <a:pt x="26" y="69"/>
                  </a:lnTo>
                  <a:lnTo>
                    <a:pt x="45" y="45"/>
                  </a:lnTo>
                  <a:lnTo>
                    <a:pt x="69" y="26"/>
                  </a:lnTo>
                  <a:lnTo>
                    <a:pt x="95" y="12"/>
                  </a:lnTo>
                  <a:lnTo>
                    <a:pt x="124" y="3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Rectangle 228"/>
            <p:cNvSpPr>
              <a:spLocks noChangeArrowheads="1"/>
            </p:cNvSpPr>
            <p:nvPr/>
          </p:nvSpPr>
          <p:spPr bwMode="auto">
            <a:xfrm>
              <a:off x="5549900" y="3529013"/>
              <a:ext cx="161925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Rectangle 229"/>
            <p:cNvSpPr>
              <a:spLocks noChangeArrowheads="1"/>
            </p:cNvSpPr>
            <p:nvPr/>
          </p:nvSpPr>
          <p:spPr bwMode="auto">
            <a:xfrm>
              <a:off x="5549900" y="3603625"/>
              <a:ext cx="161925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2" name="Freeform 234"/>
          <p:cNvSpPr>
            <a:spLocks noEditPoints="1"/>
          </p:cNvSpPr>
          <p:nvPr/>
        </p:nvSpPr>
        <p:spPr bwMode="auto">
          <a:xfrm>
            <a:off x="4426196" y="3454400"/>
            <a:ext cx="523875" cy="568325"/>
          </a:xfrm>
          <a:custGeom>
            <a:avLst/>
            <a:gdLst>
              <a:gd name="T0" fmla="*/ 2506 w 3298"/>
              <a:gd name="T1" fmla="*/ 2729 h 3580"/>
              <a:gd name="T2" fmla="*/ 2384 w 3298"/>
              <a:gd name="T3" fmla="*/ 2940 h 3580"/>
              <a:gd name="T4" fmla="*/ 2448 w 3298"/>
              <a:gd name="T5" fmla="*/ 3180 h 3580"/>
              <a:gd name="T6" fmla="*/ 2659 w 3298"/>
              <a:gd name="T7" fmla="*/ 3301 h 3580"/>
              <a:gd name="T8" fmla="*/ 2898 w 3298"/>
              <a:gd name="T9" fmla="*/ 3237 h 3580"/>
              <a:gd name="T10" fmla="*/ 3020 w 3298"/>
              <a:gd name="T11" fmla="*/ 3027 h 3580"/>
              <a:gd name="T12" fmla="*/ 2956 w 3298"/>
              <a:gd name="T13" fmla="*/ 2787 h 3580"/>
              <a:gd name="T14" fmla="*/ 2746 w 3298"/>
              <a:gd name="T15" fmla="*/ 2665 h 3580"/>
              <a:gd name="T16" fmla="*/ 433 w 3298"/>
              <a:gd name="T17" fmla="*/ 1512 h 3580"/>
              <a:gd name="T18" fmla="*/ 286 w 3298"/>
              <a:gd name="T19" fmla="*/ 1704 h 3580"/>
              <a:gd name="T20" fmla="*/ 318 w 3298"/>
              <a:gd name="T21" fmla="*/ 1952 h 3580"/>
              <a:gd name="T22" fmla="*/ 510 w 3298"/>
              <a:gd name="T23" fmla="*/ 2100 h 3580"/>
              <a:gd name="T24" fmla="*/ 757 w 3298"/>
              <a:gd name="T25" fmla="*/ 2068 h 3580"/>
              <a:gd name="T26" fmla="*/ 904 w 3298"/>
              <a:gd name="T27" fmla="*/ 1876 h 3580"/>
              <a:gd name="T28" fmla="*/ 872 w 3298"/>
              <a:gd name="T29" fmla="*/ 1628 h 3580"/>
              <a:gd name="T30" fmla="*/ 680 w 3298"/>
              <a:gd name="T31" fmla="*/ 1480 h 3580"/>
              <a:gd name="T32" fmla="*/ 2578 w 3298"/>
              <a:gd name="T33" fmla="*/ 301 h 3580"/>
              <a:gd name="T34" fmla="*/ 2407 w 3298"/>
              <a:gd name="T35" fmla="*/ 472 h 3580"/>
              <a:gd name="T36" fmla="*/ 2407 w 3298"/>
              <a:gd name="T37" fmla="*/ 721 h 3580"/>
              <a:gd name="T38" fmla="*/ 2578 w 3298"/>
              <a:gd name="T39" fmla="*/ 893 h 3580"/>
              <a:gd name="T40" fmla="*/ 2827 w 3298"/>
              <a:gd name="T41" fmla="*/ 893 h 3580"/>
              <a:gd name="T42" fmla="*/ 2998 w 3298"/>
              <a:gd name="T43" fmla="*/ 721 h 3580"/>
              <a:gd name="T44" fmla="*/ 2998 w 3298"/>
              <a:gd name="T45" fmla="*/ 472 h 3580"/>
              <a:gd name="T46" fmla="*/ 2827 w 3298"/>
              <a:gd name="T47" fmla="*/ 301 h 3580"/>
              <a:gd name="T48" fmla="*/ 2823 w 3298"/>
              <a:gd name="T49" fmla="*/ 12 h 3580"/>
              <a:gd name="T50" fmla="*/ 3124 w 3298"/>
              <a:gd name="T51" fmla="*/ 175 h 3580"/>
              <a:gd name="T52" fmla="*/ 3286 w 3298"/>
              <a:gd name="T53" fmla="*/ 476 h 3580"/>
              <a:gd name="T54" fmla="*/ 3251 w 3298"/>
              <a:gd name="T55" fmla="*/ 829 h 3580"/>
              <a:gd name="T56" fmla="*/ 3035 w 3298"/>
              <a:gd name="T57" fmla="*/ 1091 h 3580"/>
              <a:gd name="T58" fmla="*/ 2702 w 3298"/>
              <a:gd name="T59" fmla="*/ 1193 h 3580"/>
              <a:gd name="T60" fmla="*/ 2375 w 3298"/>
              <a:gd name="T61" fmla="*/ 1095 h 3580"/>
              <a:gd name="T62" fmla="*/ 1189 w 3298"/>
              <a:gd name="T63" fmla="*/ 1742 h 3580"/>
              <a:gd name="T64" fmla="*/ 2288 w 3298"/>
              <a:gd name="T65" fmla="*/ 2556 h 3580"/>
              <a:gd name="T66" fmla="*/ 2584 w 3298"/>
              <a:gd name="T67" fmla="*/ 2399 h 3580"/>
              <a:gd name="T68" fmla="*/ 2934 w 3298"/>
              <a:gd name="T69" fmla="*/ 2433 h 3580"/>
              <a:gd name="T70" fmla="*/ 3196 w 3298"/>
              <a:gd name="T71" fmla="*/ 2650 h 3580"/>
              <a:gd name="T72" fmla="*/ 3298 w 3298"/>
              <a:gd name="T73" fmla="*/ 2983 h 3580"/>
              <a:gd name="T74" fmla="*/ 3196 w 3298"/>
              <a:gd name="T75" fmla="*/ 3316 h 3580"/>
              <a:gd name="T76" fmla="*/ 2934 w 3298"/>
              <a:gd name="T77" fmla="*/ 3533 h 3580"/>
              <a:gd name="T78" fmla="*/ 2582 w 3298"/>
              <a:gd name="T79" fmla="*/ 3568 h 3580"/>
              <a:gd name="T80" fmla="*/ 2281 w 3298"/>
              <a:gd name="T81" fmla="*/ 3405 h 3580"/>
              <a:gd name="T82" fmla="*/ 2119 w 3298"/>
              <a:gd name="T83" fmla="*/ 3104 h 3580"/>
              <a:gd name="T84" fmla="*/ 1048 w 3298"/>
              <a:gd name="T85" fmla="*/ 2176 h 3580"/>
              <a:gd name="T86" fmla="*/ 769 w 3298"/>
              <a:gd name="T87" fmla="*/ 2361 h 3580"/>
              <a:gd name="T88" fmla="*/ 418 w 3298"/>
              <a:gd name="T89" fmla="*/ 2360 h 3580"/>
              <a:gd name="T90" fmla="*/ 135 w 3298"/>
              <a:gd name="T91" fmla="*/ 2170 h 3580"/>
              <a:gd name="T92" fmla="*/ 3 w 3298"/>
              <a:gd name="T93" fmla="*/ 1851 h 3580"/>
              <a:gd name="T94" fmla="*/ 71 w 3298"/>
              <a:gd name="T95" fmla="*/ 1506 h 3580"/>
              <a:gd name="T96" fmla="*/ 312 w 3298"/>
              <a:gd name="T97" fmla="*/ 1265 h 3580"/>
              <a:gd name="T98" fmla="*/ 655 w 3298"/>
              <a:gd name="T99" fmla="*/ 1197 h 3580"/>
              <a:gd name="T100" fmla="*/ 968 w 3298"/>
              <a:gd name="T101" fmla="*/ 1325 h 3580"/>
              <a:gd name="T102" fmla="*/ 2107 w 3298"/>
              <a:gd name="T103" fmla="*/ 597 h 3580"/>
              <a:gd name="T104" fmla="*/ 2209 w 3298"/>
              <a:gd name="T105" fmla="*/ 264 h 3580"/>
              <a:gd name="T106" fmla="*/ 2471 w 3298"/>
              <a:gd name="T107" fmla="*/ 47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98" h="3580">
                <a:moveTo>
                  <a:pt x="2702" y="2662"/>
                </a:moveTo>
                <a:lnTo>
                  <a:pt x="2659" y="2665"/>
                </a:lnTo>
                <a:lnTo>
                  <a:pt x="2617" y="2673"/>
                </a:lnTo>
                <a:lnTo>
                  <a:pt x="2578" y="2687"/>
                </a:lnTo>
                <a:lnTo>
                  <a:pt x="2540" y="2706"/>
                </a:lnTo>
                <a:lnTo>
                  <a:pt x="2506" y="2729"/>
                </a:lnTo>
                <a:lnTo>
                  <a:pt x="2476" y="2757"/>
                </a:lnTo>
                <a:lnTo>
                  <a:pt x="2448" y="2787"/>
                </a:lnTo>
                <a:lnTo>
                  <a:pt x="2425" y="2822"/>
                </a:lnTo>
                <a:lnTo>
                  <a:pt x="2407" y="2859"/>
                </a:lnTo>
                <a:lnTo>
                  <a:pt x="2393" y="2898"/>
                </a:lnTo>
                <a:lnTo>
                  <a:pt x="2384" y="2940"/>
                </a:lnTo>
                <a:lnTo>
                  <a:pt x="2382" y="2983"/>
                </a:lnTo>
                <a:lnTo>
                  <a:pt x="2384" y="3027"/>
                </a:lnTo>
                <a:lnTo>
                  <a:pt x="2393" y="3069"/>
                </a:lnTo>
                <a:lnTo>
                  <a:pt x="2407" y="3108"/>
                </a:lnTo>
                <a:lnTo>
                  <a:pt x="2425" y="3145"/>
                </a:lnTo>
                <a:lnTo>
                  <a:pt x="2448" y="3180"/>
                </a:lnTo>
                <a:lnTo>
                  <a:pt x="2476" y="3210"/>
                </a:lnTo>
                <a:lnTo>
                  <a:pt x="2506" y="3237"/>
                </a:lnTo>
                <a:lnTo>
                  <a:pt x="2540" y="3261"/>
                </a:lnTo>
                <a:lnTo>
                  <a:pt x="2578" y="3279"/>
                </a:lnTo>
                <a:lnTo>
                  <a:pt x="2617" y="3294"/>
                </a:lnTo>
                <a:lnTo>
                  <a:pt x="2659" y="3301"/>
                </a:lnTo>
                <a:lnTo>
                  <a:pt x="2702" y="3304"/>
                </a:lnTo>
                <a:lnTo>
                  <a:pt x="2746" y="3301"/>
                </a:lnTo>
                <a:lnTo>
                  <a:pt x="2787" y="3294"/>
                </a:lnTo>
                <a:lnTo>
                  <a:pt x="2827" y="3279"/>
                </a:lnTo>
                <a:lnTo>
                  <a:pt x="2864" y="3261"/>
                </a:lnTo>
                <a:lnTo>
                  <a:pt x="2898" y="3237"/>
                </a:lnTo>
                <a:lnTo>
                  <a:pt x="2929" y="3210"/>
                </a:lnTo>
                <a:lnTo>
                  <a:pt x="2956" y="3180"/>
                </a:lnTo>
                <a:lnTo>
                  <a:pt x="2980" y="3145"/>
                </a:lnTo>
                <a:lnTo>
                  <a:pt x="2998" y="3108"/>
                </a:lnTo>
                <a:lnTo>
                  <a:pt x="3011" y="3069"/>
                </a:lnTo>
                <a:lnTo>
                  <a:pt x="3020" y="3027"/>
                </a:lnTo>
                <a:lnTo>
                  <a:pt x="3023" y="2983"/>
                </a:lnTo>
                <a:lnTo>
                  <a:pt x="3020" y="2940"/>
                </a:lnTo>
                <a:lnTo>
                  <a:pt x="3011" y="2898"/>
                </a:lnTo>
                <a:lnTo>
                  <a:pt x="2998" y="2859"/>
                </a:lnTo>
                <a:lnTo>
                  <a:pt x="2980" y="2822"/>
                </a:lnTo>
                <a:lnTo>
                  <a:pt x="2956" y="2787"/>
                </a:lnTo>
                <a:lnTo>
                  <a:pt x="2929" y="2757"/>
                </a:lnTo>
                <a:lnTo>
                  <a:pt x="2898" y="2729"/>
                </a:lnTo>
                <a:lnTo>
                  <a:pt x="2864" y="2706"/>
                </a:lnTo>
                <a:lnTo>
                  <a:pt x="2827" y="2687"/>
                </a:lnTo>
                <a:lnTo>
                  <a:pt x="2787" y="2673"/>
                </a:lnTo>
                <a:lnTo>
                  <a:pt x="2746" y="2665"/>
                </a:lnTo>
                <a:lnTo>
                  <a:pt x="2702" y="2662"/>
                </a:lnTo>
                <a:close/>
                <a:moveTo>
                  <a:pt x="595" y="1469"/>
                </a:moveTo>
                <a:lnTo>
                  <a:pt x="552" y="1472"/>
                </a:lnTo>
                <a:lnTo>
                  <a:pt x="510" y="1480"/>
                </a:lnTo>
                <a:lnTo>
                  <a:pt x="471" y="1494"/>
                </a:lnTo>
                <a:lnTo>
                  <a:pt x="433" y="1512"/>
                </a:lnTo>
                <a:lnTo>
                  <a:pt x="400" y="1536"/>
                </a:lnTo>
                <a:lnTo>
                  <a:pt x="368" y="1563"/>
                </a:lnTo>
                <a:lnTo>
                  <a:pt x="341" y="1594"/>
                </a:lnTo>
                <a:lnTo>
                  <a:pt x="318" y="1628"/>
                </a:lnTo>
                <a:lnTo>
                  <a:pt x="300" y="1665"/>
                </a:lnTo>
                <a:lnTo>
                  <a:pt x="286" y="1704"/>
                </a:lnTo>
                <a:lnTo>
                  <a:pt x="277" y="1747"/>
                </a:lnTo>
                <a:lnTo>
                  <a:pt x="275" y="1790"/>
                </a:lnTo>
                <a:lnTo>
                  <a:pt x="277" y="1833"/>
                </a:lnTo>
                <a:lnTo>
                  <a:pt x="286" y="1876"/>
                </a:lnTo>
                <a:lnTo>
                  <a:pt x="300" y="1915"/>
                </a:lnTo>
                <a:lnTo>
                  <a:pt x="318" y="1952"/>
                </a:lnTo>
                <a:lnTo>
                  <a:pt x="341" y="1986"/>
                </a:lnTo>
                <a:lnTo>
                  <a:pt x="368" y="2017"/>
                </a:lnTo>
                <a:lnTo>
                  <a:pt x="400" y="2044"/>
                </a:lnTo>
                <a:lnTo>
                  <a:pt x="433" y="2068"/>
                </a:lnTo>
                <a:lnTo>
                  <a:pt x="471" y="2086"/>
                </a:lnTo>
                <a:lnTo>
                  <a:pt x="510" y="2100"/>
                </a:lnTo>
                <a:lnTo>
                  <a:pt x="552" y="2108"/>
                </a:lnTo>
                <a:lnTo>
                  <a:pt x="595" y="2111"/>
                </a:lnTo>
                <a:lnTo>
                  <a:pt x="639" y="2108"/>
                </a:lnTo>
                <a:lnTo>
                  <a:pt x="680" y="2100"/>
                </a:lnTo>
                <a:lnTo>
                  <a:pt x="720" y="2086"/>
                </a:lnTo>
                <a:lnTo>
                  <a:pt x="757" y="2068"/>
                </a:lnTo>
                <a:lnTo>
                  <a:pt x="791" y="2044"/>
                </a:lnTo>
                <a:lnTo>
                  <a:pt x="822" y="2017"/>
                </a:lnTo>
                <a:lnTo>
                  <a:pt x="849" y="1986"/>
                </a:lnTo>
                <a:lnTo>
                  <a:pt x="872" y="1952"/>
                </a:lnTo>
                <a:lnTo>
                  <a:pt x="891" y="1915"/>
                </a:lnTo>
                <a:lnTo>
                  <a:pt x="904" y="1876"/>
                </a:lnTo>
                <a:lnTo>
                  <a:pt x="913" y="1833"/>
                </a:lnTo>
                <a:lnTo>
                  <a:pt x="916" y="1790"/>
                </a:lnTo>
                <a:lnTo>
                  <a:pt x="913" y="1747"/>
                </a:lnTo>
                <a:lnTo>
                  <a:pt x="904" y="1704"/>
                </a:lnTo>
                <a:lnTo>
                  <a:pt x="891" y="1665"/>
                </a:lnTo>
                <a:lnTo>
                  <a:pt x="872" y="1628"/>
                </a:lnTo>
                <a:lnTo>
                  <a:pt x="849" y="1594"/>
                </a:lnTo>
                <a:lnTo>
                  <a:pt x="822" y="1563"/>
                </a:lnTo>
                <a:lnTo>
                  <a:pt x="791" y="1536"/>
                </a:lnTo>
                <a:lnTo>
                  <a:pt x="757" y="1512"/>
                </a:lnTo>
                <a:lnTo>
                  <a:pt x="720" y="1494"/>
                </a:lnTo>
                <a:lnTo>
                  <a:pt x="680" y="1480"/>
                </a:lnTo>
                <a:lnTo>
                  <a:pt x="639" y="1472"/>
                </a:lnTo>
                <a:lnTo>
                  <a:pt x="595" y="1469"/>
                </a:lnTo>
                <a:close/>
                <a:moveTo>
                  <a:pt x="2702" y="276"/>
                </a:moveTo>
                <a:lnTo>
                  <a:pt x="2659" y="279"/>
                </a:lnTo>
                <a:lnTo>
                  <a:pt x="2617" y="286"/>
                </a:lnTo>
                <a:lnTo>
                  <a:pt x="2578" y="301"/>
                </a:lnTo>
                <a:lnTo>
                  <a:pt x="2540" y="319"/>
                </a:lnTo>
                <a:lnTo>
                  <a:pt x="2506" y="343"/>
                </a:lnTo>
                <a:lnTo>
                  <a:pt x="2476" y="370"/>
                </a:lnTo>
                <a:lnTo>
                  <a:pt x="2448" y="400"/>
                </a:lnTo>
                <a:lnTo>
                  <a:pt x="2425" y="435"/>
                </a:lnTo>
                <a:lnTo>
                  <a:pt x="2407" y="472"/>
                </a:lnTo>
                <a:lnTo>
                  <a:pt x="2393" y="511"/>
                </a:lnTo>
                <a:lnTo>
                  <a:pt x="2384" y="553"/>
                </a:lnTo>
                <a:lnTo>
                  <a:pt x="2382" y="597"/>
                </a:lnTo>
                <a:lnTo>
                  <a:pt x="2384" y="640"/>
                </a:lnTo>
                <a:lnTo>
                  <a:pt x="2393" y="682"/>
                </a:lnTo>
                <a:lnTo>
                  <a:pt x="2407" y="721"/>
                </a:lnTo>
                <a:lnTo>
                  <a:pt x="2425" y="758"/>
                </a:lnTo>
                <a:lnTo>
                  <a:pt x="2448" y="793"/>
                </a:lnTo>
                <a:lnTo>
                  <a:pt x="2476" y="823"/>
                </a:lnTo>
                <a:lnTo>
                  <a:pt x="2506" y="851"/>
                </a:lnTo>
                <a:lnTo>
                  <a:pt x="2540" y="874"/>
                </a:lnTo>
                <a:lnTo>
                  <a:pt x="2578" y="893"/>
                </a:lnTo>
                <a:lnTo>
                  <a:pt x="2617" y="907"/>
                </a:lnTo>
                <a:lnTo>
                  <a:pt x="2659" y="915"/>
                </a:lnTo>
                <a:lnTo>
                  <a:pt x="2702" y="918"/>
                </a:lnTo>
                <a:lnTo>
                  <a:pt x="2746" y="915"/>
                </a:lnTo>
                <a:lnTo>
                  <a:pt x="2787" y="907"/>
                </a:lnTo>
                <a:lnTo>
                  <a:pt x="2827" y="893"/>
                </a:lnTo>
                <a:lnTo>
                  <a:pt x="2864" y="874"/>
                </a:lnTo>
                <a:lnTo>
                  <a:pt x="2898" y="851"/>
                </a:lnTo>
                <a:lnTo>
                  <a:pt x="2929" y="823"/>
                </a:lnTo>
                <a:lnTo>
                  <a:pt x="2956" y="793"/>
                </a:lnTo>
                <a:lnTo>
                  <a:pt x="2980" y="758"/>
                </a:lnTo>
                <a:lnTo>
                  <a:pt x="2998" y="721"/>
                </a:lnTo>
                <a:lnTo>
                  <a:pt x="3011" y="682"/>
                </a:lnTo>
                <a:lnTo>
                  <a:pt x="3020" y="640"/>
                </a:lnTo>
                <a:lnTo>
                  <a:pt x="3023" y="597"/>
                </a:lnTo>
                <a:lnTo>
                  <a:pt x="3020" y="553"/>
                </a:lnTo>
                <a:lnTo>
                  <a:pt x="3011" y="511"/>
                </a:lnTo>
                <a:lnTo>
                  <a:pt x="2998" y="472"/>
                </a:lnTo>
                <a:lnTo>
                  <a:pt x="2980" y="435"/>
                </a:lnTo>
                <a:lnTo>
                  <a:pt x="2956" y="400"/>
                </a:lnTo>
                <a:lnTo>
                  <a:pt x="2929" y="370"/>
                </a:lnTo>
                <a:lnTo>
                  <a:pt x="2898" y="343"/>
                </a:lnTo>
                <a:lnTo>
                  <a:pt x="2864" y="319"/>
                </a:lnTo>
                <a:lnTo>
                  <a:pt x="2827" y="301"/>
                </a:lnTo>
                <a:lnTo>
                  <a:pt x="2787" y="286"/>
                </a:lnTo>
                <a:lnTo>
                  <a:pt x="2746" y="279"/>
                </a:lnTo>
                <a:lnTo>
                  <a:pt x="2702" y="276"/>
                </a:lnTo>
                <a:close/>
                <a:moveTo>
                  <a:pt x="2702" y="0"/>
                </a:moveTo>
                <a:lnTo>
                  <a:pt x="2763" y="3"/>
                </a:lnTo>
                <a:lnTo>
                  <a:pt x="2823" y="12"/>
                </a:lnTo>
                <a:lnTo>
                  <a:pt x="2879" y="27"/>
                </a:lnTo>
                <a:lnTo>
                  <a:pt x="2934" y="47"/>
                </a:lnTo>
                <a:lnTo>
                  <a:pt x="2986" y="72"/>
                </a:lnTo>
                <a:lnTo>
                  <a:pt x="3035" y="102"/>
                </a:lnTo>
                <a:lnTo>
                  <a:pt x="3080" y="137"/>
                </a:lnTo>
                <a:lnTo>
                  <a:pt x="3124" y="175"/>
                </a:lnTo>
                <a:lnTo>
                  <a:pt x="3161" y="217"/>
                </a:lnTo>
                <a:lnTo>
                  <a:pt x="3196" y="264"/>
                </a:lnTo>
                <a:lnTo>
                  <a:pt x="3225" y="312"/>
                </a:lnTo>
                <a:lnTo>
                  <a:pt x="3251" y="365"/>
                </a:lnTo>
                <a:lnTo>
                  <a:pt x="3271" y="420"/>
                </a:lnTo>
                <a:lnTo>
                  <a:pt x="3286" y="476"/>
                </a:lnTo>
                <a:lnTo>
                  <a:pt x="3295" y="536"/>
                </a:lnTo>
                <a:lnTo>
                  <a:pt x="3298" y="597"/>
                </a:lnTo>
                <a:lnTo>
                  <a:pt x="3295" y="657"/>
                </a:lnTo>
                <a:lnTo>
                  <a:pt x="3286" y="717"/>
                </a:lnTo>
                <a:lnTo>
                  <a:pt x="3271" y="773"/>
                </a:lnTo>
                <a:lnTo>
                  <a:pt x="3251" y="829"/>
                </a:lnTo>
                <a:lnTo>
                  <a:pt x="3225" y="881"/>
                </a:lnTo>
                <a:lnTo>
                  <a:pt x="3196" y="930"/>
                </a:lnTo>
                <a:lnTo>
                  <a:pt x="3161" y="976"/>
                </a:lnTo>
                <a:lnTo>
                  <a:pt x="3124" y="1019"/>
                </a:lnTo>
                <a:lnTo>
                  <a:pt x="3080" y="1057"/>
                </a:lnTo>
                <a:lnTo>
                  <a:pt x="3035" y="1091"/>
                </a:lnTo>
                <a:lnTo>
                  <a:pt x="2986" y="1122"/>
                </a:lnTo>
                <a:lnTo>
                  <a:pt x="2934" y="1147"/>
                </a:lnTo>
                <a:lnTo>
                  <a:pt x="2879" y="1166"/>
                </a:lnTo>
                <a:lnTo>
                  <a:pt x="2823" y="1181"/>
                </a:lnTo>
                <a:lnTo>
                  <a:pt x="2763" y="1190"/>
                </a:lnTo>
                <a:lnTo>
                  <a:pt x="2702" y="1193"/>
                </a:lnTo>
                <a:lnTo>
                  <a:pt x="2643" y="1190"/>
                </a:lnTo>
                <a:lnTo>
                  <a:pt x="2584" y="1181"/>
                </a:lnTo>
                <a:lnTo>
                  <a:pt x="2528" y="1167"/>
                </a:lnTo>
                <a:lnTo>
                  <a:pt x="2475" y="1148"/>
                </a:lnTo>
                <a:lnTo>
                  <a:pt x="2423" y="1124"/>
                </a:lnTo>
                <a:lnTo>
                  <a:pt x="2375" y="1095"/>
                </a:lnTo>
                <a:lnTo>
                  <a:pt x="2330" y="1062"/>
                </a:lnTo>
                <a:lnTo>
                  <a:pt x="2288" y="1024"/>
                </a:lnTo>
                <a:lnTo>
                  <a:pt x="2249" y="983"/>
                </a:lnTo>
                <a:lnTo>
                  <a:pt x="1174" y="1649"/>
                </a:lnTo>
                <a:lnTo>
                  <a:pt x="1183" y="1696"/>
                </a:lnTo>
                <a:lnTo>
                  <a:pt x="1189" y="1742"/>
                </a:lnTo>
                <a:lnTo>
                  <a:pt x="1191" y="1790"/>
                </a:lnTo>
                <a:lnTo>
                  <a:pt x="1189" y="1838"/>
                </a:lnTo>
                <a:lnTo>
                  <a:pt x="1183" y="1884"/>
                </a:lnTo>
                <a:lnTo>
                  <a:pt x="1174" y="1931"/>
                </a:lnTo>
                <a:lnTo>
                  <a:pt x="2249" y="2597"/>
                </a:lnTo>
                <a:lnTo>
                  <a:pt x="2288" y="2556"/>
                </a:lnTo>
                <a:lnTo>
                  <a:pt x="2330" y="2518"/>
                </a:lnTo>
                <a:lnTo>
                  <a:pt x="2375" y="2485"/>
                </a:lnTo>
                <a:lnTo>
                  <a:pt x="2423" y="2456"/>
                </a:lnTo>
                <a:lnTo>
                  <a:pt x="2475" y="2432"/>
                </a:lnTo>
                <a:lnTo>
                  <a:pt x="2528" y="2413"/>
                </a:lnTo>
                <a:lnTo>
                  <a:pt x="2584" y="2399"/>
                </a:lnTo>
                <a:lnTo>
                  <a:pt x="2643" y="2390"/>
                </a:lnTo>
                <a:lnTo>
                  <a:pt x="2702" y="2387"/>
                </a:lnTo>
                <a:lnTo>
                  <a:pt x="2763" y="2390"/>
                </a:lnTo>
                <a:lnTo>
                  <a:pt x="2823" y="2399"/>
                </a:lnTo>
                <a:lnTo>
                  <a:pt x="2879" y="2414"/>
                </a:lnTo>
                <a:lnTo>
                  <a:pt x="2934" y="2433"/>
                </a:lnTo>
                <a:lnTo>
                  <a:pt x="2986" y="2458"/>
                </a:lnTo>
                <a:lnTo>
                  <a:pt x="3035" y="2489"/>
                </a:lnTo>
                <a:lnTo>
                  <a:pt x="3080" y="2523"/>
                </a:lnTo>
                <a:lnTo>
                  <a:pt x="3124" y="2561"/>
                </a:lnTo>
                <a:lnTo>
                  <a:pt x="3161" y="2604"/>
                </a:lnTo>
                <a:lnTo>
                  <a:pt x="3196" y="2650"/>
                </a:lnTo>
                <a:lnTo>
                  <a:pt x="3225" y="2699"/>
                </a:lnTo>
                <a:lnTo>
                  <a:pt x="3251" y="2751"/>
                </a:lnTo>
                <a:lnTo>
                  <a:pt x="3271" y="2807"/>
                </a:lnTo>
                <a:lnTo>
                  <a:pt x="3286" y="2863"/>
                </a:lnTo>
                <a:lnTo>
                  <a:pt x="3295" y="2923"/>
                </a:lnTo>
                <a:lnTo>
                  <a:pt x="3298" y="2983"/>
                </a:lnTo>
                <a:lnTo>
                  <a:pt x="3295" y="3044"/>
                </a:lnTo>
                <a:lnTo>
                  <a:pt x="3286" y="3104"/>
                </a:lnTo>
                <a:lnTo>
                  <a:pt x="3271" y="3160"/>
                </a:lnTo>
                <a:lnTo>
                  <a:pt x="3251" y="3215"/>
                </a:lnTo>
                <a:lnTo>
                  <a:pt x="3225" y="3268"/>
                </a:lnTo>
                <a:lnTo>
                  <a:pt x="3196" y="3316"/>
                </a:lnTo>
                <a:lnTo>
                  <a:pt x="3161" y="3363"/>
                </a:lnTo>
                <a:lnTo>
                  <a:pt x="3124" y="3405"/>
                </a:lnTo>
                <a:lnTo>
                  <a:pt x="3080" y="3443"/>
                </a:lnTo>
                <a:lnTo>
                  <a:pt x="3035" y="3478"/>
                </a:lnTo>
                <a:lnTo>
                  <a:pt x="2986" y="3508"/>
                </a:lnTo>
                <a:lnTo>
                  <a:pt x="2934" y="3533"/>
                </a:lnTo>
                <a:lnTo>
                  <a:pt x="2879" y="3553"/>
                </a:lnTo>
                <a:lnTo>
                  <a:pt x="2823" y="3568"/>
                </a:lnTo>
                <a:lnTo>
                  <a:pt x="2763" y="3577"/>
                </a:lnTo>
                <a:lnTo>
                  <a:pt x="2702" y="3580"/>
                </a:lnTo>
                <a:lnTo>
                  <a:pt x="2642" y="3577"/>
                </a:lnTo>
                <a:lnTo>
                  <a:pt x="2582" y="3568"/>
                </a:lnTo>
                <a:lnTo>
                  <a:pt x="2525" y="3553"/>
                </a:lnTo>
                <a:lnTo>
                  <a:pt x="2471" y="3533"/>
                </a:lnTo>
                <a:lnTo>
                  <a:pt x="2419" y="3508"/>
                </a:lnTo>
                <a:lnTo>
                  <a:pt x="2370" y="3478"/>
                </a:lnTo>
                <a:lnTo>
                  <a:pt x="2323" y="3443"/>
                </a:lnTo>
                <a:lnTo>
                  <a:pt x="2281" y="3405"/>
                </a:lnTo>
                <a:lnTo>
                  <a:pt x="2243" y="3363"/>
                </a:lnTo>
                <a:lnTo>
                  <a:pt x="2209" y="3316"/>
                </a:lnTo>
                <a:lnTo>
                  <a:pt x="2178" y="3268"/>
                </a:lnTo>
                <a:lnTo>
                  <a:pt x="2153" y="3215"/>
                </a:lnTo>
                <a:lnTo>
                  <a:pt x="2134" y="3160"/>
                </a:lnTo>
                <a:lnTo>
                  <a:pt x="2119" y="3104"/>
                </a:lnTo>
                <a:lnTo>
                  <a:pt x="2110" y="3044"/>
                </a:lnTo>
                <a:lnTo>
                  <a:pt x="2107" y="2983"/>
                </a:lnTo>
                <a:lnTo>
                  <a:pt x="2109" y="2936"/>
                </a:lnTo>
                <a:lnTo>
                  <a:pt x="2114" y="2889"/>
                </a:lnTo>
                <a:lnTo>
                  <a:pt x="2123" y="2842"/>
                </a:lnTo>
                <a:lnTo>
                  <a:pt x="1048" y="2176"/>
                </a:lnTo>
                <a:lnTo>
                  <a:pt x="1010" y="2217"/>
                </a:lnTo>
                <a:lnTo>
                  <a:pt x="968" y="2255"/>
                </a:lnTo>
                <a:lnTo>
                  <a:pt x="922" y="2288"/>
                </a:lnTo>
                <a:lnTo>
                  <a:pt x="874" y="2317"/>
                </a:lnTo>
                <a:lnTo>
                  <a:pt x="823" y="2341"/>
                </a:lnTo>
                <a:lnTo>
                  <a:pt x="769" y="2361"/>
                </a:lnTo>
                <a:lnTo>
                  <a:pt x="712" y="2375"/>
                </a:lnTo>
                <a:lnTo>
                  <a:pt x="655" y="2383"/>
                </a:lnTo>
                <a:lnTo>
                  <a:pt x="595" y="2387"/>
                </a:lnTo>
                <a:lnTo>
                  <a:pt x="535" y="2383"/>
                </a:lnTo>
                <a:lnTo>
                  <a:pt x="475" y="2375"/>
                </a:lnTo>
                <a:lnTo>
                  <a:pt x="418" y="2360"/>
                </a:lnTo>
                <a:lnTo>
                  <a:pt x="364" y="2340"/>
                </a:lnTo>
                <a:lnTo>
                  <a:pt x="312" y="2315"/>
                </a:lnTo>
                <a:lnTo>
                  <a:pt x="262" y="2285"/>
                </a:lnTo>
                <a:lnTo>
                  <a:pt x="217" y="2250"/>
                </a:lnTo>
                <a:lnTo>
                  <a:pt x="174" y="2212"/>
                </a:lnTo>
                <a:lnTo>
                  <a:pt x="135" y="2170"/>
                </a:lnTo>
                <a:lnTo>
                  <a:pt x="102" y="2123"/>
                </a:lnTo>
                <a:lnTo>
                  <a:pt x="71" y="2074"/>
                </a:lnTo>
                <a:lnTo>
                  <a:pt x="47" y="2022"/>
                </a:lnTo>
                <a:lnTo>
                  <a:pt x="26" y="1967"/>
                </a:lnTo>
                <a:lnTo>
                  <a:pt x="12" y="1910"/>
                </a:lnTo>
                <a:lnTo>
                  <a:pt x="3" y="1851"/>
                </a:lnTo>
                <a:lnTo>
                  <a:pt x="0" y="1790"/>
                </a:lnTo>
                <a:lnTo>
                  <a:pt x="3" y="1729"/>
                </a:lnTo>
                <a:lnTo>
                  <a:pt x="12" y="1670"/>
                </a:lnTo>
                <a:lnTo>
                  <a:pt x="26" y="1613"/>
                </a:lnTo>
                <a:lnTo>
                  <a:pt x="47" y="1558"/>
                </a:lnTo>
                <a:lnTo>
                  <a:pt x="71" y="1506"/>
                </a:lnTo>
                <a:lnTo>
                  <a:pt x="102" y="1457"/>
                </a:lnTo>
                <a:lnTo>
                  <a:pt x="135" y="1410"/>
                </a:lnTo>
                <a:lnTo>
                  <a:pt x="174" y="1368"/>
                </a:lnTo>
                <a:lnTo>
                  <a:pt x="217" y="1330"/>
                </a:lnTo>
                <a:lnTo>
                  <a:pt x="262" y="1295"/>
                </a:lnTo>
                <a:lnTo>
                  <a:pt x="312" y="1265"/>
                </a:lnTo>
                <a:lnTo>
                  <a:pt x="364" y="1240"/>
                </a:lnTo>
                <a:lnTo>
                  <a:pt x="418" y="1220"/>
                </a:lnTo>
                <a:lnTo>
                  <a:pt x="475" y="1205"/>
                </a:lnTo>
                <a:lnTo>
                  <a:pt x="535" y="1197"/>
                </a:lnTo>
                <a:lnTo>
                  <a:pt x="595" y="1193"/>
                </a:lnTo>
                <a:lnTo>
                  <a:pt x="655" y="1197"/>
                </a:lnTo>
                <a:lnTo>
                  <a:pt x="712" y="1205"/>
                </a:lnTo>
                <a:lnTo>
                  <a:pt x="769" y="1219"/>
                </a:lnTo>
                <a:lnTo>
                  <a:pt x="823" y="1239"/>
                </a:lnTo>
                <a:lnTo>
                  <a:pt x="874" y="1263"/>
                </a:lnTo>
                <a:lnTo>
                  <a:pt x="922" y="1292"/>
                </a:lnTo>
                <a:lnTo>
                  <a:pt x="968" y="1325"/>
                </a:lnTo>
                <a:lnTo>
                  <a:pt x="1010" y="1363"/>
                </a:lnTo>
                <a:lnTo>
                  <a:pt x="1048" y="1404"/>
                </a:lnTo>
                <a:lnTo>
                  <a:pt x="2123" y="738"/>
                </a:lnTo>
                <a:lnTo>
                  <a:pt x="2114" y="691"/>
                </a:lnTo>
                <a:lnTo>
                  <a:pt x="2109" y="644"/>
                </a:lnTo>
                <a:lnTo>
                  <a:pt x="2107" y="597"/>
                </a:lnTo>
                <a:lnTo>
                  <a:pt x="2110" y="536"/>
                </a:lnTo>
                <a:lnTo>
                  <a:pt x="2119" y="476"/>
                </a:lnTo>
                <a:lnTo>
                  <a:pt x="2134" y="420"/>
                </a:lnTo>
                <a:lnTo>
                  <a:pt x="2153" y="365"/>
                </a:lnTo>
                <a:lnTo>
                  <a:pt x="2178" y="312"/>
                </a:lnTo>
                <a:lnTo>
                  <a:pt x="2209" y="264"/>
                </a:lnTo>
                <a:lnTo>
                  <a:pt x="2243" y="217"/>
                </a:lnTo>
                <a:lnTo>
                  <a:pt x="2281" y="175"/>
                </a:lnTo>
                <a:lnTo>
                  <a:pt x="2323" y="137"/>
                </a:lnTo>
                <a:lnTo>
                  <a:pt x="2370" y="102"/>
                </a:lnTo>
                <a:lnTo>
                  <a:pt x="2419" y="72"/>
                </a:lnTo>
                <a:lnTo>
                  <a:pt x="2471" y="47"/>
                </a:lnTo>
                <a:lnTo>
                  <a:pt x="2525" y="27"/>
                </a:lnTo>
                <a:lnTo>
                  <a:pt x="2582" y="12"/>
                </a:lnTo>
                <a:lnTo>
                  <a:pt x="2642" y="3"/>
                </a:lnTo>
                <a:lnTo>
                  <a:pt x="27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8" name="Group 867"/>
          <p:cNvGrpSpPr/>
          <p:nvPr/>
        </p:nvGrpSpPr>
        <p:grpSpPr>
          <a:xfrm>
            <a:off x="3470858" y="3454400"/>
            <a:ext cx="563562" cy="568325"/>
            <a:chOff x="3509963" y="3454400"/>
            <a:chExt cx="563562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6" name="Freeform 239"/>
            <p:cNvSpPr>
              <a:spLocks noEditPoints="1"/>
            </p:cNvSpPr>
            <p:nvPr/>
          </p:nvSpPr>
          <p:spPr bwMode="auto">
            <a:xfrm>
              <a:off x="3509963" y="3454400"/>
              <a:ext cx="563562" cy="568325"/>
            </a:xfrm>
            <a:custGeom>
              <a:avLst/>
              <a:gdLst>
                <a:gd name="T0" fmla="*/ 275 w 3547"/>
                <a:gd name="T1" fmla="*/ 3327 h 3580"/>
                <a:gd name="T2" fmla="*/ 1566 w 3547"/>
                <a:gd name="T3" fmla="*/ 3089 h 3580"/>
                <a:gd name="T4" fmla="*/ 1479 w 3547"/>
                <a:gd name="T5" fmla="*/ 2849 h 3580"/>
                <a:gd name="T6" fmla="*/ 932 w 3547"/>
                <a:gd name="T7" fmla="*/ 1253 h 3580"/>
                <a:gd name="T8" fmla="*/ 841 w 3547"/>
                <a:gd name="T9" fmla="*/ 1328 h 3580"/>
                <a:gd name="T10" fmla="*/ 853 w 3547"/>
                <a:gd name="T11" fmla="*/ 1445 h 3580"/>
                <a:gd name="T12" fmla="*/ 1732 w 3547"/>
                <a:gd name="T13" fmla="*/ 2725 h 3580"/>
                <a:gd name="T14" fmla="*/ 1748 w 3547"/>
                <a:gd name="T15" fmla="*/ 2902 h 3580"/>
                <a:gd name="T16" fmla="*/ 2023 w 3547"/>
                <a:gd name="T17" fmla="*/ 3205 h 3580"/>
                <a:gd name="T18" fmla="*/ 2240 w 3547"/>
                <a:gd name="T19" fmla="*/ 3300 h 3580"/>
                <a:gd name="T20" fmla="*/ 2471 w 3547"/>
                <a:gd name="T21" fmla="*/ 3276 h 3580"/>
                <a:gd name="T22" fmla="*/ 3163 w 3547"/>
                <a:gd name="T23" fmla="*/ 2642 h 3580"/>
                <a:gd name="T24" fmla="*/ 3287 w 3547"/>
                <a:gd name="T25" fmla="*/ 2420 h 3580"/>
                <a:gd name="T26" fmla="*/ 3272 w 3547"/>
                <a:gd name="T27" fmla="*/ 2166 h 3580"/>
                <a:gd name="T28" fmla="*/ 2869 w 3547"/>
                <a:gd name="T29" fmla="*/ 1699 h 3580"/>
                <a:gd name="T30" fmla="*/ 2808 w 3547"/>
                <a:gd name="T31" fmla="*/ 1648 h 3580"/>
                <a:gd name="T32" fmla="*/ 2713 w 3547"/>
                <a:gd name="T33" fmla="*/ 1622 h 3580"/>
                <a:gd name="T34" fmla="*/ 2560 w 3547"/>
                <a:gd name="T35" fmla="*/ 1655 h 3580"/>
                <a:gd name="T36" fmla="*/ 2324 w 3547"/>
                <a:gd name="T37" fmla="*/ 1781 h 3580"/>
                <a:gd name="T38" fmla="*/ 2093 w 3547"/>
                <a:gd name="T39" fmla="*/ 1910 h 3580"/>
                <a:gd name="T40" fmla="*/ 1941 w 3547"/>
                <a:gd name="T41" fmla="*/ 1993 h 3580"/>
                <a:gd name="T42" fmla="*/ 1816 w 3547"/>
                <a:gd name="T43" fmla="*/ 2059 h 3580"/>
                <a:gd name="T44" fmla="*/ 956 w 3547"/>
                <a:gd name="T45" fmla="*/ 1251 h 3580"/>
                <a:gd name="T46" fmla="*/ 664 w 3547"/>
                <a:gd name="T47" fmla="*/ 1609 h 3580"/>
                <a:gd name="T48" fmla="*/ 584 w 3547"/>
                <a:gd name="T49" fmla="*/ 1418 h 3580"/>
                <a:gd name="T50" fmla="*/ 619 w 3547"/>
                <a:gd name="T51" fmla="*/ 1213 h 3580"/>
                <a:gd name="T52" fmla="*/ 766 w 3547"/>
                <a:gd name="T53" fmla="*/ 1053 h 3580"/>
                <a:gd name="T54" fmla="*/ 979 w 3547"/>
                <a:gd name="T55" fmla="*/ 1001 h 3580"/>
                <a:gd name="T56" fmla="*/ 1186 w 3547"/>
                <a:gd name="T57" fmla="*/ 1079 h 3580"/>
                <a:gd name="T58" fmla="*/ 1958 w 3547"/>
                <a:gd name="T59" fmla="*/ 1699 h 3580"/>
                <a:gd name="T60" fmla="*/ 275 w 3547"/>
                <a:gd name="T61" fmla="*/ 253 h 3580"/>
                <a:gd name="T62" fmla="*/ 1997 w 3547"/>
                <a:gd name="T63" fmla="*/ 499 h 3580"/>
                <a:gd name="T64" fmla="*/ 1955 w 3547"/>
                <a:gd name="T65" fmla="*/ 250 h 3580"/>
                <a:gd name="T66" fmla="*/ 2040 w 3547"/>
                <a:gd name="T67" fmla="*/ 12 h 3580"/>
                <a:gd name="T68" fmla="*/ 2200 w 3547"/>
                <a:gd name="T69" fmla="*/ 132 h 3580"/>
                <a:gd name="T70" fmla="*/ 2247 w 3547"/>
                <a:gd name="T71" fmla="*/ 1537 h 3580"/>
                <a:gd name="T72" fmla="*/ 2557 w 3547"/>
                <a:gd name="T73" fmla="*/ 1393 h 3580"/>
                <a:gd name="T74" fmla="*/ 2821 w 3547"/>
                <a:gd name="T75" fmla="*/ 1385 h 3580"/>
                <a:gd name="T76" fmla="*/ 3046 w 3547"/>
                <a:gd name="T77" fmla="*/ 1523 h 3580"/>
                <a:gd name="T78" fmla="*/ 3482 w 3547"/>
                <a:gd name="T79" fmla="*/ 2019 h 3580"/>
                <a:gd name="T80" fmla="*/ 3547 w 3547"/>
                <a:gd name="T81" fmla="*/ 2317 h 3580"/>
                <a:gd name="T82" fmla="*/ 3482 w 3547"/>
                <a:gd name="T83" fmla="*/ 2617 h 3580"/>
                <a:gd name="T84" fmla="*/ 2811 w 3547"/>
                <a:gd name="T85" fmla="*/ 3348 h 3580"/>
                <a:gd name="T86" fmla="*/ 2548 w 3547"/>
                <a:gd name="T87" fmla="*/ 3514 h 3580"/>
                <a:gd name="T88" fmla="*/ 2247 w 3547"/>
                <a:gd name="T89" fmla="*/ 3552 h 3580"/>
                <a:gd name="T90" fmla="*/ 2025 w 3547"/>
                <a:gd name="T91" fmla="*/ 3571 h 3580"/>
                <a:gd name="T92" fmla="*/ 207 w 3547"/>
                <a:gd name="T93" fmla="*/ 3568 h 3580"/>
                <a:gd name="T94" fmla="*/ 47 w 3547"/>
                <a:gd name="T95" fmla="*/ 3448 h 3580"/>
                <a:gd name="T96" fmla="*/ 0 w 3547"/>
                <a:gd name="T97" fmla="*/ 292 h 3580"/>
                <a:gd name="T98" fmla="*/ 72 w 3547"/>
                <a:gd name="T99" fmla="*/ 100 h 3580"/>
                <a:gd name="T100" fmla="*/ 248 w 3547"/>
                <a:gd name="T101" fmla="*/ 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7" h="3580">
                  <a:moveTo>
                    <a:pt x="249" y="2748"/>
                  </a:moveTo>
                  <a:lnTo>
                    <a:pt x="249" y="3288"/>
                  </a:lnTo>
                  <a:lnTo>
                    <a:pt x="253" y="3304"/>
                  </a:lnTo>
                  <a:lnTo>
                    <a:pt x="261" y="3319"/>
                  </a:lnTo>
                  <a:lnTo>
                    <a:pt x="275" y="3327"/>
                  </a:lnTo>
                  <a:lnTo>
                    <a:pt x="291" y="3330"/>
                  </a:lnTo>
                  <a:lnTo>
                    <a:pt x="1792" y="3330"/>
                  </a:lnTo>
                  <a:lnTo>
                    <a:pt x="1634" y="3171"/>
                  </a:lnTo>
                  <a:lnTo>
                    <a:pt x="1597" y="3131"/>
                  </a:lnTo>
                  <a:lnTo>
                    <a:pt x="1566" y="3089"/>
                  </a:lnTo>
                  <a:lnTo>
                    <a:pt x="1539" y="3043"/>
                  </a:lnTo>
                  <a:lnTo>
                    <a:pt x="1517" y="2996"/>
                  </a:lnTo>
                  <a:lnTo>
                    <a:pt x="1500" y="2949"/>
                  </a:lnTo>
                  <a:lnTo>
                    <a:pt x="1487" y="2899"/>
                  </a:lnTo>
                  <a:lnTo>
                    <a:pt x="1479" y="2849"/>
                  </a:lnTo>
                  <a:lnTo>
                    <a:pt x="1476" y="2798"/>
                  </a:lnTo>
                  <a:lnTo>
                    <a:pt x="1477" y="2748"/>
                  </a:lnTo>
                  <a:lnTo>
                    <a:pt x="249" y="2748"/>
                  </a:lnTo>
                  <a:close/>
                  <a:moveTo>
                    <a:pt x="956" y="1251"/>
                  </a:moveTo>
                  <a:lnTo>
                    <a:pt x="932" y="1253"/>
                  </a:lnTo>
                  <a:lnTo>
                    <a:pt x="910" y="1260"/>
                  </a:lnTo>
                  <a:lnTo>
                    <a:pt x="888" y="1271"/>
                  </a:lnTo>
                  <a:lnTo>
                    <a:pt x="869" y="1288"/>
                  </a:lnTo>
                  <a:lnTo>
                    <a:pt x="853" y="1306"/>
                  </a:lnTo>
                  <a:lnTo>
                    <a:pt x="841" y="1328"/>
                  </a:lnTo>
                  <a:lnTo>
                    <a:pt x="835" y="1351"/>
                  </a:lnTo>
                  <a:lnTo>
                    <a:pt x="832" y="1376"/>
                  </a:lnTo>
                  <a:lnTo>
                    <a:pt x="835" y="1401"/>
                  </a:lnTo>
                  <a:lnTo>
                    <a:pt x="841" y="1423"/>
                  </a:lnTo>
                  <a:lnTo>
                    <a:pt x="853" y="1445"/>
                  </a:lnTo>
                  <a:lnTo>
                    <a:pt x="869" y="1463"/>
                  </a:lnTo>
                  <a:lnTo>
                    <a:pt x="2280" y="2877"/>
                  </a:lnTo>
                  <a:lnTo>
                    <a:pt x="2105" y="3054"/>
                  </a:lnTo>
                  <a:lnTo>
                    <a:pt x="1741" y="2690"/>
                  </a:lnTo>
                  <a:lnTo>
                    <a:pt x="1732" y="2725"/>
                  </a:lnTo>
                  <a:lnTo>
                    <a:pt x="1726" y="2761"/>
                  </a:lnTo>
                  <a:lnTo>
                    <a:pt x="1725" y="2797"/>
                  </a:lnTo>
                  <a:lnTo>
                    <a:pt x="1728" y="2833"/>
                  </a:lnTo>
                  <a:lnTo>
                    <a:pt x="1736" y="2868"/>
                  </a:lnTo>
                  <a:lnTo>
                    <a:pt x="1748" y="2902"/>
                  </a:lnTo>
                  <a:lnTo>
                    <a:pt x="1764" y="2935"/>
                  </a:lnTo>
                  <a:lnTo>
                    <a:pt x="1785" y="2966"/>
                  </a:lnTo>
                  <a:lnTo>
                    <a:pt x="1810" y="2994"/>
                  </a:lnTo>
                  <a:lnTo>
                    <a:pt x="1986" y="3171"/>
                  </a:lnTo>
                  <a:lnTo>
                    <a:pt x="2023" y="3205"/>
                  </a:lnTo>
                  <a:lnTo>
                    <a:pt x="2063" y="3233"/>
                  </a:lnTo>
                  <a:lnTo>
                    <a:pt x="2106" y="3257"/>
                  </a:lnTo>
                  <a:lnTo>
                    <a:pt x="2149" y="3276"/>
                  </a:lnTo>
                  <a:lnTo>
                    <a:pt x="2194" y="3290"/>
                  </a:lnTo>
                  <a:lnTo>
                    <a:pt x="2240" y="3300"/>
                  </a:lnTo>
                  <a:lnTo>
                    <a:pt x="2287" y="3304"/>
                  </a:lnTo>
                  <a:lnTo>
                    <a:pt x="2333" y="3304"/>
                  </a:lnTo>
                  <a:lnTo>
                    <a:pt x="2380" y="3300"/>
                  </a:lnTo>
                  <a:lnTo>
                    <a:pt x="2427" y="3290"/>
                  </a:lnTo>
                  <a:lnTo>
                    <a:pt x="2471" y="3276"/>
                  </a:lnTo>
                  <a:lnTo>
                    <a:pt x="2516" y="3257"/>
                  </a:lnTo>
                  <a:lnTo>
                    <a:pt x="2557" y="3233"/>
                  </a:lnTo>
                  <a:lnTo>
                    <a:pt x="2597" y="3205"/>
                  </a:lnTo>
                  <a:lnTo>
                    <a:pt x="2634" y="3171"/>
                  </a:lnTo>
                  <a:lnTo>
                    <a:pt x="3163" y="2642"/>
                  </a:lnTo>
                  <a:lnTo>
                    <a:pt x="3198" y="2603"/>
                  </a:lnTo>
                  <a:lnTo>
                    <a:pt x="3228" y="2560"/>
                  </a:lnTo>
                  <a:lnTo>
                    <a:pt x="3253" y="2516"/>
                  </a:lnTo>
                  <a:lnTo>
                    <a:pt x="3272" y="2469"/>
                  </a:lnTo>
                  <a:lnTo>
                    <a:pt x="3287" y="2420"/>
                  </a:lnTo>
                  <a:lnTo>
                    <a:pt x="3294" y="2369"/>
                  </a:lnTo>
                  <a:lnTo>
                    <a:pt x="3297" y="2317"/>
                  </a:lnTo>
                  <a:lnTo>
                    <a:pt x="3294" y="2265"/>
                  </a:lnTo>
                  <a:lnTo>
                    <a:pt x="3287" y="2215"/>
                  </a:lnTo>
                  <a:lnTo>
                    <a:pt x="3272" y="2166"/>
                  </a:lnTo>
                  <a:lnTo>
                    <a:pt x="3253" y="2119"/>
                  </a:lnTo>
                  <a:lnTo>
                    <a:pt x="3228" y="2074"/>
                  </a:lnTo>
                  <a:lnTo>
                    <a:pt x="3198" y="2033"/>
                  </a:lnTo>
                  <a:lnTo>
                    <a:pt x="3163" y="1994"/>
                  </a:lnTo>
                  <a:lnTo>
                    <a:pt x="2869" y="1699"/>
                  </a:lnTo>
                  <a:lnTo>
                    <a:pt x="2858" y="1689"/>
                  </a:lnTo>
                  <a:lnTo>
                    <a:pt x="2847" y="1678"/>
                  </a:lnTo>
                  <a:lnTo>
                    <a:pt x="2835" y="1667"/>
                  </a:lnTo>
                  <a:lnTo>
                    <a:pt x="2822" y="1658"/>
                  </a:lnTo>
                  <a:lnTo>
                    <a:pt x="2808" y="1648"/>
                  </a:lnTo>
                  <a:lnTo>
                    <a:pt x="2792" y="1639"/>
                  </a:lnTo>
                  <a:lnTo>
                    <a:pt x="2776" y="1633"/>
                  </a:lnTo>
                  <a:lnTo>
                    <a:pt x="2756" y="1627"/>
                  </a:lnTo>
                  <a:lnTo>
                    <a:pt x="2736" y="1623"/>
                  </a:lnTo>
                  <a:lnTo>
                    <a:pt x="2713" y="1622"/>
                  </a:lnTo>
                  <a:lnTo>
                    <a:pt x="2688" y="1622"/>
                  </a:lnTo>
                  <a:lnTo>
                    <a:pt x="2660" y="1626"/>
                  </a:lnTo>
                  <a:lnTo>
                    <a:pt x="2629" y="1632"/>
                  </a:lnTo>
                  <a:lnTo>
                    <a:pt x="2597" y="1641"/>
                  </a:lnTo>
                  <a:lnTo>
                    <a:pt x="2560" y="1655"/>
                  </a:lnTo>
                  <a:lnTo>
                    <a:pt x="2521" y="1672"/>
                  </a:lnTo>
                  <a:lnTo>
                    <a:pt x="2478" y="1693"/>
                  </a:lnTo>
                  <a:lnTo>
                    <a:pt x="2431" y="1719"/>
                  </a:lnTo>
                  <a:lnTo>
                    <a:pt x="2377" y="1751"/>
                  </a:lnTo>
                  <a:lnTo>
                    <a:pt x="2324" y="1781"/>
                  </a:lnTo>
                  <a:lnTo>
                    <a:pt x="2273" y="1810"/>
                  </a:lnTo>
                  <a:lnTo>
                    <a:pt x="2224" y="1838"/>
                  </a:lnTo>
                  <a:lnTo>
                    <a:pt x="2177" y="1864"/>
                  </a:lnTo>
                  <a:lnTo>
                    <a:pt x="2133" y="1888"/>
                  </a:lnTo>
                  <a:lnTo>
                    <a:pt x="2093" y="1910"/>
                  </a:lnTo>
                  <a:lnTo>
                    <a:pt x="2055" y="1931"/>
                  </a:lnTo>
                  <a:lnTo>
                    <a:pt x="2020" y="1949"/>
                  </a:lnTo>
                  <a:lnTo>
                    <a:pt x="1990" y="1967"/>
                  </a:lnTo>
                  <a:lnTo>
                    <a:pt x="1963" y="1981"/>
                  </a:lnTo>
                  <a:lnTo>
                    <a:pt x="1941" y="1993"/>
                  </a:lnTo>
                  <a:lnTo>
                    <a:pt x="1922" y="2003"/>
                  </a:lnTo>
                  <a:lnTo>
                    <a:pt x="1909" y="2010"/>
                  </a:lnTo>
                  <a:lnTo>
                    <a:pt x="1901" y="2015"/>
                  </a:lnTo>
                  <a:lnTo>
                    <a:pt x="1898" y="2016"/>
                  </a:lnTo>
                  <a:lnTo>
                    <a:pt x="1816" y="2059"/>
                  </a:lnTo>
                  <a:lnTo>
                    <a:pt x="1045" y="1288"/>
                  </a:lnTo>
                  <a:lnTo>
                    <a:pt x="1026" y="1271"/>
                  </a:lnTo>
                  <a:lnTo>
                    <a:pt x="1004" y="1260"/>
                  </a:lnTo>
                  <a:lnTo>
                    <a:pt x="980" y="1253"/>
                  </a:lnTo>
                  <a:lnTo>
                    <a:pt x="956" y="1251"/>
                  </a:lnTo>
                  <a:close/>
                  <a:moveTo>
                    <a:pt x="249" y="750"/>
                  </a:moveTo>
                  <a:lnTo>
                    <a:pt x="249" y="2497"/>
                  </a:lnTo>
                  <a:lnTo>
                    <a:pt x="1548" y="2497"/>
                  </a:lnTo>
                  <a:lnTo>
                    <a:pt x="692" y="1640"/>
                  </a:lnTo>
                  <a:lnTo>
                    <a:pt x="664" y="1609"/>
                  </a:lnTo>
                  <a:lnTo>
                    <a:pt x="640" y="1574"/>
                  </a:lnTo>
                  <a:lnTo>
                    <a:pt x="619" y="1538"/>
                  </a:lnTo>
                  <a:lnTo>
                    <a:pt x="603" y="1499"/>
                  </a:lnTo>
                  <a:lnTo>
                    <a:pt x="592" y="1459"/>
                  </a:lnTo>
                  <a:lnTo>
                    <a:pt x="584" y="1418"/>
                  </a:lnTo>
                  <a:lnTo>
                    <a:pt x="582" y="1376"/>
                  </a:lnTo>
                  <a:lnTo>
                    <a:pt x="584" y="1333"/>
                  </a:lnTo>
                  <a:lnTo>
                    <a:pt x="592" y="1292"/>
                  </a:lnTo>
                  <a:lnTo>
                    <a:pt x="603" y="1252"/>
                  </a:lnTo>
                  <a:lnTo>
                    <a:pt x="619" y="1213"/>
                  </a:lnTo>
                  <a:lnTo>
                    <a:pt x="640" y="1177"/>
                  </a:lnTo>
                  <a:lnTo>
                    <a:pt x="664" y="1142"/>
                  </a:lnTo>
                  <a:lnTo>
                    <a:pt x="692" y="1111"/>
                  </a:lnTo>
                  <a:lnTo>
                    <a:pt x="728" y="1079"/>
                  </a:lnTo>
                  <a:lnTo>
                    <a:pt x="766" y="1053"/>
                  </a:lnTo>
                  <a:lnTo>
                    <a:pt x="806" y="1033"/>
                  </a:lnTo>
                  <a:lnTo>
                    <a:pt x="848" y="1018"/>
                  </a:lnTo>
                  <a:lnTo>
                    <a:pt x="890" y="1007"/>
                  </a:lnTo>
                  <a:lnTo>
                    <a:pt x="935" y="1001"/>
                  </a:lnTo>
                  <a:lnTo>
                    <a:pt x="979" y="1001"/>
                  </a:lnTo>
                  <a:lnTo>
                    <a:pt x="1022" y="1007"/>
                  </a:lnTo>
                  <a:lnTo>
                    <a:pt x="1066" y="1018"/>
                  </a:lnTo>
                  <a:lnTo>
                    <a:pt x="1108" y="1033"/>
                  </a:lnTo>
                  <a:lnTo>
                    <a:pt x="1148" y="1053"/>
                  </a:lnTo>
                  <a:lnTo>
                    <a:pt x="1186" y="1079"/>
                  </a:lnTo>
                  <a:lnTo>
                    <a:pt x="1222" y="1111"/>
                  </a:lnTo>
                  <a:lnTo>
                    <a:pt x="1862" y="1752"/>
                  </a:lnTo>
                  <a:lnTo>
                    <a:pt x="1891" y="1736"/>
                  </a:lnTo>
                  <a:lnTo>
                    <a:pt x="1922" y="1718"/>
                  </a:lnTo>
                  <a:lnTo>
                    <a:pt x="1958" y="1699"/>
                  </a:lnTo>
                  <a:lnTo>
                    <a:pt x="1997" y="1678"/>
                  </a:lnTo>
                  <a:lnTo>
                    <a:pt x="1997" y="750"/>
                  </a:lnTo>
                  <a:lnTo>
                    <a:pt x="249" y="750"/>
                  </a:lnTo>
                  <a:close/>
                  <a:moveTo>
                    <a:pt x="291" y="250"/>
                  </a:moveTo>
                  <a:lnTo>
                    <a:pt x="275" y="253"/>
                  </a:lnTo>
                  <a:lnTo>
                    <a:pt x="261" y="261"/>
                  </a:lnTo>
                  <a:lnTo>
                    <a:pt x="253" y="276"/>
                  </a:lnTo>
                  <a:lnTo>
                    <a:pt x="249" y="292"/>
                  </a:lnTo>
                  <a:lnTo>
                    <a:pt x="249" y="499"/>
                  </a:lnTo>
                  <a:lnTo>
                    <a:pt x="1997" y="499"/>
                  </a:lnTo>
                  <a:lnTo>
                    <a:pt x="1997" y="292"/>
                  </a:lnTo>
                  <a:lnTo>
                    <a:pt x="1994" y="276"/>
                  </a:lnTo>
                  <a:lnTo>
                    <a:pt x="1984" y="261"/>
                  </a:lnTo>
                  <a:lnTo>
                    <a:pt x="1971" y="253"/>
                  </a:lnTo>
                  <a:lnTo>
                    <a:pt x="1955" y="250"/>
                  </a:lnTo>
                  <a:lnTo>
                    <a:pt x="291" y="250"/>
                  </a:lnTo>
                  <a:close/>
                  <a:moveTo>
                    <a:pt x="291" y="0"/>
                  </a:moveTo>
                  <a:lnTo>
                    <a:pt x="1955" y="0"/>
                  </a:lnTo>
                  <a:lnTo>
                    <a:pt x="1998" y="3"/>
                  </a:lnTo>
                  <a:lnTo>
                    <a:pt x="2040" y="12"/>
                  </a:lnTo>
                  <a:lnTo>
                    <a:pt x="2079" y="27"/>
                  </a:lnTo>
                  <a:lnTo>
                    <a:pt x="2114" y="47"/>
                  </a:lnTo>
                  <a:lnTo>
                    <a:pt x="2147" y="72"/>
                  </a:lnTo>
                  <a:lnTo>
                    <a:pt x="2175" y="100"/>
                  </a:lnTo>
                  <a:lnTo>
                    <a:pt x="2200" y="132"/>
                  </a:lnTo>
                  <a:lnTo>
                    <a:pt x="2220" y="168"/>
                  </a:lnTo>
                  <a:lnTo>
                    <a:pt x="2235" y="207"/>
                  </a:lnTo>
                  <a:lnTo>
                    <a:pt x="2243" y="248"/>
                  </a:lnTo>
                  <a:lnTo>
                    <a:pt x="2247" y="292"/>
                  </a:lnTo>
                  <a:lnTo>
                    <a:pt x="2247" y="1537"/>
                  </a:lnTo>
                  <a:lnTo>
                    <a:pt x="2306" y="1503"/>
                  </a:lnTo>
                  <a:lnTo>
                    <a:pt x="2372" y="1467"/>
                  </a:lnTo>
                  <a:lnTo>
                    <a:pt x="2436" y="1436"/>
                  </a:lnTo>
                  <a:lnTo>
                    <a:pt x="2498" y="1411"/>
                  </a:lnTo>
                  <a:lnTo>
                    <a:pt x="2557" y="1393"/>
                  </a:lnTo>
                  <a:lnTo>
                    <a:pt x="2613" y="1380"/>
                  </a:lnTo>
                  <a:lnTo>
                    <a:pt x="2668" y="1372"/>
                  </a:lnTo>
                  <a:lnTo>
                    <a:pt x="2721" y="1371"/>
                  </a:lnTo>
                  <a:lnTo>
                    <a:pt x="2771" y="1376"/>
                  </a:lnTo>
                  <a:lnTo>
                    <a:pt x="2821" y="1385"/>
                  </a:lnTo>
                  <a:lnTo>
                    <a:pt x="2869" y="1402"/>
                  </a:lnTo>
                  <a:lnTo>
                    <a:pt x="2915" y="1423"/>
                  </a:lnTo>
                  <a:lnTo>
                    <a:pt x="2960" y="1450"/>
                  </a:lnTo>
                  <a:lnTo>
                    <a:pt x="3004" y="1484"/>
                  </a:lnTo>
                  <a:lnTo>
                    <a:pt x="3046" y="1523"/>
                  </a:lnTo>
                  <a:lnTo>
                    <a:pt x="3340" y="1817"/>
                  </a:lnTo>
                  <a:lnTo>
                    <a:pt x="3382" y="1864"/>
                  </a:lnTo>
                  <a:lnTo>
                    <a:pt x="3420" y="1913"/>
                  </a:lnTo>
                  <a:lnTo>
                    <a:pt x="3453" y="1965"/>
                  </a:lnTo>
                  <a:lnTo>
                    <a:pt x="3482" y="2019"/>
                  </a:lnTo>
                  <a:lnTo>
                    <a:pt x="3504" y="2075"/>
                  </a:lnTo>
                  <a:lnTo>
                    <a:pt x="3523" y="2134"/>
                  </a:lnTo>
                  <a:lnTo>
                    <a:pt x="3536" y="2194"/>
                  </a:lnTo>
                  <a:lnTo>
                    <a:pt x="3545" y="2255"/>
                  </a:lnTo>
                  <a:lnTo>
                    <a:pt x="3547" y="2317"/>
                  </a:lnTo>
                  <a:lnTo>
                    <a:pt x="3545" y="2380"/>
                  </a:lnTo>
                  <a:lnTo>
                    <a:pt x="3536" y="2442"/>
                  </a:lnTo>
                  <a:lnTo>
                    <a:pt x="3523" y="2502"/>
                  </a:lnTo>
                  <a:lnTo>
                    <a:pt x="3504" y="2560"/>
                  </a:lnTo>
                  <a:lnTo>
                    <a:pt x="3482" y="2617"/>
                  </a:lnTo>
                  <a:lnTo>
                    <a:pt x="3453" y="2671"/>
                  </a:lnTo>
                  <a:lnTo>
                    <a:pt x="3420" y="2723"/>
                  </a:lnTo>
                  <a:lnTo>
                    <a:pt x="3382" y="2772"/>
                  </a:lnTo>
                  <a:lnTo>
                    <a:pt x="3340" y="2818"/>
                  </a:lnTo>
                  <a:lnTo>
                    <a:pt x="2811" y="3348"/>
                  </a:lnTo>
                  <a:lnTo>
                    <a:pt x="2763" y="3391"/>
                  </a:lnTo>
                  <a:lnTo>
                    <a:pt x="2713" y="3429"/>
                  </a:lnTo>
                  <a:lnTo>
                    <a:pt x="2660" y="3463"/>
                  </a:lnTo>
                  <a:lnTo>
                    <a:pt x="2604" y="3491"/>
                  </a:lnTo>
                  <a:lnTo>
                    <a:pt x="2548" y="3514"/>
                  </a:lnTo>
                  <a:lnTo>
                    <a:pt x="2490" y="3531"/>
                  </a:lnTo>
                  <a:lnTo>
                    <a:pt x="2431" y="3544"/>
                  </a:lnTo>
                  <a:lnTo>
                    <a:pt x="2370" y="3552"/>
                  </a:lnTo>
                  <a:lnTo>
                    <a:pt x="2311" y="3555"/>
                  </a:lnTo>
                  <a:lnTo>
                    <a:pt x="2247" y="3552"/>
                  </a:lnTo>
                  <a:lnTo>
                    <a:pt x="2183" y="3543"/>
                  </a:lnTo>
                  <a:lnTo>
                    <a:pt x="2120" y="3529"/>
                  </a:lnTo>
                  <a:lnTo>
                    <a:pt x="2091" y="3546"/>
                  </a:lnTo>
                  <a:lnTo>
                    <a:pt x="2058" y="3560"/>
                  </a:lnTo>
                  <a:lnTo>
                    <a:pt x="2025" y="3571"/>
                  </a:lnTo>
                  <a:lnTo>
                    <a:pt x="1991" y="3578"/>
                  </a:lnTo>
                  <a:lnTo>
                    <a:pt x="1955" y="3580"/>
                  </a:lnTo>
                  <a:lnTo>
                    <a:pt x="291" y="3580"/>
                  </a:lnTo>
                  <a:lnTo>
                    <a:pt x="248" y="3577"/>
                  </a:lnTo>
                  <a:lnTo>
                    <a:pt x="207" y="3568"/>
                  </a:lnTo>
                  <a:lnTo>
                    <a:pt x="168" y="3553"/>
                  </a:lnTo>
                  <a:lnTo>
                    <a:pt x="132" y="3533"/>
                  </a:lnTo>
                  <a:lnTo>
                    <a:pt x="100" y="3508"/>
                  </a:lnTo>
                  <a:lnTo>
                    <a:pt x="72" y="3480"/>
                  </a:lnTo>
                  <a:lnTo>
                    <a:pt x="47" y="3448"/>
                  </a:lnTo>
                  <a:lnTo>
                    <a:pt x="27" y="3412"/>
                  </a:lnTo>
                  <a:lnTo>
                    <a:pt x="12" y="3373"/>
                  </a:lnTo>
                  <a:lnTo>
                    <a:pt x="3" y="3332"/>
                  </a:lnTo>
                  <a:lnTo>
                    <a:pt x="0" y="3288"/>
                  </a:lnTo>
                  <a:lnTo>
                    <a:pt x="0" y="292"/>
                  </a:lnTo>
                  <a:lnTo>
                    <a:pt x="3" y="248"/>
                  </a:lnTo>
                  <a:lnTo>
                    <a:pt x="12" y="207"/>
                  </a:lnTo>
                  <a:lnTo>
                    <a:pt x="27" y="168"/>
                  </a:lnTo>
                  <a:lnTo>
                    <a:pt x="47" y="132"/>
                  </a:lnTo>
                  <a:lnTo>
                    <a:pt x="72" y="100"/>
                  </a:lnTo>
                  <a:lnTo>
                    <a:pt x="100" y="72"/>
                  </a:lnTo>
                  <a:lnTo>
                    <a:pt x="132" y="47"/>
                  </a:lnTo>
                  <a:lnTo>
                    <a:pt x="168" y="27"/>
                  </a:lnTo>
                  <a:lnTo>
                    <a:pt x="207" y="12"/>
                  </a:lnTo>
                  <a:lnTo>
                    <a:pt x="248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240"/>
            <p:cNvSpPr>
              <a:spLocks/>
            </p:cNvSpPr>
            <p:nvPr/>
          </p:nvSpPr>
          <p:spPr bwMode="auto">
            <a:xfrm>
              <a:off x="3662363" y="3910013"/>
              <a:ext cx="52387" cy="53975"/>
            </a:xfrm>
            <a:custGeom>
              <a:avLst/>
              <a:gdLst>
                <a:gd name="T0" fmla="*/ 167 w 333"/>
                <a:gd name="T1" fmla="*/ 0 h 333"/>
                <a:gd name="T2" fmla="*/ 201 w 333"/>
                <a:gd name="T3" fmla="*/ 3 h 333"/>
                <a:gd name="T4" fmla="*/ 232 w 333"/>
                <a:gd name="T5" fmla="*/ 13 h 333"/>
                <a:gd name="T6" fmla="*/ 261 w 333"/>
                <a:gd name="T7" fmla="*/ 28 h 333"/>
                <a:gd name="T8" fmla="*/ 284 w 333"/>
                <a:gd name="T9" fmla="*/ 48 h 333"/>
                <a:gd name="T10" fmla="*/ 305 w 333"/>
                <a:gd name="T11" fmla="*/ 72 h 333"/>
                <a:gd name="T12" fmla="*/ 320 w 333"/>
                <a:gd name="T13" fmla="*/ 101 h 333"/>
                <a:gd name="T14" fmla="*/ 330 w 333"/>
                <a:gd name="T15" fmla="*/ 132 h 333"/>
                <a:gd name="T16" fmla="*/ 333 w 333"/>
                <a:gd name="T17" fmla="*/ 166 h 333"/>
                <a:gd name="T18" fmla="*/ 330 w 333"/>
                <a:gd name="T19" fmla="*/ 199 h 333"/>
                <a:gd name="T20" fmla="*/ 320 w 333"/>
                <a:gd name="T21" fmla="*/ 231 h 333"/>
                <a:gd name="T22" fmla="*/ 305 w 333"/>
                <a:gd name="T23" fmla="*/ 259 h 333"/>
                <a:gd name="T24" fmla="*/ 284 w 333"/>
                <a:gd name="T25" fmla="*/ 284 h 333"/>
                <a:gd name="T26" fmla="*/ 261 w 333"/>
                <a:gd name="T27" fmla="*/ 303 h 333"/>
                <a:gd name="T28" fmla="*/ 232 w 333"/>
                <a:gd name="T29" fmla="*/ 320 h 333"/>
                <a:gd name="T30" fmla="*/ 201 w 333"/>
                <a:gd name="T31" fmla="*/ 329 h 333"/>
                <a:gd name="T32" fmla="*/ 167 w 333"/>
                <a:gd name="T33" fmla="*/ 333 h 333"/>
                <a:gd name="T34" fmla="*/ 134 w 333"/>
                <a:gd name="T35" fmla="*/ 329 h 333"/>
                <a:gd name="T36" fmla="*/ 102 w 333"/>
                <a:gd name="T37" fmla="*/ 320 h 333"/>
                <a:gd name="T38" fmla="*/ 74 w 333"/>
                <a:gd name="T39" fmla="*/ 303 h 333"/>
                <a:gd name="T40" fmla="*/ 49 w 333"/>
                <a:gd name="T41" fmla="*/ 284 h 333"/>
                <a:gd name="T42" fmla="*/ 30 w 333"/>
                <a:gd name="T43" fmla="*/ 259 h 333"/>
                <a:gd name="T44" fmla="*/ 13 w 333"/>
                <a:gd name="T45" fmla="*/ 231 h 333"/>
                <a:gd name="T46" fmla="*/ 5 w 333"/>
                <a:gd name="T47" fmla="*/ 199 h 333"/>
                <a:gd name="T48" fmla="*/ 0 w 333"/>
                <a:gd name="T49" fmla="*/ 166 h 333"/>
                <a:gd name="T50" fmla="*/ 5 w 333"/>
                <a:gd name="T51" fmla="*/ 132 h 333"/>
                <a:gd name="T52" fmla="*/ 13 w 333"/>
                <a:gd name="T53" fmla="*/ 101 h 333"/>
                <a:gd name="T54" fmla="*/ 30 w 333"/>
                <a:gd name="T55" fmla="*/ 72 h 333"/>
                <a:gd name="T56" fmla="*/ 49 w 333"/>
                <a:gd name="T57" fmla="*/ 48 h 333"/>
                <a:gd name="T58" fmla="*/ 74 w 333"/>
                <a:gd name="T59" fmla="*/ 28 h 333"/>
                <a:gd name="T60" fmla="*/ 102 w 333"/>
                <a:gd name="T61" fmla="*/ 13 h 333"/>
                <a:gd name="T62" fmla="*/ 134 w 333"/>
                <a:gd name="T63" fmla="*/ 3 h 333"/>
                <a:gd name="T64" fmla="*/ 167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7" y="0"/>
                  </a:moveTo>
                  <a:lnTo>
                    <a:pt x="201" y="3"/>
                  </a:lnTo>
                  <a:lnTo>
                    <a:pt x="232" y="13"/>
                  </a:lnTo>
                  <a:lnTo>
                    <a:pt x="261" y="28"/>
                  </a:lnTo>
                  <a:lnTo>
                    <a:pt x="284" y="48"/>
                  </a:lnTo>
                  <a:lnTo>
                    <a:pt x="305" y="72"/>
                  </a:lnTo>
                  <a:lnTo>
                    <a:pt x="320" y="101"/>
                  </a:lnTo>
                  <a:lnTo>
                    <a:pt x="330" y="132"/>
                  </a:lnTo>
                  <a:lnTo>
                    <a:pt x="333" y="166"/>
                  </a:lnTo>
                  <a:lnTo>
                    <a:pt x="330" y="199"/>
                  </a:lnTo>
                  <a:lnTo>
                    <a:pt x="320" y="231"/>
                  </a:lnTo>
                  <a:lnTo>
                    <a:pt x="305" y="259"/>
                  </a:lnTo>
                  <a:lnTo>
                    <a:pt x="284" y="284"/>
                  </a:lnTo>
                  <a:lnTo>
                    <a:pt x="261" y="303"/>
                  </a:lnTo>
                  <a:lnTo>
                    <a:pt x="232" y="320"/>
                  </a:lnTo>
                  <a:lnTo>
                    <a:pt x="201" y="329"/>
                  </a:lnTo>
                  <a:lnTo>
                    <a:pt x="167" y="333"/>
                  </a:lnTo>
                  <a:lnTo>
                    <a:pt x="134" y="329"/>
                  </a:lnTo>
                  <a:lnTo>
                    <a:pt x="102" y="320"/>
                  </a:lnTo>
                  <a:lnTo>
                    <a:pt x="74" y="303"/>
                  </a:lnTo>
                  <a:lnTo>
                    <a:pt x="49" y="284"/>
                  </a:lnTo>
                  <a:lnTo>
                    <a:pt x="30" y="259"/>
                  </a:lnTo>
                  <a:lnTo>
                    <a:pt x="13" y="231"/>
                  </a:lnTo>
                  <a:lnTo>
                    <a:pt x="5" y="199"/>
                  </a:lnTo>
                  <a:lnTo>
                    <a:pt x="0" y="166"/>
                  </a:lnTo>
                  <a:lnTo>
                    <a:pt x="5" y="132"/>
                  </a:lnTo>
                  <a:lnTo>
                    <a:pt x="13" y="101"/>
                  </a:lnTo>
                  <a:lnTo>
                    <a:pt x="30" y="72"/>
                  </a:lnTo>
                  <a:lnTo>
                    <a:pt x="49" y="48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4" y="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6" name="Group 875"/>
          <p:cNvGrpSpPr/>
          <p:nvPr/>
        </p:nvGrpSpPr>
        <p:grpSpPr>
          <a:xfrm>
            <a:off x="2638551" y="3454400"/>
            <a:ext cx="357188" cy="568325"/>
            <a:chOff x="2559050" y="3454400"/>
            <a:chExt cx="35718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2" name="Freeform 245"/>
            <p:cNvSpPr>
              <a:spLocks noEditPoints="1"/>
            </p:cNvSpPr>
            <p:nvPr/>
          </p:nvSpPr>
          <p:spPr bwMode="auto">
            <a:xfrm>
              <a:off x="2559050" y="3454400"/>
              <a:ext cx="357188" cy="568325"/>
            </a:xfrm>
            <a:custGeom>
              <a:avLst/>
              <a:gdLst>
                <a:gd name="T0" fmla="*/ 250 w 2247"/>
                <a:gd name="T1" fmla="*/ 3288 h 3580"/>
                <a:gd name="T2" fmla="*/ 262 w 2247"/>
                <a:gd name="T3" fmla="*/ 3319 h 3580"/>
                <a:gd name="T4" fmla="*/ 292 w 2247"/>
                <a:gd name="T5" fmla="*/ 3330 h 3580"/>
                <a:gd name="T6" fmla="*/ 1972 w 2247"/>
                <a:gd name="T7" fmla="*/ 3327 h 3580"/>
                <a:gd name="T8" fmla="*/ 1994 w 2247"/>
                <a:gd name="T9" fmla="*/ 3304 h 3580"/>
                <a:gd name="T10" fmla="*/ 1997 w 2247"/>
                <a:gd name="T11" fmla="*/ 2748 h 3580"/>
                <a:gd name="T12" fmla="*/ 250 w 2247"/>
                <a:gd name="T13" fmla="*/ 750 h 3580"/>
                <a:gd name="T14" fmla="*/ 1997 w 2247"/>
                <a:gd name="T15" fmla="*/ 2497 h 3580"/>
                <a:gd name="T16" fmla="*/ 250 w 2247"/>
                <a:gd name="T17" fmla="*/ 750 h 3580"/>
                <a:gd name="T18" fmla="*/ 275 w 2247"/>
                <a:gd name="T19" fmla="*/ 253 h 3580"/>
                <a:gd name="T20" fmla="*/ 254 w 2247"/>
                <a:gd name="T21" fmla="*/ 276 h 3580"/>
                <a:gd name="T22" fmla="*/ 250 w 2247"/>
                <a:gd name="T23" fmla="*/ 499 h 3580"/>
                <a:gd name="T24" fmla="*/ 1997 w 2247"/>
                <a:gd name="T25" fmla="*/ 292 h 3580"/>
                <a:gd name="T26" fmla="*/ 1985 w 2247"/>
                <a:gd name="T27" fmla="*/ 261 h 3580"/>
                <a:gd name="T28" fmla="*/ 1956 w 2247"/>
                <a:gd name="T29" fmla="*/ 250 h 3580"/>
                <a:gd name="T30" fmla="*/ 292 w 2247"/>
                <a:gd name="T31" fmla="*/ 0 h 3580"/>
                <a:gd name="T32" fmla="*/ 1998 w 2247"/>
                <a:gd name="T33" fmla="*/ 3 h 3580"/>
                <a:gd name="T34" fmla="*/ 2079 w 2247"/>
                <a:gd name="T35" fmla="*/ 27 h 3580"/>
                <a:gd name="T36" fmla="*/ 2147 w 2247"/>
                <a:gd name="T37" fmla="*/ 72 h 3580"/>
                <a:gd name="T38" fmla="*/ 2200 w 2247"/>
                <a:gd name="T39" fmla="*/ 132 h 3580"/>
                <a:gd name="T40" fmla="*/ 2235 w 2247"/>
                <a:gd name="T41" fmla="*/ 207 h 3580"/>
                <a:gd name="T42" fmla="*/ 2247 w 2247"/>
                <a:gd name="T43" fmla="*/ 292 h 3580"/>
                <a:gd name="T44" fmla="*/ 2243 w 2247"/>
                <a:gd name="T45" fmla="*/ 3332 h 3580"/>
                <a:gd name="T46" fmla="*/ 2220 w 2247"/>
                <a:gd name="T47" fmla="*/ 3412 h 3580"/>
                <a:gd name="T48" fmla="*/ 2175 w 2247"/>
                <a:gd name="T49" fmla="*/ 3480 h 3580"/>
                <a:gd name="T50" fmla="*/ 2114 w 2247"/>
                <a:gd name="T51" fmla="*/ 3533 h 3580"/>
                <a:gd name="T52" fmla="*/ 2040 w 2247"/>
                <a:gd name="T53" fmla="*/ 3568 h 3580"/>
                <a:gd name="T54" fmla="*/ 1956 w 2247"/>
                <a:gd name="T55" fmla="*/ 3580 h 3580"/>
                <a:gd name="T56" fmla="*/ 248 w 2247"/>
                <a:gd name="T57" fmla="*/ 3577 h 3580"/>
                <a:gd name="T58" fmla="*/ 169 w 2247"/>
                <a:gd name="T59" fmla="*/ 3553 h 3580"/>
                <a:gd name="T60" fmla="*/ 101 w 2247"/>
                <a:gd name="T61" fmla="*/ 3508 h 3580"/>
                <a:gd name="T62" fmla="*/ 48 w 2247"/>
                <a:gd name="T63" fmla="*/ 3448 h 3580"/>
                <a:gd name="T64" fmla="*/ 13 w 2247"/>
                <a:gd name="T65" fmla="*/ 3373 h 3580"/>
                <a:gd name="T66" fmla="*/ 0 w 2247"/>
                <a:gd name="T67" fmla="*/ 3288 h 3580"/>
                <a:gd name="T68" fmla="*/ 3 w 2247"/>
                <a:gd name="T69" fmla="*/ 248 h 3580"/>
                <a:gd name="T70" fmla="*/ 27 w 2247"/>
                <a:gd name="T71" fmla="*/ 168 h 3580"/>
                <a:gd name="T72" fmla="*/ 71 w 2247"/>
                <a:gd name="T73" fmla="*/ 100 h 3580"/>
                <a:gd name="T74" fmla="*/ 133 w 2247"/>
                <a:gd name="T75" fmla="*/ 47 h 3580"/>
                <a:gd name="T76" fmla="*/ 207 w 2247"/>
                <a:gd name="T77" fmla="*/ 12 h 3580"/>
                <a:gd name="T78" fmla="*/ 292 w 2247"/>
                <a:gd name="T79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7" h="3580">
                  <a:moveTo>
                    <a:pt x="250" y="2748"/>
                  </a:moveTo>
                  <a:lnTo>
                    <a:pt x="250" y="3288"/>
                  </a:lnTo>
                  <a:lnTo>
                    <a:pt x="254" y="3304"/>
                  </a:lnTo>
                  <a:lnTo>
                    <a:pt x="262" y="3319"/>
                  </a:lnTo>
                  <a:lnTo>
                    <a:pt x="275" y="3327"/>
                  </a:lnTo>
                  <a:lnTo>
                    <a:pt x="292" y="3330"/>
                  </a:lnTo>
                  <a:lnTo>
                    <a:pt x="1956" y="3330"/>
                  </a:lnTo>
                  <a:lnTo>
                    <a:pt x="1972" y="3327"/>
                  </a:lnTo>
                  <a:lnTo>
                    <a:pt x="1985" y="3319"/>
                  </a:lnTo>
                  <a:lnTo>
                    <a:pt x="1994" y="3304"/>
                  </a:lnTo>
                  <a:lnTo>
                    <a:pt x="1997" y="3288"/>
                  </a:lnTo>
                  <a:lnTo>
                    <a:pt x="1997" y="2748"/>
                  </a:lnTo>
                  <a:lnTo>
                    <a:pt x="250" y="2748"/>
                  </a:lnTo>
                  <a:close/>
                  <a:moveTo>
                    <a:pt x="250" y="750"/>
                  </a:moveTo>
                  <a:lnTo>
                    <a:pt x="250" y="2497"/>
                  </a:lnTo>
                  <a:lnTo>
                    <a:pt x="1997" y="2497"/>
                  </a:lnTo>
                  <a:lnTo>
                    <a:pt x="1997" y="750"/>
                  </a:lnTo>
                  <a:lnTo>
                    <a:pt x="250" y="750"/>
                  </a:lnTo>
                  <a:close/>
                  <a:moveTo>
                    <a:pt x="292" y="250"/>
                  </a:moveTo>
                  <a:lnTo>
                    <a:pt x="275" y="253"/>
                  </a:lnTo>
                  <a:lnTo>
                    <a:pt x="262" y="261"/>
                  </a:lnTo>
                  <a:lnTo>
                    <a:pt x="254" y="276"/>
                  </a:lnTo>
                  <a:lnTo>
                    <a:pt x="250" y="292"/>
                  </a:lnTo>
                  <a:lnTo>
                    <a:pt x="250" y="499"/>
                  </a:lnTo>
                  <a:lnTo>
                    <a:pt x="1997" y="499"/>
                  </a:lnTo>
                  <a:lnTo>
                    <a:pt x="1997" y="292"/>
                  </a:lnTo>
                  <a:lnTo>
                    <a:pt x="1994" y="276"/>
                  </a:lnTo>
                  <a:lnTo>
                    <a:pt x="1985" y="261"/>
                  </a:lnTo>
                  <a:lnTo>
                    <a:pt x="1972" y="253"/>
                  </a:lnTo>
                  <a:lnTo>
                    <a:pt x="1956" y="250"/>
                  </a:lnTo>
                  <a:lnTo>
                    <a:pt x="292" y="250"/>
                  </a:lnTo>
                  <a:close/>
                  <a:moveTo>
                    <a:pt x="292" y="0"/>
                  </a:moveTo>
                  <a:lnTo>
                    <a:pt x="1956" y="0"/>
                  </a:lnTo>
                  <a:lnTo>
                    <a:pt x="1998" y="3"/>
                  </a:lnTo>
                  <a:lnTo>
                    <a:pt x="2040" y="12"/>
                  </a:lnTo>
                  <a:lnTo>
                    <a:pt x="2079" y="27"/>
                  </a:lnTo>
                  <a:lnTo>
                    <a:pt x="2114" y="47"/>
                  </a:lnTo>
                  <a:lnTo>
                    <a:pt x="2147" y="72"/>
                  </a:lnTo>
                  <a:lnTo>
                    <a:pt x="2175" y="100"/>
                  </a:lnTo>
                  <a:lnTo>
                    <a:pt x="2200" y="132"/>
                  </a:lnTo>
                  <a:lnTo>
                    <a:pt x="2220" y="168"/>
                  </a:lnTo>
                  <a:lnTo>
                    <a:pt x="2235" y="207"/>
                  </a:lnTo>
                  <a:lnTo>
                    <a:pt x="2243" y="248"/>
                  </a:lnTo>
                  <a:lnTo>
                    <a:pt x="2247" y="292"/>
                  </a:lnTo>
                  <a:lnTo>
                    <a:pt x="2247" y="3288"/>
                  </a:lnTo>
                  <a:lnTo>
                    <a:pt x="2243" y="3332"/>
                  </a:lnTo>
                  <a:lnTo>
                    <a:pt x="2235" y="3373"/>
                  </a:lnTo>
                  <a:lnTo>
                    <a:pt x="2220" y="3412"/>
                  </a:lnTo>
                  <a:lnTo>
                    <a:pt x="2200" y="3448"/>
                  </a:lnTo>
                  <a:lnTo>
                    <a:pt x="2175" y="3480"/>
                  </a:lnTo>
                  <a:lnTo>
                    <a:pt x="2147" y="3508"/>
                  </a:lnTo>
                  <a:lnTo>
                    <a:pt x="2114" y="3533"/>
                  </a:lnTo>
                  <a:lnTo>
                    <a:pt x="2079" y="3553"/>
                  </a:lnTo>
                  <a:lnTo>
                    <a:pt x="2040" y="3568"/>
                  </a:lnTo>
                  <a:lnTo>
                    <a:pt x="1998" y="3577"/>
                  </a:lnTo>
                  <a:lnTo>
                    <a:pt x="1956" y="3580"/>
                  </a:lnTo>
                  <a:lnTo>
                    <a:pt x="292" y="3580"/>
                  </a:lnTo>
                  <a:lnTo>
                    <a:pt x="248" y="3577"/>
                  </a:lnTo>
                  <a:lnTo>
                    <a:pt x="207" y="3568"/>
                  </a:lnTo>
                  <a:lnTo>
                    <a:pt x="169" y="3553"/>
                  </a:lnTo>
                  <a:lnTo>
                    <a:pt x="133" y="3533"/>
                  </a:lnTo>
                  <a:lnTo>
                    <a:pt x="101" y="3508"/>
                  </a:lnTo>
                  <a:lnTo>
                    <a:pt x="71" y="3480"/>
                  </a:lnTo>
                  <a:lnTo>
                    <a:pt x="48" y="3448"/>
                  </a:lnTo>
                  <a:lnTo>
                    <a:pt x="27" y="3412"/>
                  </a:lnTo>
                  <a:lnTo>
                    <a:pt x="13" y="3373"/>
                  </a:lnTo>
                  <a:lnTo>
                    <a:pt x="3" y="3332"/>
                  </a:lnTo>
                  <a:lnTo>
                    <a:pt x="0" y="3288"/>
                  </a:lnTo>
                  <a:lnTo>
                    <a:pt x="0" y="292"/>
                  </a:lnTo>
                  <a:lnTo>
                    <a:pt x="3" y="248"/>
                  </a:lnTo>
                  <a:lnTo>
                    <a:pt x="13" y="207"/>
                  </a:lnTo>
                  <a:lnTo>
                    <a:pt x="27" y="168"/>
                  </a:lnTo>
                  <a:lnTo>
                    <a:pt x="48" y="132"/>
                  </a:lnTo>
                  <a:lnTo>
                    <a:pt x="71" y="100"/>
                  </a:lnTo>
                  <a:lnTo>
                    <a:pt x="101" y="72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7" y="12"/>
                  </a:lnTo>
                  <a:lnTo>
                    <a:pt x="248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246"/>
            <p:cNvSpPr>
              <a:spLocks/>
            </p:cNvSpPr>
            <p:nvPr/>
          </p:nvSpPr>
          <p:spPr bwMode="auto">
            <a:xfrm>
              <a:off x="2711450" y="3719513"/>
              <a:ext cx="52388" cy="52388"/>
            </a:xfrm>
            <a:custGeom>
              <a:avLst/>
              <a:gdLst>
                <a:gd name="T0" fmla="*/ 166 w 333"/>
                <a:gd name="T1" fmla="*/ 0 h 333"/>
                <a:gd name="T2" fmla="*/ 200 w 333"/>
                <a:gd name="T3" fmla="*/ 3 h 333"/>
                <a:gd name="T4" fmla="*/ 231 w 333"/>
                <a:gd name="T5" fmla="*/ 13 h 333"/>
                <a:gd name="T6" fmla="*/ 260 w 333"/>
                <a:gd name="T7" fmla="*/ 28 h 333"/>
                <a:gd name="T8" fmla="*/ 284 w 333"/>
                <a:gd name="T9" fmla="*/ 49 h 333"/>
                <a:gd name="T10" fmla="*/ 305 w 333"/>
                <a:gd name="T11" fmla="*/ 74 h 333"/>
                <a:gd name="T12" fmla="*/ 320 w 333"/>
                <a:gd name="T13" fmla="*/ 102 h 333"/>
                <a:gd name="T14" fmla="*/ 330 w 333"/>
                <a:gd name="T15" fmla="*/ 133 h 333"/>
                <a:gd name="T16" fmla="*/ 333 w 333"/>
                <a:gd name="T17" fmla="*/ 166 h 333"/>
                <a:gd name="T18" fmla="*/ 330 w 333"/>
                <a:gd name="T19" fmla="*/ 200 h 333"/>
                <a:gd name="T20" fmla="*/ 320 w 333"/>
                <a:gd name="T21" fmla="*/ 231 h 333"/>
                <a:gd name="T22" fmla="*/ 305 w 333"/>
                <a:gd name="T23" fmla="*/ 260 h 333"/>
                <a:gd name="T24" fmla="*/ 284 w 333"/>
                <a:gd name="T25" fmla="*/ 284 h 333"/>
                <a:gd name="T26" fmla="*/ 260 w 333"/>
                <a:gd name="T27" fmla="*/ 305 h 333"/>
                <a:gd name="T28" fmla="*/ 231 w 333"/>
                <a:gd name="T29" fmla="*/ 320 h 333"/>
                <a:gd name="T30" fmla="*/ 200 w 333"/>
                <a:gd name="T31" fmla="*/ 330 h 333"/>
                <a:gd name="T32" fmla="*/ 166 w 333"/>
                <a:gd name="T33" fmla="*/ 333 h 333"/>
                <a:gd name="T34" fmla="*/ 133 w 333"/>
                <a:gd name="T35" fmla="*/ 330 h 333"/>
                <a:gd name="T36" fmla="*/ 102 w 333"/>
                <a:gd name="T37" fmla="*/ 320 h 333"/>
                <a:gd name="T38" fmla="*/ 74 w 333"/>
                <a:gd name="T39" fmla="*/ 305 h 333"/>
                <a:gd name="T40" fmla="*/ 49 w 333"/>
                <a:gd name="T41" fmla="*/ 284 h 333"/>
                <a:gd name="T42" fmla="*/ 29 w 333"/>
                <a:gd name="T43" fmla="*/ 260 h 333"/>
                <a:gd name="T44" fmla="*/ 13 w 333"/>
                <a:gd name="T45" fmla="*/ 231 h 333"/>
                <a:gd name="T46" fmla="*/ 4 w 333"/>
                <a:gd name="T47" fmla="*/ 200 h 333"/>
                <a:gd name="T48" fmla="*/ 0 w 333"/>
                <a:gd name="T49" fmla="*/ 166 h 333"/>
                <a:gd name="T50" fmla="*/ 4 w 333"/>
                <a:gd name="T51" fmla="*/ 133 h 333"/>
                <a:gd name="T52" fmla="*/ 13 w 333"/>
                <a:gd name="T53" fmla="*/ 102 h 333"/>
                <a:gd name="T54" fmla="*/ 29 w 333"/>
                <a:gd name="T55" fmla="*/ 74 h 333"/>
                <a:gd name="T56" fmla="*/ 49 w 333"/>
                <a:gd name="T57" fmla="*/ 49 h 333"/>
                <a:gd name="T58" fmla="*/ 74 w 333"/>
                <a:gd name="T59" fmla="*/ 28 h 333"/>
                <a:gd name="T60" fmla="*/ 102 w 333"/>
                <a:gd name="T61" fmla="*/ 13 h 333"/>
                <a:gd name="T62" fmla="*/ 133 w 333"/>
                <a:gd name="T63" fmla="*/ 3 h 333"/>
                <a:gd name="T64" fmla="*/ 166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6" y="0"/>
                  </a:moveTo>
                  <a:lnTo>
                    <a:pt x="200" y="3"/>
                  </a:lnTo>
                  <a:lnTo>
                    <a:pt x="231" y="13"/>
                  </a:lnTo>
                  <a:lnTo>
                    <a:pt x="260" y="28"/>
                  </a:lnTo>
                  <a:lnTo>
                    <a:pt x="284" y="49"/>
                  </a:lnTo>
                  <a:lnTo>
                    <a:pt x="305" y="74"/>
                  </a:lnTo>
                  <a:lnTo>
                    <a:pt x="320" y="102"/>
                  </a:lnTo>
                  <a:lnTo>
                    <a:pt x="330" y="133"/>
                  </a:lnTo>
                  <a:lnTo>
                    <a:pt x="333" y="166"/>
                  </a:lnTo>
                  <a:lnTo>
                    <a:pt x="330" y="200"/>
                  </a:lnTo>
                  <a:lnTo>
                    <a:pt x="320" y="231"/>
                  </a:lnTo>
                  <a:lnTo>
                    <a:pt x="305" y="260"/>
                  </a:lnTo>
                  <a:lnTo>
                    <a:pt x="284" y="284"/>
                  </a:lnTo>
                  <a:lnTo>
                    <a:pt x="260" y="305"/>
                  </a:lnTo>
                  <a:lnTo>
                    <a:pt x="231" y="320"/>
                  </a:lnTo>
                  <a:lnTo>
                    <a:pt x="200" y="330"/>
                  </a:lnTo>
                  <a:lnTo>
                    <a:pt x="166" y="333"/>
                  </a:lnTo>
                  <a:lnTo>
                    <a:pt x="133" y="330"/>
                  </a:lnTo>
                  <a:lnTo>
                    <a:pt x="102" y="320"/>
                  </a:lnTo>
                  <a:lnTo>
                    <a:pt x="74" y="305"/>
                  </a:lnTo>
                  <a:lnTo>
                    <a:pt x="49" y="284"/>
                  </a:lnTo>
                  <a:lnTo>
                    <a:pt x="29" y="260"/>
                  </a:lnTo>
                  <a:lnTo>
                    <a:pt x="13" y="231"/>
                  </a:lnTo>
                  <a:lnTo>
                    <a:pt x="4" y="200"/>
                  </a:lnTo>
                  <a:lnTo>
                    <a:pt x="0" y="166"/>
                  </a:lnTo>
                  <a:lnTo>
                    <a:pt x="4" y="133"/>
                  </a:lnTo>
                  <a:lnTo>
                    <a:pt x="13" y="102"/>
                  </a:lnTo>
                  <a:lnTo>
                    <a:pt x="29" y="74"/>
                  </a:lnTo>
                  <a:lnTo>
                    <a:pt x="49" y="49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3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247"/>
            <p:cNvSpPr>
              <a:spLocks/>
            </p:cNvSpPr>
            <p:nvPr/>
          </p:nvSpPr>
          <p:spPr bwMode="auto">
            <a:xfrm>
              <a:off x="2638425" y="3646488"/>
              <a:ext cx="198438" cy="98425"/>
            </a:xfrm>
            <a:custGeom>
              <a:avLst/>
              <a:gdLst>
                <a:gd name="T0" fmla="*/ 623 w 1248"/>
                <a:gd name="T1" fmla="*/ 0 h 624"/>
                <a:gd name="T2" fmla="*/ 687 w 1248"/>
                <a:gd name="T3" fmla="*/ 4 h 624"/>
                <a:gd name="T4" fmla="*/ 749 w 1248"/>
                <a:gd name="T5" fmla="*/ 13 h 624"/>
                <a:gd name="T6" fmla="*/ 809 w 1248"/>
                <a:gd name="T7" fmla="*/ 29 h 624"/>
                <a:gd name="T8" fmla="*/ 866 w 1248"/>
                <a:gd name="T9" fmla="*/ 49 h 624"/>
                <a:gd name="T10" fmla="*/ 920 w 1248"/>
                <a:gd name="T11" fmla="*/ 75 h 624"/>
                <a:gd name="T12" fmla="*/ 972 w 1248"/>
                <a:gd name="T13" fmla="*/ 107 h 624"/>
                <a:gd name="T14" fmla="*/ 1020 w 1248"/>
                <a:gd name="T15" fmla="*/ 143 h 624"/>
                <a:gd name="T16" fmla="*/ 1065 w 1248"/>
                <a:gd name="T17" fmla="*/ 184 h 624"/>
                <a:gd name="T18" fmla="*/ 1105 w 1248"/>
                <a:gd name="T19" fmla="*/ 227 h 624"/>
                <a:gd name="T20" fmla="*/ 1142 w 1248"/>
                <a:gd name="T21" fmla="*/ 276 h 624"/>
                <a:gd name="T22" fmla="*/ 1172 w 1248"/>
                <a:gd name="T23" fmla="*/ 327 h 624"/>
                <a:gd name="T24" fmla="*/ 1199 w 1248"/>
                <a:gd name="T25" fmla="*/ 382 h 624"/>
                <a:gd name="T26" fmla="*/ 1220 w 1248"/>
                <a:gd name="T27" fmla="*/ 439 h 624"/>
                <a:gd name="T28" fmla="*/ 1235 w 1248"/>
                <a:gd name="T29" fmla="*/ 499 h 624"/>
                <a:gd name="T30" fmla="*/ 1245 w 1248"/>
                <a:gd name="T31" fmla="*/ 561 h 624"/>
                <a:gd name="T32" fmla="*/ 1248 w 1248"/>
                <a:gd name="T33" fmla="*/ 624 h 624"/>
                <a:gd name="T34" fmla="*/ 998 w 1248"/>
                <a:gd name="T35" fmla="*/ 624 h 624"/>
                <a:gd name="T36" fmla="*/ 995 w 1248"/>
                <a:gd name="T37" fmla="*/ 574 h 624"/>
                <a:gd name="T38" fmla="*/ 984 w 1248"/>
                <a:gd name="T39" fmla="*/ 526 h 624"/>
                <a:gd name="T40" fmla="*/ 969 w 1248"/>
                <a:gd name="T41" fmla="*/ 479 h 624"/>
                <a:gd name="T42" fmla="*/ 946 w 1248"/>
                <a:gd name="T43" fmla="*/ 435 h 624"/>
                <a:gd name="T44" fmla="*/ 920 w 1248"/>
                <a:gd name="T45" fmla="*/ 395 h 624"/>
                <a:gd name="T46" fmla="*/ 888 w 1248"/>
                <a:gd name="T47" fmla="*/ 360 h 624"/>
                <a:gd name="T48" fmla="*/ 852 w 1248"/>
                <a:gd name="T49" fmla="*/ 328 h 624"/>
                <a:gd name="T50" fmla="*/ 813 w 1248"/>
                <a:gd name="T51" fmla="*/ 301 h 624"/>
                <a:gd name="T52" fmla="*/ 770 w 1248"/>
                <a:gd name="T53" fmla="*/ 279 h 624"/>
                <a:gd name="T54" fmla="*/ 723 w 1248"/>
                <a:gd name="T55" fmla="*/ 263 h 624"/>
                <a:gd name="T56" fmla="*/ 674 w 1248"/>
                <a:gd name="T57" fmla="*/ 253 h 624"/>
                <a:gd name="T58" fmla="*/ 623 w 1248"/>
                <a:gd name="T59" fmla="*/ 250 h 624"/>
                <a:gd name="T60" fmla="*/ 573 w 1248"/>
                <a:gd name="T61" fmla="*/ 253 h 624"/>
                <a:gd name="T62" fmla="*/ 525 w 1248"/>
                <a:gd name="T63" fmla="*/ 263 h 624"/>
                <a:gd name="T64" fmla="*/ 478 w 1248"/>
                <a:gd name="T65" fmla="*/ 279 h 624"/>
                <a:gd name="T66" fmla="*/ 435 w 1248"/>
                <a:gd name="T67" fmla="*/ 301 h 624"/>
                <a:gd name="T68" fmla="*/ 394 w 1248"/>
                <a:gd name="T69" fmla="*/ 328 h 624"/>
                <a:gd name="T70" fmla="*/ 359 w 1248"/>
                <a:gd name="T71" fmla="*/ 360 h 624"/>
                <a:gd name="T72" fmla="*/ 327 w 1248"/>
                <a:gd name="T73" fmla="*/ 395 h 624"/>
                <a:gd name="T74" fmla="*/ 300 w 1248"/>
                <a:gd name="T75" fmla="*/ 435 h 624"/>
                <a:gd name="T76" fmla="*/ 278 w 1248"/>
                <a:gd name="T77" fmla="*/ 479 h 624"/>
                <a:gd name="T78" fmla="*/ 262 w 1248"/>
                <a:gd name="T79" fmla="*/ 526 h 624"/>
                <a:gd name="T80" fmla="*/ 252 w 1248"/>
                <a:gd name="T81" fmla="*/ 574 h 624"/>
                <a:gd name="T82" fmla="*/ 249 w 1248"/>
                <a:gd name="T83" fmla="*/ 624 h 624"/>
                <a:gd name="T84" fmla="*/ 0 w 1248"/>
                <a:gd name="T85" fmla="*/ 624 h 624"/>
                <a:gd name="T86" fmla="*/ 3 w 1248"/>
                <a:gd name="T87" fmla="*/ 561 h 624"/>
                <a:gd name="T88" fmla="*/ 12 w 1248"/>
                <a:gd name="T89" fmla="*/ 499 h 624"/>
                <a:gd name="T90" fmla="*/ 28 w 1248"/>
                <a:gd name="T91" fmla="*/ 439 h 624"/>
                <a:gd name="T92" fmla="*/ 49 w 1248"/>
                <a:gd name="T93" fmla="*/ 382 h 624"/>
                <a:gd name="T94" fmla="*/ 75 w 1248"/>
                <a:gd name="T95" fmla="*/ 327 h 624"/>
                <a:gd name="T96" fmla="*/ 106 w 1248"/>
                <a:gd name="T97" fmla="*/ 276 h 624"/>
                <a:gd name="T98" fmla="*/ 142 w 1248"/>
                <a:gd name="T99" fmla="*/ 227 h 624"/>
                <a:gd name="T100" fmla="*/ 183 w 1248"/>
                <a:gd name="T101" fmla="*/ 184 h 624"/>
                <a:gd name="T102" fmla="*/ 226 w 1248"/>
                <a:gd name="T103" fmla="*/ 143 h 624"/>
                <a:gd name="T104" fmla="*/ 275 w 1248"/>
                <a:gd name="T105" fmla="*/ 107 h 624"/>
                <a:gd name="T106" fmla="*/ 326 w 1248"/>
                <a:gd name="T107" fmla="*/ 75 h 624"/>
                <a:gd name="T108" fmla="*/ 381 w 1248"/>
                <a:gd name="T109" fmla="*/ 49 h 624"/>
                <a:gd name="T110" fmla="*/ 438 w 1248"/>
                <a:gd name="T111" fmla="*/ 29 h 624"/>
                <a:gd name="T112" fmla="*/ 498 w 1248"/>
                <a:gd name="T113" fmla="*/ 13 h 624"/>
                <a:gd name="T114" fmla="*/ 560 w 1248"/>
                <a:gd name="T115" fmla="*/ 4 h 624"/>
                <a:gd name="T116" fmla="*/ 623 w 1248"/>
                <a:gd name="T117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48" h="624">
                  <a:moveTo>
                    <a:pt x="623" y="0"/>
                  </a:moveTo>
                  <a:lnTo>
                    <a:pt x="687" y="4"/>
                  </a:lnTo>
                  <a:lnTo>
                    <a:pt x="749" y="13"/>
                  </a:lnTo>
                  <a:lnTo>
                    <a:pt x="809" y="29"/>
                  </a:lnTo>
                  <a:lnTo>
                    <a:pt x="866" y="49"/>
                  </a:lnTo>
                  <a:lnTo>
                    <a:pt x="920" y="75"/>
                  </a:lnTo>
                  <a:lnTo>
                    <a:pt x="972" y="107"/>
                  </a:lnTo>
                  <a:lnTo>
                    <a:pt x="1020" y="143"/>
                  </a:lnTo>
                  <a:lnTo>
                    <a:pt x="1065" y="184"/>
                  </a:lnTo>
                  <a:lnTo>
                    <a:pt x="1105" y="227"/>
                  </a:lnTo>
                  <a:lnTo>
                    <a:pt x="1142" y="276"/>
                  </a:lnTo>
                  <a:lnTo>
                    <a:pt x="1172" y="327"/>
                  </a:lnTo>
                  <a:lnTo>
                    <a:pt x="1199" y="382"/>
                  </a:lnTo>
                  <a:lnTo>
                    <a:pt x="1220" y="439"/>
                  </a:lnTo>
                  <a:lnTo>
                    <a:pt x="1235" y="499"/>
                  </a:lnTo>
                  <a:lnTo>
                    <a:pt x="1245" y="561"/>
                  </a:lnTo>
                  <a:lnTo>
                    <a:pt x="1248" y="624"/>
                  </a:lnTo>
                  <a:lnTo>
                    <a:pt x="998" y="624"/>
                  </a:lnTo>
                  <a:lnTo>
                    <a:pt x="995" y="574"/>
                  </a:lnTo>
                  <a:lnTo>
                    <a:pt x="984" y="526"/>
                  </a:lnTo>
                  <a:lnTo>
                    <a:pt x="969" y="479"/>
                  </a:lnTo>
                  <a:lnTo>
                    <a:pt x="946" y="435"/>
                  </a:lnTo>
                  <a:lnTo>
                    <a:pt x="920" y="395"/>
                  </a:lnTo>
                  <a:lnTo>
                    <a:pt x="888" y="360"/>
                  </a:lnTo>
                  <a:lnTo>
                    <a:pt x="852" y="328"/>
                  </a:lnTo>
                  <a:lnTo>
                    <a:pt x="813" y="301"/>
                  </a:lnTo>
                  <a:lnTo>
                    <a:pt x="770" y="279"/>
                  </a:lnTo>
                  <a:lnTo>
                    <a:pt x="723" y="263"/>
                  </a:lnTo>
                  <a:lnTo>
                    <a:pt x="674" y="253"/>
                  </a:lnTo>
                  <a:lnTo>
                    <a:pt x="623" y="250"/>
                  </a:lnTo>
                  <a:lnTo>
                    <a:pt x="573" y="253"/>
                  </a:lnTo>
                  <a:lnTo>
                    <a:pt x="525" y="263"/>
                  </a:lnTo>
                  <a:lnTo>
                    <a:pt x="478" y="279"/>
                  </a:lnTo>
                  <a:lnTo>
                    <a:pt x="435" y="301"/>
                  </a:lnTo>
                  <a:lnTo>
                    <a:pt x="394" y="328"/>
                  </a:lnTo>
                  <a:lnTo>
                    <a:pt x="359" y="360"/>
                  </a:lnTo>
                  <a:lnTo>
                    <a:pt x="327" y="395"/>
                  </a:lnTo>
                  <a:lnTo>
                    <a:pt x="300" y="435"/>
                  </a:lnTo>
                  <a:lnTo>
                    <a:pt x="278" y="479"/>
                  </a:lnTo>
                  <a:lnTo>
                    <a:pt x="262" y="526"/>
                  </a:lnTo>
                  <a:lnTo>
                    <a:pt x="252" y="574"/>
                  </a:lnTo>
                  <a:lnTo>
                    <a:pt x="249" y="624"/>
                  </a:lnTo>
                  <a:lnTo>
                    <a:pt x="0" y="624"/>
                  </a:lnTo>
                  <a:lnTo>
                    <a:pt x="3" y="561"/>
                  </a:lnTo>
                  <a:lnTo>
                    <a:pt x="12" y="499"/>
                  </a:lnTo>
                  <a:lnTo>
                    <a:pt x="28" y="439"/>
                  </a:lnTo>
                  <a:lnTo>
                    <a:pt x="49" y="382"/>
                  </a:lnTo>
                  <a:lnTo>
                    <a:pt x="75" y="327"/>
                  </a:lnTo>
                  <a:lnTo>
                    <a:pt x="106" y="276"/>
                  </a:lnTo>
                  <a:lnTo>
                    <a:pt x="142" y="227"/>
                  </a:lnTo>
                  <a:lnTo>
                    <a:pt x="183" y="184"/>
                  </a:lnTo>
                  <a:lnTo>
                    <a:pt x="226" y="143"/>
                  </a:lnTo>
                  <a:lnTo>
                    <a:pt x="275" y="107"/>
                  </a:lnTo>
                  <a:lnTo>
                    <a:pt x="326" y="75"/>
                  </a:lnTo>
                  <a:lnTo>
                    <a:pt x="381" y="49"/>
                  </a:lnTo>
                  <a:lnTo>
                    <a:pt x="438" y="29"/>
                  </a:lnTo>
                  <a:lnTo>
                    <a:pt x="498" y="13"/>
                  </a:lnTo>
                  <a:lnTo>
                    <a:pt x="560" y="4"/>
                  </a:lnTo>
                  <a:lnTo>
                    <a:pt x="6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248"/>
            <p:cNvSpPr>
              <a:spLocks/>
            </p:cNvSpPr>
            <p:nvPr/>
          </p:nvSpPr>
          <p:spPr bwMode="auto">
            <a:xfrm>
              <a:off x="2711450" y="3910013"/>
              <a:ext cx="52388" cy="53975"/>
            </a:xfrm>
            <a:custGeom>
              <a:avLst/>
              <a:gdLst>
                <a:gd name="T0" fmla="*/ 166 w 333"/>
                <a:gd name="T1" fmla="*/ 0 h 333"/>
                <a:gd name="T2" fmla="*/ 200 w 333"/>
                <a:gd name="T3" fmla="*/ 3 h 333"/>
                <a:gd name="T4" fmla="*/ 231 w 333"/>
                <a:gd name="T5" fmla="*/ 13 h 333"/>
                <a:gd name="T6" fmla="*/ 260 w 333"/>
                <a:gd name="T7" fmla="*/ 28 h 333"/>
                <a:gd name="T8" fmla="*/ 284 w 333"/>
                <a:gd name="T9" fmla="*/ 48 h 333"/>
                <a:gd name="T10" fmla="*/ 305 w 333"/>
                <a:gd name="T11" fmla="*/ 72 h 333"/>
                <a:gd name="T12" fmla="*/ 320 w 333"/>
                <a:gd name="T13" fmla="*/ 101 h 333"/>
                <a:gd name="T14" fmla="*/ 330 w 333"/>
                <a:gd name="T15" fmla="*/ 132 h 333"/>
                <a:gd name="T16" fmla="*/ 333 w 333"/>
                <a:gd name="T17" fmla="*/ 166 h 333"/>
                <a:gd name="T18" fmla="*/ 330 w 333"/>
                <a:gd name="T19" fmla="*/ 199 h 333"/>
                <a:gd name="T20" fmla="*/ 320 w 333"/>
                <a:gd name="T21" fmla="*/ 231 h 333"/>
                <a:gd name="T22" fmla="*/ 305 w 333"/>
                <a:gd name="T23" fmla="*/ 259 h 333"/>
                <a:gd name="T24" fmla="*/ 284 w 333"/>
                <a:gd name="T25" fmla="*/ 284 h 333"/>
                <a:gd name="T26" fmla="*/ 260 w 333"/>
                <a:gd name="T27" fmla="*/ 303 h 333"/>
                <a:gd name="T28" fmla="*/ 231 w 333"/>
                <a:gd name="T29" fmla="*/ 320 h 333"/>
                <a:gd name="T30" fmla="*/ 200 w 333"/>
                <a:gd name="T31" fmla="*/ 329 h 333"/>
                <a:gd name="T32" fmla="*/ 166 w 333"/>
                <a:gd name="T33" fmla="*/ 333 h 333"/>
                <a:gd name="T34" fmla="*/ 133 w 333"/>
                <a:gd name="T35" fmla="*/ 329 h 333"/>
                <a:gd name="T36" fmla="*/ 102 w 333"/>
                <a:gd name="T37" fmla="*/ 320 h 333"/>
                <a:gd name="T38" fmla="*/ 74 w 333"/>
                <a:gd name="T39" fmla="*/ 303 h 333"/>
                <a:gd name="T40" fmla="*/ 49 w 333"/>
                <a:gd name="T41" fmla="*/ 284 h 333"/>
                <a:gd name="T42" fmla="*/ 29 w 333"/>
                <a:gd name="T43" fmla="*/ 259 h 333"/>
                <a:gd name="T44" fmla="*/ 13 w 333"/>
                <a:gd name="T45" fmla="*/ 231 h 333"/>
                <a:gd name="T46" fmla="*/ 4 w 333"/>
                <a:gd name="T47" fmla="*/ 199 h 333"/>
                <a:gd name="T48" fmla="*/ 0 w 333"/>
                <a:gd name="T49" fmla="*/ 166 h 333"/>
                <a:gd name="T50" fmla="*/ 4 w 333"/>
                <a:gd name="T51" fmla="*/ 132 h 333"/>
                <a:gd name="T52" fmla="*/ 13 w 333"/>
                <a:gd name="T53" fmla="*/ 101 h 333"/>
                <a:gd name="T54" fmla="*/ 29 w 333"/>
                <a:gd name="T55" fmla="*/ 72 h 333"/>
                <a:gd name="T56" fmla="*/ 49 w 333"/>
                <a:gd name="T57" fmla="*/ 48 h 333"/>
                <a:gd name="T58" fmla="*/ 74 w 333"/>
                <a:gd name="T59" fmla="*/ 28 h 333"/>
                <a:gd name="T60" fmla="*/ 102 w 333"/>
                <a:gd name="T61" fmla="*/ 13 h 333"/>
                <a:gd name="T62" fmla="*/ 133 w 333"/>
                <a:gd name="T63" fmla="*/ 3 h 333"/>
                <a:gd name="T64" fmla="*/ 166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6" y="0"/>
                  </a:moveTo>
                  <a:lnTo>
                    <a:pt x="200" y="3"/>
                  </a:lnTo>
                  <a:lnTo>
                    <a:pt x="231" y="13"/>
                  </a:lnTo>
                  <a:lnTo>
                    <a:pt x="260" y="28"/>
                  </a:lnTo>
                  <a:lnTo>
                    <a:pt x="284" y="48"/>
                  </a:lnTo>
                  <a:lnTo>
                    <a:pt x="305" y="72"/>
                  </a:lnTo>
                  <a:lnTo>
                    <a:pt x="320" y="101"/>
                  </a:lnTo>
                  <a:lnTo>
                    <a:pt x="330" y="132"/>
                  </a:lnTo>
                  <a:lnTo>
                    <a:pt x="333" y="166"/>
                  </a:lnTo>
                  <a:lnTo>
                    <a:pt x="330" y="199"/>
                  </a:lnTo>
                  <a:lnTo>
                    <a:pt x="320" y="231"/>
                  </a:lnTo>
                  <a:lnTo>
                    <a:pt x="305" y="259"/>
                  </a:lnTo>
                  <a:lnTo>
                    <a:pt x="284" y="284"/>
                  </a:lnTo>
                  <a:lnTo>
                    <a:pt x="260" y="303"/>
                  </a:lnTo>
                  <a:lnTo>
                    <a:pt x="231" y="320"/>
                  </a:lnTo>
                  <a:lnTo>
                    <a:pt x="200" y="329"/>
                  </a:lnTo>
                  <a:lnTo>
                    <a:pt x="166" y="333"/>
                  </a:lnTo>
                  <a:lnTo>
                    <a:pt x="133" y="329"/>
                  </a:lnTo>
                  <a:lnTo>
                    <a:pt x="102" y="320"/>
                  </a:lnTo>
                  <a:lnTo>
                    <a:pt x="74" y="303"/>
                  </a:lnTo>
                  <a:lnTo>
                    <a:pt x="49" y="284"/>
                  </a:lnTo>
                  <a:lnTo>
                    <a:pt x="29" y="259"/>
                  </a:lnTo>
                  <a:lnTo>
                    <a:pt x="13" y="231"/>
                  </a:lnTo>
                  <a:lnTo>
                    <a:pt x="4" y="199"/>
                  </a:lnTo>
                  <a:lnTo>
                    <a:pt x="0" y="166"/>
                  </a:lnTo>
                  <a:lnTo>
                    <a:pt x="4" y="132"/>
                  </a:lnTo>
                  <a:lnTo>
                    <a:pt x="13" y="101"/>
                  </a:lnTo>
                  <a:lnTo>
                    <a:pt x="29" y="72"/>
                  </a:lnTo>
                  <a:lnTo>
                    <a:pt x="49" y="48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3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5" name="Group 884"/>
          <p:cNvGrpSpPr/>
          <p:nvPr/>
        </p:nvGrpSpPr>
        <p:grpSpPr>
          <a:xfrm>
            <a:off x="1605426" y="3454400"/>
            <a:ext cx="552450" cy="568325"/>
            <a:chOff x="1689100" y="3454400"/>
            <a:chExt cx="552450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0" name="Freeform 253"/>
            <p:cNvSpPr>
              <a:spLocks noEditPoints="1"/>
            </p:cNvSpPr>
            <p:nvPr/>
          </p:nvSpPr>
          <p:spPr bwMode="auto">
            <a:xfrm>
              <a:off x="1689100" y="3454400"/>
              <a:ext cx="552450" cy="568325"/>
            </a:xfrm>
            <a:custGeom>
              <a:avLst/>
              <a:gdLst>
                <a:gd name="T0" fmla="*/ 253 w 3485"/>
                <a:gd name="T1" fmla="*/ 3304 h 3580"/>
                <a:gd name="T2" fmla="*/ 291 w 3485"/>
                <a:gd name="T3" fmla="*/ 3330 h 3580"/>
                <a:gd name="T4" fmla="*/ 1979 w 3485"/>
                <a:gd name="T5" fmla="*/ 3319 h 3580"/>
                <a:gd name="T6" fmla="*/ 1991 w 3485"/>
                <a:gd name="T7" fmla="*/ 2748 h 3580"/>
                <a:gd name="T8" fmla="*/ 250 w 3485"/>
                <a:gd name="T9" fmla="*/ 2497 h 3580"/>
                <a:gd name="T10" fmla="*/ 1451 w 3485"/>
                <a:gd name="T11" fmla="*/ 2082 h 3580"/>
                <a:gd name="T12" fmla="*/ 1348 w 3485"/>
                <a:gd name="T13" fmla="*/ 2110 h 3580"/>
                <a:gd name="T14" fmla="*/ 1273 w 3485"/>
                <a:gd name="T15" fmla="*/ 2185 h 3580"/>
                <a:gd name="T16" fmla="*/ 1245 w 3485"/>
                <a:gd name="T17" fmla="*/ 2289 h 3580"/>
                <a:gd name="T18" fmla="*/ 998 w 3485"/>
                <a:gd name="T19" fmla="*/ 831 h 3580"/>
                <a:gd name="T20" fmla="*/ 250 w 3485"/>
                <a:gd name="T21" fmla="*/ 750 h 3580"/>
                <a:gd name="T22" fmla="*/ 1380 w 3485"/>
                <a:gd name="T23" fmla="*/ 679 h 3580"/>
                <a:gd name="T24" fmla="*/ 1294 w 3485"/>
                <a:gd name="T25" fmla="*/ 740 h 3580"/>
                <a:gd name="T26" fmla="*/ 1248 w 3485"/>
                <a:gd name="T27" fmla="*/ 836 h 3580"/>
                <a:gd name="T28" fmla="*/ 1293 w 3485"/>
                <a:gd name="T29" fmla="*/ 1861 h 3580"/>
                <a:gd name="T30" fmla="*/ 1451 w 3485"/>
                <a:gd name="T31" fmla="*/ 1831 h 3580"/>
                <a:gd name="T32" fmla="*/ 3100 w 3485"/>
                <a:gd name="T33" fmla="*/ 1818 h 3580"/>
                <a:gd name="T34" fmla="*/ 3186 w 3485"/>
                <a:gd name="T35" fmla="*/ 1757 h 3580"/>
                <a:gd name="T36" fmla="*/ 3232 w 3485"/>
                <a:gd name="T37" fmla="*/ 1661 h 3580"/>
                <a:gd name="T38" fmla="*/ 3232 w 3485"/>
                <a:gd name="T39" fmla="*/ 836 h 3580"/>
                <a:gd name="T40" fmla="*/ 3186 w 3485"/>
                <a:gd name="T41" fmla="*/ 740 h 3580"/>
                <a:gd name="T42" fmla="*/ 3100 w 3485"/>
                <a:gd name="T43" fmla="*/ 679 h 3580"/>
                <a:gd name="T44" fmla="*/ 1451 w 3485"/>
                <a:gd name="T45" fmla="*/ 666 h 3580"/>
                <a:gd name="T46" fmla="*/ 261 w 3485"/>
                <a:gd name="T47" fmla="*/ 261 h 3580"/>
                <a:gd name="T48" fmla="*/ 250 w 3485"/>
                <a:gd name="T49" fmla="*/ 499 h 3580"/>
                <a:gd name="T50" fmla="*/ 1270 w 3485"/>
                <a:gd name="T51" fmla="*/ 455 h 3580"/>
                <a:gd name="T52" fmla="*/ 1404 w 3485"/>
                <a:gd name="T53" fmla="*/ 419 h 3580"/>
                <a:gd name="T54" fmla="*/ 1991 w 3485"/>
                <a:gd name="T55" fmla="*/ 292 h 3580"/>
                <a:gd name="T56" fmla="*/ 1966 w 3485"/>
                <a:gd name="T57" fmla="*/ 253 h 3580"/>
                <a:gd name="T58" fmla="*/ 291 w 3485"/>
                <a:gd name="T59" fmla="*/ 0 h 3580"/>
                <a:gd name="T60" fmla="*/ 2033 w 3485"/>
                <a:gd name="T61" fmla="*/ 12 h 3580"/>
                <a:gd name="T62" fmla="*/ 2140 w 3485"/>
                <a:gd name="T63" fmla="*/ 72 h 3580"/>
                <a:gd name="T64" fmla="*/ 2213 w 3485"/>
                <a:gd name="T65" fmla="*/ 168 h 3580"/>
                <a:gd name="T66" fmla="*/ 2240 w 3485"/>
                <a:gd name="T67" fmla="*/ 292 h 3580"/>
                <a:gd name="T68" fmla="*/ 3081 w 3485"/>
                <a:gd name="T69" fmla="*/ 420 h 3580"/>
                <a:gd name="T70" fmla="*/ 3228 w 3485"/>
                <a:gd name="T71" fmla="*/ 463 h 3580"/>
                <a:gd name="T72" fmla="*/ 3350 w 3485"/>
                <a:gd name="T73" fmla="*/ 550 h 3580"/>
                <a:gd name="T74" fmla="*/ 3438 w 3485"/>
                <a:gd name="T75" fmla="*/ 673 h 3580"/>
                <a:gd name="T76" fmla="*/ 3481 w 3485"/>
                <a:gd name="T77" fmla="*/ 821 h 3580"/>
                <a:gd name="T78" fmla="*/ 3481 w 3485"/>
                <a:gd name="T79" fmla="*/ 1677 h 3580"/>
                <a:gd name="T80" fmla="*/ 3438 w 3485"/>
                <a:gd name="T81" fmla="*/ 1825 h 3580"/>
                <a:gd name="T82" fmla="*/ 3350 w 3485"/>
                <a:gd name="T83" fmla="*/ 1947 h 3580"/>
                <a:gd name="T84" fmla="*/ 3228 w 3485"/>
                <a:gd name="T85" fmla="*/ 2035 h 3580"/>
                <a:gd name="T86" fmla="*/ 3081 w 3485"/>
                <a:gd name="T87" fmla="*/ 2079 h 3580"/>
                <a:gd name="T88" fmla="*/ 2240 w 3485"/>
                <a:gd name="T89" fmla="*/ 3288 h 3580"/>
                <a:gd name="T90" fmla="*/ 2213 w 3485"/>
                <a:gd name="T91" fmla="*/ 3412 h 3580"/>
                <a:gd name="T92" fmla="*/ 2140 w 3485"/>
                <a:gd name="T93" fmla="*/ 3508 h 3580"/>
                <a:gd name="T94" fmla="*/ 2033 w 3485"/>
                <a:gd name="T95" fmla="*/ 3568 h 3580"/>
                <a:gd name="T96" fmla="*/ 291 w 3485"/>
                <a:gd name="T97" fmla="*/ 3580 h 3580"/>
                <a:gd name="T98" fmla="*/ 169 w 3485"/>
                <a:gd name="T99" fmla="*/ 3553 h 3580"/>
                <a:gd name="T100" fmla="*/ 71 w 3485"/>
                <a:gd name="T101" fmla="*/ 3480 h 3580"/>
                <a:gd name="T102" fmla="*/ 13 w 3485"/>
                <a:gd name="T103" fmla="*/ 3373 h 3580"/>
                <a:gd name="T104" fmla="*/ 0 w 3485"/>
                <a:gd name="T105" fmla="*/ 292 h 3580"/>
                <a:gd name="T106" fmla="*/ 27 w 3485"/>
                <a:gd name="T107" fmla="*/ 168 h 3580"/>
                <a:gd name="T108" fmla="*/ 100 w 3485"/>
                <a:gd name="T109" fmla="*/ 72 h 3580"/>
                <a:gd name="T110" fmla="*/ 207 w 3485"/>
                <a:gd name="T111" fmla="*/ 12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85" h="3580">
                  <a:moveTo>
                    <a:pt x="250" y="2748"/>
                  </a:moveTo>
                  <a:lnTo>
                    <a:pt x="250" y="3288"/>
                  </a:lnTo>
                  <a:lnTo>
                    <a:pt x="253" y="3304"/>
                  </a:lnTo>
                  <a:lnTo>
                    <a:pt x="261" y="3319"/>
                  </a:lnTo>
                  <a:lnTo>
                    <a:pt x="274" y="3327"/>
                  </a:lnTo>
                  <a:lnTo>
                    <a:pt x="291" y="3330"/>
                  </a:lnTo>
                  <a:lnTo>
                    <a:pt x="1950" y="3330"/>
                  </a:lnTo>
                  <a:lnTo>
                    <a:pt x="1966" y="3327"/>
                  </a:lnTo>
                  <a:lnTo>
                    <a:pt x="1979" y="3319"/>
                  </a:lnTo>
                  <a:lnTo>
                    <a:pt x="1988" y="3304"/>
                  </a:lnTo>
                  <a:lnTo>
                    <a:pt x="1991" y="3288"/>
                  </a:lnTo>
                  <a:lnTo>
                    <a:pt x="1991" y="2748"/>
                  </a:lnTo>
                  <a:lnTo>
                    <a:pt x="250" y="2748"/>
                  </a:lnTo>
                  <a:close/>
                  <a:moveTo>
                    <a:pt x="250" y="750"/>
                  </a:moveTo>
                  <a:lnTo>
                    <a:pt x="250" y="2497"/>
                  </a:lnTo>
                  <a:lnTo>
                    <a:pt x="1991" y="2497"/>
                  </a:lnTo>
                  <a:lnTo>
                    <a:pt x="1991" y="2082"/>
                  </a:lnTo>
                  <a:lnTo>
                    <a:pt x="1451" y="2082"/>
                  </a:lnTo>
                  <a:lnTo>
                    <a:pt x="1415" y="2085"/>
                  </a:lnTo>
                  <a:lnTo>
                    <a:pt x="1380" y="2095"/>
                  </a:lnTo>
                  <a:lnTo>
                    <a:pt x="1348" y="2110"/>
                  </a:lnTo>
                  <a:lnTo>
                    <a:pt x="1319" y="2131"/>
                  </a:lnTo>
                  <a:lnTo>
                    <a:pt x="1294" y="2156"/>
                  </a:lnTo>
                  <a:lnTo>
                    <a:pt x="1273" y="2185"/>
                  </a:lnTo>
                  <a:lnTo>
                    <a:pt x="1258" y="2217"/>
                  </a:lnTo>
                  <a:lnTo>
                    <a:pt x="1248" y="2252"/>
                  </a:lnTo>
                  <a:lnTo>
                    <a:pt x="1245" y="2289"/>
                  </a:lnTo>
                  <a:lnTo>
                    <a:pt x="995" y="2289"/>
                  </a:lnTo>
                  <a:lnTo>
                    <a:pt x="995" y="874"/>
                  </a:lnTo>
                  <a:lnTo>
                    <a:pt x="998" y="831"/>
                  </a:lnTo>
                  <a:lnTo>
                    <a:pt x="1004" y="790"/>
                  </a:lnTo>
                  <a:lnTo>
                    <a:pt x="1013" y="750"/>
                  </a:lnTo>
                  <a:lnTo>
                    <a:pt x="250" y="750"/>
                  </a:lnTo>
                  <a:close/>
                  <a:moveTo>
                    <a:pt x="1451" y="666"/>
                  </a:moveTo>
                  <a:lnTo>
                    <a:pt x="1415" y="669"/>
                  </a:lnTo>
                  <a:lnTo>
                    <a:pt x="1380" y="679"/>
                  </a:lnTo>
                  <a:lnTo>
                    <a:pt x="1348" y="694"/>
                  </a:lnTo>
                  <a:lnTo>
                    <a:pt x="1319" y="715"/>
                  </a:lnTo>
                  <a:lnTo>
                    <a:pt x="1294" y="740"/>
                  </a:lnTo>
                  <a:lnTo>
                    <a:pt x="1273" y="769"/>
                  </a:lnTo>
                  <a:lnTo>
                    <a:pt x="1258" y="802"/>
                  </a:lnTo>
                  <a:lnTo>
                    <a:pt x="1248" y="836"/>
                  </a:lnTo>
                  <a:lnTo>
                    <a:pt x="1245" y="874"/>
                  </a:lnTo>
                  <a:lnTo>
                    <a:pt x="1245" y="1882"/>
                  </a:lnTo>
                  <a:lnTo>
                    <a:pt x="1293" y="1861"/>
                  </a:lnTo>
                  <a:lnTo>
                    <a:pt x="1343" y="1844"/>
                  </a:lnTo>
                  <a:lnTo>
                    <a:pt x="1396" y="1834"/>
                  </a:lnTo>
                  <a:lnTo>
                    <a:pt x="1451" y="1831"/>
                  </a:lnTo>
                  <a:lnTo>
                    <a:pt x="3028" y="1831"/>
                  </a:lnTo>
                  <a:lnTo>
                    <a:pt x="3065" y="1828"/>
                  </a:lnTo>
                  <a:lnTo>
                    <a:pt x="3100" y="1818"/>
                  </a:lnTo>
                  <a:lnTo>
                    <a:pt x="3132" y="1803"/>
                  </a:lnTo>
                  <a:lnTo>
                    <a:pt x="3161" y="1782"/>
                  </a:lnTo>
                  <a:lnTo>
                    <a:pt x="3186" y="1757"/>
                  </a:lnTo>
                  <a:lnTo>
                    <a:pt x="3207" y="1728"/>
                  </a:lnTo>
                  <a:lnTo>
                    <a:pt x="3222" y="1696"/>
                  </a:lnTo>
                  <a:lnTo>
                    <a:pt x="3232" y="1661"/>
                  </a:lnTo>
                  <a:lnTo>
                    <a:pt x="3235" y="1624"/>
                  </a:lnTo>
                  <a:lnTo>
                    <a:pt x="3235" y="874"/>
                  </a:lnTo>
                  <a:lnTo>
                    <a:pt x="3232" y="836"/>
                  </a:lnTo>
                  <a:lnTo>
                    <a:pt x="3222" y="802"/>
                  </a:lnTo>
                  <a:lnTo>
                    <a:pt x="3207" y="769"/>
                  </a:lnTo>
                  <a:lnTo>
                    <a:pt x="3186" y="740"/>
                  </a:lnTo>
                  <a:lnTo>
                    <a:pt x="3161" y="715"/>
                  </a:lnTo>
                  <a:lnTo>
                    <a:pt x="3132" y="694"/>
                  </a:lnTo>
                  <a:lnTo>
                    <a:pt x="3100" y="679"/>
                  </a:lnTo>
                  <a:lnTo>
                    <a:pt x="3065" y="669"/>
                  </a:lnTo>
                  <a:lnTo>
                    <a:pt x="3028" y="666"/>
                  </a:lnTo>
                  <a:lnTo>
                    <a:pt x="1451" y="666"/>
                  </a:lnTo>
                  <a:close/>
                  <a:moveTo>
                    <a:pt x="291" y="250"/>
                  </a:moveTo>
                  <a:lnTo>
                    <a:pt x="274" y="253"/>
                  </a:lnTo>
                  <a:lnTo>
                    <a:pt x="261" y="261"/>
                  </a:lnTo>
                  <a:lnTo>
                    <a:pt x="253" y="276"/>
                  </a:lnTo>
                  <a:lnTo>
                    <a:pt x="250" y="292"/>
                  </a:lnTo>
                  <a:lnTo>
                    <a:pt x="250" y="499"/>
                  </a:lnTo>
                  <a:lnTo>
                    <a:pt x="1190" y="499"/>
                  </a:lnTo>
                  <a:lnTo>
                    <a:pt x="1229" y="475"/>
                  </a:lnTo>
                  <a:lnTo>
                    <a:pt x="1270" y="455"/>
                  </a:lnTo>
                  <a:lnTo>
                    <a:pt x="1312" y="438"/>
                  </a:lnTo>
                  <a:lnTo>
                    <a:pt x="1357" y="426"/>
                  </a:lnTo>
                  <a:lnTo>
                    <a:pt x="1404" y="419"/>
                  </a:lnTo>
                  <a:lnTo>
                    <a:pt x="1451" y="417"/>
                  </a:lnTo>
                  <a:lnTo>
                    <a:pt x="1991" y="417"/>
                  </a:lnTo>
                  <a:lnTo>
                    <a:pt x="1991" y="292"/>
                  </a:lnTo>
                  <a:lnTo>
                    <a:pt x="1988" y="276"/>
                  </a:lnTo>
                  <a:lnTo>
                    <a:pt x="1979" y="261"/>
                  </a:lnTo>
                  <a:lnTo>
                    <a:pt x="1966" y="253"/>
                  </a:lnTo>
                  <a:lnTo>
                    <a:pt x="1950" y="250"/>
                  </a:lnTo>
                  <a:lnTo>
                    <a:pt x="291" y="250"/>
                  </a:lnTo>
                  <a:close/>
                  <a:moveTo>
                    <a:pt x="291" y="0"/>
                  </a:moveTo>
                  <a:lnTo>
                    <a:pt x="1950" y="0"/>
                  </a:lnTo>
                  <a:lnTo>
                    <a:pt x="1993" y="3"/>
                  </a:lnTo>
                  <a:lnTo>
                    <a:pt x="2033" y="12"/>
                  </a:lnTo>
                  <a:lnTo>
                    <a:pt x="2072" y="27"/>
                  </a:lnTo>
                  <a:lnTo>
                    <a:pt x="2108" y="47"/>
                  </a:lnTo>
                  <a:lnTo>
                    <a:pt x="2140" y="72"/>
                  </a:lnTo>
                  <a:lnTo>
                    <a:pt x="2169" y="100"/>
                  </a:lnTo>
                  <a:lnTo>
                    <a:pt x="2193" y="132"/>
                  </a:lnTo>
                  <a:lnTo>
                    <a:pt x="2213" y="168"/>
                  </a:lnTo>
                  <a:lnTo>
                    <a:pt x="2228" y="207"/>
                  </a:lnTo>
                  <a:lnTo>
                    <a:pt x="2237" y="248"/>
                  </a:lnTo>
                  <a:lnTo>
                    <a:pt x="2240" y="292"/>
                  </a:lnTo>
                  <a:lnTo>
                    <a:pt x="2240" y="417"/>
                  </a:lnTo>
                  <a:lnTo>
                    <a:pt x="3028" y="417"/>
                  </a:lnTo>
                  <a:lnTo>
                    <a:pt x="3081" y="420"/>
                  </a:lnTo>
                  <a:lnTo>
                    <a:pt x="3132" y="429"/>
                  </a:lnTo>
                  <a:lnTo>
                    <a:pt x="3182" y="443"/>
                  </a:lnTo>
                  <a:lnTo>
                    <a:pt x="3228" y="463"/>
                  </a:lnTo>
                  <a:lnTo>
                    <a:pt x="3273" y="488"/>
                  </a:lnTo>
                  <a:lnTo>
                    <a:pt x="3313" y="517"/>
                  </a:lnTo>
                  <a:lnTo>
                    <a:pt x="3350" y="550"/>
                  </a:lnTo>
                  <a:lnTo>
                    <a:pt x="3384" y="588"/>
                  </a:lnTo>
                  <a:lnTo>
                    <a:pt x="3413" y="629"/>
                  </a:lnTo>
                  <a:lnTo>
                    <a:pt x="3438" y="673"/>
                  </a:lnTo>
                  <a:lnTo>
                    <a:pt x="3457" y="720"/>
                  </a:lnTo>
                  <a:lnTo>
                    <a:pt x="3473" y="769"/>
                  </a:lnTo>
                  <a:lnTo>
                    <a:pt x="3481" y="821"/>
                  </a:lnTo>
                  <a:lnTo>
                    <a:pt x="3485" y="874"/>
                  </a:lnTo>
                  <a:lnTo>
                    <a:pt x="3485" y="1624"/>
                  </a:lnTo>
                  <a:lnTo>
                    <a:pt x="3481" y="1677"/>
                  </a:lnTo>
                  <a:lnTo>
                    <a:pt x="3473" y="1728"/>
                  </a:lnTo>
                  <a:lnTo>
                    <a:pt x="3457" y="1778"/>
                  </a:lnTo>
                  <a:lnTo>
                    <a:pt x="3438" y="1825"/>
                  </a:lnTo>
                  <a:lnTo>
                    <a:pt x="3413" y="1869"/>
                  </a:lnTo>
                  <a:lnTo>
                    <a:pt x="3384" y="1909"/>
                  </a:lnTo>
                  <a:lnTo>
                    <a:pt x="3350" y="1947"/>
                  </a:lnTo>
                  <a:lnTo>
                    <a:pt x="3313" y="1981"/>
                  </a:lnTo>
                  <a:lnTo>
                    <a:pt x="3273" y="2010"/>
                  </a:lnTo>
                  <a:lnTo>
                    <a:pt x="3228" y="2035"/>
                  </a:lnTo>
                  <a:lnTo>
                    <a:pt x="3182" y="2055"/>
                  </a:lnTo>
                  <a:lnTo>
                    <a:pt x="3132" y="2069"/>
                  </a:lnTo>
                  <a:lnTo>
                    <a:pt x="3081" y="2079"/>
                  </a:lnTo>
                  <a:lnTo>
                    <a:pt x="3028" y="2082"/>
                  </a:lnTo>
                  <a:lnTo>
                    <a:pt x="2240" y="2082"/>
                  </a:lnTo>
                  <a:lnTo>
                    <a:pt x="2240" y="3288"/>
                  </a:lnTo>
                  <a:lnTo>
                    <a:pt x="2237" y="3332"/>
                  </a:lnTo>
                  <a:lnTo>
                    <a:pt x="2228" y="3373"/>
                  </a:lnTo>
                  <a:lnTo>
                    <a:pt x="2213" y="3412"/>
                  </a:lnTo>
                  <a:lnTo>
                    <a:pt x="2193" y="3448"/>
                  </a:lnTo>
                  <a:lnTo>
                    <a:pt x="2169" y="3480"/>
                  </a:lnTo>
                  <a:lnTo>
                    <a:pt x="2140" y="3508"/>
                  </a:lnTo>
                  <a:lnTo>
                    <a:pt x="2108" y="3533"/>
                  </a:lnTo>
                  <a:lnTo>
                    <a:pt x="2072" y="3553"/>
                  </a:lnTo>
                  <a:lnTo>
                    <a:pt x="2033" y="3568"/>
                  </a:lnTo>
                  <a:lnTo>
                    <a:pt x="1993" y="3577"/>
                  </a:lnTo>
                  <a:lnTo>
                    <a:pt x="1950" y="3580"/>
                  </a:lnTo>
                  <a:lnTo>
                    <a:pt x="291" y="3580"/>
                  </a:lnTo>
                  <a:lnTo>
                    <a:pt x="247" y="3577"/>
                  </a:lnTo>
                  <a:lnTo>
                    <a:pt x="207" y="3568"/>
                  </a:lnTo>
                  <a:lnTo>
                    <a:pt x="169" y="3553"/>
                  </a:lnTo>
                  <a:lnTo>
                    <a:pt x="133" y="3533"/>
                  </a:lnTo>
                  <a:lnTo>
                    <a:pt x="100" y="3508"/>
                  </a:lnTo>
                  <a:lnTo>
                    <a:pt x="71" y="3480"/>
                  </a:lnTo>
                  <a:lnTo>
                    <a:pt x="47" y="3448"/>
                  </a:lnTo>
                  <a:lnTo>
                    <a:pt x="27" y="3412"/>
                  </a:lnTo>
                  <a:lnTo>
                    <a:pt x="13" y="3373"/>
                  </a:lnTo>
                  <a:lnTo>
                    <a:pt x="3" y="3332"/>
                  </a:lnTo>
                  <a:lnTo>
                    <a:pt x="0" y="3288"/>
                  </a:lnTo>
                  <a:lnTo>
                    <a:pt x="0" y="292"/>
                  </a:lnTo>
                  <a:lnTo>
                    <a:pt x="3" y="248"/>
                  </a:lnTo>
                  <a:lnTo>
                    <a:pt x="13" y="207"/>
                  </a:lnTo>
                  <a:lnTo>
                    <a:pt x="27" y="168"/>
                  </a:lnTo>
                  <a:lnTo>
                    <a:pt x="47" y="132"/>
                  </a:lnTo>
                  <a:lnTo>
                    <a:pt x="71" y="100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7" y="12"/>
                  </a:lnTo>
                  <a:lnTo>
                    <a:pt x="247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54"/>
            <p:cNvSpPr>
              <a:spLocks/>
            </p:cNvSpPr>
            <p:nvPr/>
          </p:nvSpPr>
          <p:spPr bwMode="auto">
            <a:xfrm>
              <a:off x="1839913" y="3910013"/>
              <a:ext cx="53975" cy="53975"/>
            </a:xfrm>
            <a:custGeom>
              <a:avLst/>
              <a:gdLst>
                <a:gd name="T0" fmla="*/ 166 w 332"/>
                <a:gd name="T1" fmla="*/ 0 h 333"/>
                <a:gd name="T2" fmla="*/ 199 w 332"/>
                <a:gd name="T3" fmla="*/ 3 h 333"/>
                <a:gd name="T4" fmla="*/ 231 w 332"/>
                <a:gd name="T5" fmla="*/ 13 h 333"/>
                <a:gd name="T6" fmla="*/ 259 w 332"/>
                <a:gd name="T7" fmla="*/ 28 h 333"/>
                <a:gd name="T8" fmla="*/ 283 w 332"/>
                <a:gd name="T9" fmla="*/ 48 h 333"/>
                <a:gd name="T10" fmla="*/ 304 w 332"/>
                <a:gd name="T11" fmla="*/ 72 h 333"/>
                <a:gd name="T12" fmla="*/ 319 w 332"/>
                <a:gd name="T13" fmla="*/ 101 h 333"/>
                <a:gd name="T14" fmla="*/ 329 w 332"/>
                <a:gd name="T15" fmla="*/ 132 h 333"/>
                <a:gd name="T16" fmla="*/ 332 w 332"/>
                <a:gd name="T17" fmla="*/ 166 h 333"/>
                <a:gd name="T18" fmla="*/ 329 w 332"/>
                <a:gd name="T19" fmla="*/ 199 h 333"/>
                <a:gd name="T20" fmla="*/ 319 w 332"/>
                <a:gd name="T21" fmla="*/ 231 h 333"/>
                <a:gd name="T22" fmla="*/ 304 w 332"/>
                <a:gd name="T23" fmla="*/ 259 h 333"/>
                <a:gd name="T24" fmla="*/ 283 w 332"/>
                <a:gd name="T25" fmla="*/ 284 h 333"/>
                <a:gd name="T26" fmla="*/ 259 w 332"/>
                <a:gd name="T27" fmla="*/ 303 h 333"/>
                <a:gd name="T28" fmla="*/ 231 w 332"/>
                <a:gd name="T29" fmla="*/ 320 h 333"/>
                <a:gd name="T30" fmla="*/ 199 w 332"/>
                <a:gd name="T31" fmla="*/ 329 h 333"/>
                <a:gd name="T32" fmla="*/ 166 w 332"/>
                <a:gd name="T33" fmla="*/ 333 h 333"/>
                <a:gd name="T34" fmla="*/ 133 w 332"/>
                <a:gd name="T35" fmla="*/ 329 h 333"/>
                <a:gd name="T36" fmla="*/ 102 w 332"/>
                <a:gd name="T37" fmla="*/ 320 h 333"/>
                <a:gd name="T38" fmla="*/ 74 w 332"/>
                <a:gd name="T39" fmla="*/ 303 h 333"/>
                <a:gd name="T40" fmla="*/ 49 w 332"/>
                <a:gd name="T41" fmla="*/ 284 h 333"/>
                <a:gd name="T42" fmla="*/ 28 w 332"/>
                <a:gd name="T43" fmla="*/ 259 h 333"/>
                <a:gd name="T44" fmla="*/ 13 w 332"/>
                <a:gd name="T45" fmla="*/ 231 h 333"/>
                <a:gd name="T46" fmla="*/ 4 w 332"/>
                <a:gd name="T47" fmla="*/ 199 h 333"/>
                <a:gd name="T48" fmla="*/ 0 w 332"/>
                <a:gd name="T49" fmla="*/ 166 h 333"/>
                <a:gd name="T50" fmla="*/ 4 w 332"/>
                <a:gd name="T51" fmla="*/ 132 h 333"/>
                <a:gd name="T52" fmla="*/ 13 w 332"/>
                <a:gd name="T53" fmla="*/ 101 h 333"/>
                <a:gd name="T54" fmla="*/ 28 w 332"/>
                <a:gd name="T55" fmla="*/ 72 h 333"/>
                <a:gd name="T56" fmla="*/ 49 w 332"/>
                <a:gd name="T57" fmla="*/ 48 h 333"/>
                <a:gd name="T58" fmla="*/ 74 w 332"/>
                <a:gd name="T59" fmla="*/ 28 h 333"/>
                <a:gd name="T60" fmla="*/ 102 w 332"/>
                <a:gd name="T61" fmla="*/ 13 h 333"/>
                <a:gd name="T62" fmla="*/ 133 w 332"/>
                <a:gd name="T63" fmla="*/ 3 h 333"/>
                <a:gd name="T64" fmla="*/ 166 w 332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2" h="333">
                  <a:moveTo>
                    <a:pt x="166" y="0"/>
                  </a:moveTo>
                  <a:lnTo>
                    <a:pt x="199" y="3"/>
                  </a:lnTo>
                  <a:lnTo>
                    <a:pt x="231" y="13"/>
                  </a:lnTo>
                  <a:lnTo>
                    <a:pt x="259" y="28"/>
                  </a:lnTo>
                  <a:lnTo>
                    <a:pt x="283" y="48"/>
                  </a:lnTo>
                  <a:lnTo>
                    <a:pt x="304" y="72"/>
                  </a:lnTo>
                  <a:lnTo>
                    <a:pt x="319" y="101"/>
                  </a:lnTo>
                  <a:lnTo>
                    <a:pt x="329" y="132"/>
                  </a:lnTo>
                  <a:lnTo>
                    <a:pt x="332" y="166"/>
                  </a:lnTo>
                  <a:lnTo>
                    <a:pt x="329" y="199"/>
                  </a:lnTo>
                  <a:lnTo>
                    <a:pt x="319" y="231"/>
                  </a:lnTo>
                  <a:lnTo>
                    <a:pt x="304" y="259"/>
                  </a:lnTo>
                  <a:lnTo>
                    <a:pt x="283" y="284"/>
                  </a:lnTo>
                  <a:lnTo>
                    <a:pt x="259" y="303"/>
                  </a:lnTo>
                  <a:lnTo>
                    <a:pt x="231" y="320"/>
                  </a:lnTo>
                  <a:lnTo>
                    <a:pt x="199" y="329"/>
                  </a:lnTo>
                  <a:lnTo>
                    <a:pt x="166" y="333"/>
                  </a:lnTo>
                  <a:lnTo>
                    <a:pt x="133" y="329"/>
                  </a:lnTo>
                  <a:lnTo>
                    <a:pt x="102" y="320"/>
                  </a:lnTo>
                  <a:lnTo>
                    <a:pt x="74" y="303"/>
                  </a:lnTo>
                  <a:lnTo>
                    <a:pt x="49" y="284"/>
                  </a:lnTo>
                  <a:lnTo>
                    <a:pt x="28" y="259"/>
                  </a:lnTo>
                  <a:lnTo>
                    <a:pt x="13" y="231"/>
                  </a:lnTo>
                  <a:lnTo>
                    <a:pt x="4" y="199"/>
                  </a:lnTo>
                  <a:lnTo>
                    <a:pt x="0" y="166"/>
                  </a:lnTo>
                  <a:lnTo>
                    <a:pt x="4" y="132"/>
                  </a:lnTo>
                  <a:lnTo>
                    <a:pt x="13" y="101"/>
                  </a:lnTo>
                  <a:lnTo>
                    <a:pt x="28" y="72"/>
                  </a:lnTo>
                  <a:lnTo>
                    <a:pt x="49" y="48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3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255"/>
            <p:cNvSpPr>
              <a:spLocks/>
            </p:cNvSpPr>
            <p:nvPr/>
          </p:nvSpPr>
          <p:spPr bwMode="auto">
            <a:xfrm>
              <a:off x="1925638" y="3625850"/>
              <a:ext cx="52388" cy="53975"/>
            </a:xfrm>
            <a:custGeom>
              <a:avLst/>
              <a:gdLst>
                <a:gd name="T0" fmla="*/ 165 w 331"/>
                <a:gd name="T1" fmla="*/ 0 h 333"/>
                <a:gd name="T2" fmla="*/ 198 w 331"/>
                <a:gd name="T3" fmla="*/ 3 h 333"/>
                <a:gd name="T4" fmla="*/ 230 w 331"/>
                <a:gd name="T5" fmla="*/ 13 h 333"/>
                <a:gd name="T6" fmla="*/ 258 w 331"/>
                <a:gd name="T7" fmla="*/ 28 h 333"/>
                <a:gd name="T8" fmla="*/ 283 w 331"/>
                <a:gd name="T9" fmla="*/ 48 h 333"/>
                <a:gd name="T10" fmla="*/ 303 w 331"/>
                <a:gd name="T11" fmla="*/ 72 h 333"/>
                <a:gd name="T12" fmla="*/ 318 w 331"/>
                <a:gd name="T13" fmla="*/ 101 h 333"/>
                <a:gd name="T14" fmla="*/ 328 w 331"/>
                <a:gd name="T15" fmla="*/ 132 h 333"/>
                <a:gd name="T16" fmla="*/ 331 w 331"/>
                <a:gd name="T17" fmla="*/ 166 h 333"/>
                <a:gd name="T18" fmla="*/ 328 w 331"/>
                <a:gd name="T19" fmla="*/ 199 h 333"/>
                <a:gd name="T20" fmla="*/ 318 w 331"/>
                <a:gd name="T21" fmla="*/ 231 h 333"/>
                <a:gd name="T22" fmla="*/ 303 w 331"/>
                <a:gd name="T23" fmla="*/ 259 h 333"/>
                <a:gd name="T24" fmla="*/ 283 w 331"/>
                <a:gd name="T25" fmla="*/ 284 h 333"/>
                <a:gd name="T26" fmla="*/ 258 w 331"/>
                <a:gd name="T27" fmla="*/ 303 h 333"/>
                <a:gd name="T28" fmla="*/ 230 w 331"/>
                <a:gd name="T29" fmla="*/ 320 h 333"/>
                <a:gd name="T30" fmla="*/ 198 w 331"/>
                <a:gd name="T31" fmla="*/ 329 h 333"/>
                <a:gd name="T32" fmla="*/ 165 w 331"/>
                <a:gd name="T33" fmla="*/ 333 h 333"/>
                <a:gd name="T34" fmla="*/ 131 w 331"/>
                <a:gd name="T35" fmla="*/ 329 h 333"/>
                <a:gd name="T36" fmla="*/ 101 w 331"/>
                <a:gd name="T37" fmla="*/ 320 h 333"/>
                <a:gd name="T38" fmla="*/ 73 w 331"/>
                <a:gd name="T39" fmla="*/ 303 h 333"/>
                <a:gd name="T40" fmla="*/ 48 w 331"/>
                <a:gd name="T41" fmla="*/ 284 h 333"/>
                <a:gd name="T42" fmla="*/ 28 w 331"/>
                <a:gd name="T43" fmla="*/ 259 h 333"/>
                <a:gd name="T44" fmla="*/ 13 w 331"/>
                <a:gd name="T45" fmla="*/ 231 h 333"/>
                <a:gd name="T46" fmla="*/ 3 w 331"/>
                <a:gd name="T47" fmla="*/ 199 h 333"/>
                <a:gd name="T48" fmla="*/ 0 w 331"/>
                <a:gd name="T49" fmla="*/ 166 h 333"/>
                <a:gd name="T50" fmla="*/ 3 w 331"/>
                <a:gd name="T51" fmla="*/ 132 h 333"/>
                <a:gd name="T52" fmla="*/ 13 w 331"/>
                <a:gd name="T53" fmla="*/ 101 h 333"/>
                <a:gd name="T54" fmla="*/ 28 w 331"/>
                <a:gd name="T55" fmla="*/ 72 h 333"/>
                <a:gd name="T56" fmla="*/ 48 w 331"/>
                <a:gd name="T57" fmla="*/ 48 h 333"/>
                <a:gd name="T58" fmla="*/ 73 w 331"/>
                <a:gd name="T59" fmla="*/ 28 h 333"/>
                <a:gd name="T60" fmla="*/ 101 w 331"/>
                <a:gd name="T61" fmla="*/ 13 h 333"/>
                <a:gd name="T62" fmla="*/ 131 w 331"/>
                <a:gd name="T63" fmla="*/ 3 h 333"/>
                <a:gd name="T64" fmla="*/ 165 w 331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1" h="333">
                  <a:moveTo>
                    <a:pt x="165" y="0"/>
                  </a:moveTo>
                  <a:lnTo>
                    <a:pt x="198" y="3"/>
                  </a:lnTo>
                  <a:lnTo>
                    <a:pt x="230" y="13"/>
                  </a:lnTo>
                  <a:lnTo>
                    <a:pt x="258" y="28"/>
                  </a:lnTo>
                  <a:lnTo>
                    <a:pt x="283" y="48"/>
                  </a:lnTo>
                  <a:lnTo>
                    <a:pt x="303" y="72"/>
                  </a:lnTo>
                  <a:lnTo>
                    <a:pt x="318" y="101"/>
                  </a:lnTo>
                  <a:lnTo>
                    <a:pt x="328" y="132"/>
                  </a:lnTo>
                  <a:lnTo>
                    <a:pt x="331" y="166"/>
                  </a:lnTo>
                  <a:lnTo>
                    <a:pt x="328" y="199"/>
                  </a:lnTo>
                  <a:lnTo>
                    <a:pt x="318" y="231"/>
                  </a:lnTo>
                  <a:lnTo>
                    <a:pt x="303" y="259"/>
                  </a:lnTo>
                  <a:lnTo>
                    <a:pt x="283" y="284"/>
                  </a:lnTo>
                  <a:lnTo>
                    <a:pt x="258" y="303"/>
                  </a:lnTo>
                  <a:lnTo>
                    <a:pt x="230" y="320"/>
                  </a:lnTo>
                  <a:lnTo>
                    <a:pt x="198" y="329"/>
                  </a:lnTo>
                  <a:lnTo>
                    <a:pt x="165" y="333"/>
                  </a:lnTo>
                  <a:lnTo>
                    <a:pt x="131" y="329"/>
                  </a:lnTo>
                  <a:lnTo>
                    <a:pt x="101" y="320"/>
                  </a:lnTo>
                  <a:lnTo>
                    <a:pt x="73" y="303"/>
                  </a:lnTo>
                  <a:lnTo>
                    <a:pt x="48" y="284"/>
                  </a:lnTo>
                  <a:lnTo>
                    <a:pt x="28" y="259"/>
                  </a:lnTo>
                  <a:lnTo>
                    <a:pt x="13" y="231"/>
                  </a:lnTo>
                  <a:lnTo>
                    <a:pt x="3" y="199"/>
                  </a:lnTo>
                  <a:lnTo>
                    <a:pt x="0" y="166"/>
                  </a:lnTo>
                  <a:lnTo>
                    <a:pt x="3" y="132"/>
                  </a:lnTo>
                  <a:lnTo>
                    <a:pt x="13" y="101"/>
                  </a:lnTo>
                  <a:lnTo>
                    <a:pt x="28" y="72"/>
                  </a:lnTo>
                  <a:lnTo>
                    <a:pt x="48" y="48"/>
                  </a:lnTo>
                  <a:lnTo>
                    <a:pt x="73" y="28"/>
                  </a:lnTo>
                  <a:lnTo>
                    <a:pt x="101" y="13"/>
                  </a:lnTo>
                  <a:lnTo>
                    <a:pt x="131" y="3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256"/>
            <p:cNvSpPr>
              <a:spLocks/>
            </p:cNvSpPr>
            <p:nvPr/>
          </p:nvSpPr>
          <p:spPr bwMode="auto">
            <a:xfrm>
              <a:off x="2017713" y="3625850"/>
              <a:ext cx="52388" cy="53975"/>
            </a:xfrm>
            <a:custGeom>
              <a:avLst/>
              <a:gdLst>
                <a:gd name="T0" fmla="*/ 166 w 332"/>
                <a:gd name="T1" fmla="*/ 0 h 333"/>
                <a:gd name="T2" fmla="*/ 199 w 332"/>
                <a:gd name="T3" fmla="*/ 3 h 333"/>
                <a:gd name="T4" fmla="*/ 230 w 332"/>
                <a:gd name="T5" fmla="*/ 13 h 333"/>
                <a:gd name="T6" fmla="*/ 258 w 332"/>
                <a:gd name="T7" fmla="*/ 28 h 333"/>
                <a:gd name="T8" fmla="*/ 283 w 332"/>
                <a:gd name="T9" fmla="*/ 48 h 333"/>
                <a:gd name="T10" fmla="*/ 304 w 332"/>
                <a:gd name="T11" fmla="*/ 72 h 333"/>
                <a:gd name="T12" fmla="*/ 319 w 332"/>
                <a:gd name="T13" fmla="*/ 101 h 333"/>
                <a:gd name="T14" fmla="*/ 329 w 332"/>
                <a:gd name="T15" fmla="*/ 132 h 333"/>
                <a:gd name="T16" fmla="*/ 332 w 332"/>
                <a:gd name="T17" fmla="*/ 166 h 333"/>
                <a:gd name="T18" fmla="*/ 329 w 332"/>
                <a:gd name="T19" fmla="*/ 199 h 333"/>
                <a:gd name="T20" fmla="*/ 319 w 332"/>
                <a:gd name="T21" fmla="*/ 231 h 333"/>
                <a:gd name="T22" fmla="*/ 304 w 332"/>
                <a:gd name="T23" fmla="*/ 259 h 333"/>
                <a:gd name="T24" fmla="*/ 283 w 332"/>
                <a:gd name="T25" fmla="*/ 284 h 333"/>
                <a:gd name="T26" fmla="*/ 258 w 332"/>
                <a:gd name="T27" fmla="*/ 303 h 333"/>
                <a:gd name="T28" fmla="*/ 230 w 332"/>
                <a:gd name="T29" fmla="*/ 320 h 333"/>
                <a:gd name="T30" fmla="*/ 199 w 332"/>
                <a:gd name="T31" fmla="*/ 329 h 333"/>
                <a:gd name="T32" fmla="*/ 166 w 332"/>
                <a:gd name="T33" fmla="*/ 333 h 333"/>
                <a:gd name="T34" fmla="*/ 133 w 332"/>
                <a:gd name="T35" fmla="*/ 329 h 333"/>
                <a:gd name="T36" fmla="*/ 102 w 332"/>
                <a:gd name="T37" fmla="*/ 320 h 333"/>
                <a:gd name="T38" fmla="*/ 74 w 332"/>
                <a:gd name="T39" fmla="*/ 303 h 333"/>
                <a:gd name="T40" fmla="*/ 49 w 332"/>
                <a:gd name="T41" fmla="*/ 284 h 333"/>
                <a:gd name="T42" fmla="*/ 28 w 332"/>
                <a:gd name="T43" fmla="*/ 259 h 333"/>
                <a:gd name="T44" fmla="*/ 13 w 332"/>
                <a:gd name="T45" fmla="*/ 231 h 333"/>
                <a:gd name="T46" fmla="*/ 3 w 332"/>
                <a:gd name="T47" fmla="*/ 199 h 333"/>
                <a:gd name="T48" fmla="*/ 0 w 332"/>
                <a:gd name="T49" fmla="*/ 166 h 333"/>
                <a:gd name="T50" fmla="*/ 3 w 332"/>
                <a:gd name="T51" fmla="*/ 132 h 333"/>
                <a:gd name="T52" fmla="*/ 13 w 332"/>
                <a:gd name="T53" fmla="*/ 101 h 333"/>
                <a:gd name="T54" fmla="*/ 28 w 332"/>
                <a:gd name="T55" fmla="*/ 72 h 333"/>
                <a:gd name="T56" fmla="*/ 49 w 332"/>
                <a:gd name="T57" fmla="*/ 48 h 333"/>
                <a:gd name="T58" fmla="*/ 74 w 332"/>
                <a:gd name="T59" fmla="*/ 28 h 333"/>
                <a:gd name="T60" fmla="*/ 102 w 332"/>
                <a:gd name="T61" fmla="*/ 13 h 333"/>
                <a:gd name="T62" fmla="*/ 133 w 332"/>
                <a:gd name="T63" fmla="*/ 3 h 333"/>
                <a:gd name="T64" fmla="*/ 166 w 332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2" h="333">
                  <a:moveTo>
                    <a:pt x="166" y="0"/>
                  </a:moveTo>
                  <a:lnTo>
                    <a:pt x="199" y="3"/>
                  </a:lnTo>
                  <a:lnTo>
                    <a:pt x="230" y="13"/>
                  </a:lnTo>
                  <a:lnTo>
                    <a:pt x="258" y="28"/>
                  </a:lnTo>
                  <a:lnTo>
                    <a:pt x="283" y="48"/>
                  </a:lnTo>
                  <a:lnTo>
                    <a:pt x="304" y="72"/>
                  </a:lnTo>
                  <a:lnTo>
                    <a:pt x="319" y="101"/>
                  </a:lnTo>
                  <a:lnTo>
                    <a:pt x="329" y="132"/>
                  </a:lnTo>
                  <a:lnTo>
                    <a:pt x="332" y="166"/>
                  </a:lnTo>
                  <a:lnTo>
                    <a:pt x="329" y="199"/>
                  </a:lnTo>
                  <a:lnTo>
                    <a:pt x="319" y="231"/>
                  </a:lnTo>
                  <a:lnTo>
                    <a:pt x="304" y="259"/>
                  </a:lnTo>
                  <a:lnTo>
                    <a:pt x="283" y="284"/>
                  </a:lnTo>
                  <a:lnTo>
                    <a:pt x="258" y="303"/>
                  </a:lnTo>
                  <a:lnTo>
                    <a:pt x="230" y="320"/>
                  </a:lnTo>
                  <a:lnTo>
                    <a:pt x="199" y="329"/>
                  </a:lnTo>
                  <a:lnTo>
                    <a:pt x="166" y="333"/>
                  </a:lnTo>
                  <a:lnTo>
                    <a:pt x="133" y="329"/>
                  </a:lnTo>
                  <a:lnTo>
                    <a:pt x="102" y="320"/>
                  </a:lnTo>
                  <a:lnTo>
                    <a:pt x="74" y="303"/>
                  </a:lnTo>
                  <a:lnTo>
                    <a:pt x="49" y="284"/>
                  </a:lnTo>
                  <a:lnTo>
                    <a:pt x="28" y="259"/>
                  </a:lnTo>
                  <a:lnTo>
                    <a:pt x="13" y="231"/>
                  </a:lnTo>
                  <a:lnTo>
                    <a:pt x="3" y="199"/>
                  </a:lnTo>
                  <a:lnTo>
                    <a:pt x="0" y="166"/>
                  </a:lnTo>
                  <a:lnTo>
                    <a:pt x="3" y="132"/>
                  </a:lnTo>
                  <a:lnTo>
                    <a:pt x="13" y="101"/>
                  </a:lnTo>
                  <a:lnTo>
                    <a:pt x="28" y="72"/>
                  </a:lnTo>
                  <a:lnTo>
                    <a:pt x="49" y="48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3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257"/>
            <p:cNvSpPr>
              <a:spLocks/>
            </p:cNvSpPr>
            <p:nvPr/>
          </p:nvSpPr>
          <p:spPr bwMode="auto">
            <a:xfrm>
              <a:off x="2109788" y="3625850"/>
              <a:ext cx="53975" cy="53975"/>
            </a:xfrm>
            <a:custGeom>
              <a:avLst/>
              <a:gdLst>
                <a:gd name="T0" fmla="*/ 167 w 332"/>
                <a:gd name="T1" fmla="*/ 0 h 333"/>
                <a:gd name="T2" fmla="*/ 200 w 332"/>
                <a:gd name="T3" fmla="*/ 3 h 333"/>
                <a:gd name="T4" fmla="*/ 231 w 332"/>
                <a:gd name="T5" fmla="*/ 13 h 333"/>
                <a:gd name="T6" fmla="*/ 260 w 332"/>
                <a:gd name="T7" fmla="*/ 28 h 333"/>
                <a:gd name="T8" fmla="*/ 284 w 332"/>
                <a:gd name="T9" fmla="*/ 48 h 333"/>
                <a:gd name="T10" fmla="*/ 304 w 332"/>
                <a:gd name="T11" fmla="*/ 72 h 333"/>
                <a:gd name="T12" fmla="*/ 319 w 332"/>
                <a:gd name="T13" fmla="*/ 101 h 333"/>
                <a:gd name="T14" fmla="*/ 329 w 332"/>
                <a:gd name="T15" fmla="*/ 132 h 333"/>
                <a:gd name="T16" fmla="*/ 332 w 332"/>
                <a:gd name="T17" fmla="*/ 166 h 333"/>
                <a:gd name="T18" fmla="*/ 329 w 332"/>
                <a:gd name="T19" fmla="*/ 199 h 333"/>
                <a:gd name="T20" fmla="*/ 319 w 332"/>
                <a:gd name="T21" fmla="*/ 231 h 333"/>
                <a:gd name="T22" fmla="*/ 304 w 332"/>
                <a:gd name="T23" fmla="*/ 259 h 333"/>
                <a:gd name="T24" fmla="*/ 284 w 332"/>
                <a:gd name="T25" fmla="*/ 284 h 333"/>
                <a:gd name="T26" fmla="*/ 260 w 332"/>
                <a:gd name="T27" fmla="*/ 303 h 333"/>
                <a:gd name="T28" fmla="*/ 231 w 332"/>
                <a:gd name="T29" fmla="*/ 320 h 333"/>
                <a:gd name="T30" fmla="*/ 200 w 332"/>
                <a:gd name="T31" fmla="*/ 329 h 333"/>
                <a:gd name="T32" fmla="*/ 167 w 332"/>
                <a:gd name="T33" fmla="*/ 333 h 333"/>
                <a:gd name="T34" fmla="*/ 133 w 332"/>
                <a:gd name="T35" fmla="*/ 329 h 333"/>
                <a:gd name="T36" fmla="*/ 102 w 332"/>
                <a:gd name="T37" fmla="*/ 320 h 333"/>
                <a:gd name="T38" fmla="*/ 74 w 332"/>
                <a:gd name="T39" fmla="*/ 303 h 333"/>
                <a:gd name="T40" fmla="*/ 49 w 332"/>
                <a:gd name="T41" fmla="*/ 284 h 333"/>
                <a:gd name="T42" fmla="*/ 29 w 332"/>
                <a:gd name="T43" fmla="*/ 259 h 333"/>
                <a:gd name="T44" fmla="*/ 13 w 332"/>
                <a:gd name="T45" fmla="*/ 231 h 333"/>
                <a:gd name="T46" fmla="*/ 4 w 332"/>
                <a:gd name="T47" fmla="*/ 199 h 333"/>
                <a:gd name="T48" fmla="*/ 0 w 332"/>
                <a:gd name="T49" fmla="*/ 166 h 333"/>
                <a:gd name="T50" fmla="*/ 4 w 332"/>
                <a:gd name="T51" fmla="*/ 132 h 333"/>
                <a:gd name="T52" fmla="*/ 13 w 332"/>
                <a:gd name="T53" fmla="*/ 101 h 333"/>
                <a:gd name="T54" fmla="*/ 29 w 332"/>
                <a:gd name="T55" fmla="*/ 72 h 333"/>
                <a:gd name="T56" fmla="*/ 49 w 332"/>
                <a:gd name="T57" fmla="*/ 48 h 333"/>
                <a:gd name="T58" fmla="*/ 74 w 332"/>
                <a:gd name="T59" fmla="*/ 28 h 333"/>
                <a:gd name="T60" fmla="*/ 102 w 332"/>
                <a:gd name="T61" fmla="*/ 13 h 333"/>
                <a:gd name="T62" fmla="*/ 133 w 332"/>
                <a:gd name="T63" fmla="*/ 3 h 333"/>
                <a:gd name="T64" fmla="*/ 167 w 332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2" h="333">
                  <a:moveTo>
                    <a:pt x="167" y="0"/>
                  </a:moveTo>
                  <a:lnTo>
                    <a:pt x="200" y="3"/>
                  </a:lnTo>
                  <a:lnTo>
                    <a:pt x="231" y="13"/>
                  </a:lnTo>
                  <a:lnTo>
                    <a:pt x="260" y="28"/>
                  </a:lnTo>
                  <a:lnTo>
                    <a:pt x="284" y="48"/>
                  </a:lnTo>
                  <a:lnTo>
                    <a:pt x="304" y="72"/>
                  </a:lnTo>
                  <a:lnTo>
                    <a:pt x="319" y="101"/>
                  </a:lnTo>
                  <a:lnTo>
                    <a:pt x="329" y="132"/>
                  </a:lnTo>
                  <a:lnTo>
                    <a:pt x="332" y="166"/>
                  </a:lnTo>
                  <a:lnTo>
                    <a:pt x="329" y="199"/>
                  </a:lnTo>
                  <a:lnTo>
                    <a:pt x="319" y="231"/>
                  </a:lnTo>
                  <a:lnTo>
                    <a:pt x="304" y="259"/>
                  </a:lnTo>
                  <a:lnTo>
                    <a:pt x="284" y="284"/>
                  </a:lnTo>
                  <a:lnTo>
                    <a:pt x="260" y="303"/>
                  </a:lnTo>
                  <a:lnTo>
                    <a:pt x="231" y="320"/>
                  </a:lnTo>
                  <a:lnTo>
                    <a:pt x="200" y="329"/>
                  </a:lnTo>
                  <a:lnTo>
                    <a:pt x="167" y="333"/>
                  </a:lnTo>
                  <a:lnTo>
                    <a:pt x="133" y="329"/>
                  </a:lnTo>
                  <a:lnTo>
                    <a:pt x="102" y="320"/>
                  </a:lnTo>
                  <a:lnTo>
                    <a:pt x="74" y="303"/>
                  </a:lnTo>
                  <a:lnTo>
                    <a:pt x="49" y="284"/>
                  </a:lnTo>
                  <a:lnTo>
                    <a:pt x="29" y="259"/>
                  </a:lnTo>
                  <a:lnTo>
                    <a:pt x="13" y="231"/>
                  </a:lnTo>
                  <a:lnTo>
                    <a:pt x="4" y="199"/>
                  </a:lnTo>
                  <a:lnTo>
                    <a:pt x="0" y="166"/>
                  </a:lnTo>
                  <a:lnTo>
                    <a:pt x="4" y="132"/>
                  </a:lnTo>
                  <a:lnTo>
                    <a:pt x="13" y="101"/>
                  </a:lnTo>
                  <a:lnTo>
                    <a:pt x="29" y="72"/>
                  </a:lnTo>
                  <a:lnTo>
                    <a:pt x="49" y="48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3" y="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1" name="Group 890"/>
          <p:cNvGrpSpPr/>
          <p:nvPr/>
        </p:nvGrpSpPr>
        <p:grpSpPr>
          <a:xfrm>
            <a:off x="662788" y="3460750"/>
            <a:ext cx="566738" cy="555625"/>
            <a:chOff x="654050" y="3460750"/>
            <a:chExt cx="566738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9" name="Freeform 262"/>
            <p:cNvSpPr>
              <a:spLocks/>
            </p:cNvSpPr>
            <p:nvPr/>
          </p:nvSpPr>
          <p:spPr bwMode="auto">
            <a:xfrm>
              <a:off x="715963" y="3606800"/>
              <a:ext cx="55563" cy="55563"/>
            </a:xfrm>
            <a:custGeom>
              <a:avLst/>
              <a:gdLst>
                <a:gd name="T0" fmla="*/ 174 w 348"/>
                <a:gd name="T1" fmla="*/ 0 h 350"/>
                <a:gd name="T2" fmla="*/ 205 w 348"/>
                <a:gd name="T3" fmla="*/ 3 h 350"/>
                <a:gd name="T4" fmla="*/ 234 w 348"/>
                <a:gd name="T5" fmla="*/ 11 h 350"/>
                <a:gd name="T6" fmla="*/ 261 w 348"/>
                <a:gd name="T7" fmla="*/ 24 h 350"/>
                <a:gd name="T8" fmla="*/ 286 w 348"/>
                <a:gd name="T9" fmla="*/ 41 h 350"/>
                <a:gd name="T10" fmla="*/ 307 w 348"/>
                <a:gd name="T11" fmla="*/ 62 h 350"/>
                <a:gd name="T12" fmla="*/ 324 w 348"/>
                <a:gd name="T13" fmla="*/ 87 h 350"/>
                <a:gd name="T14" fmla="*/ 337 w 348"/>
                <a:gd name="T15" fmla="*/ 114 h 350"/>
                <a:gd name="T16" fmla="*/ 346 w 348"/>
                <a:gd name="T17" fmla="*/ 144 h 350"/>
                <a:gd name="T18" fmla="*/ 348 w 348"/>
                <a:gd name="T19" fmla="*/ 175 h 350"/>
                <a:gd name="T20" fmla="*/ 346 w 348"/>
                <a:gd name="T21" fmla="*/ 207 h 350"/>
                <a:gd name="T22" fmla="*/ 337 w 348"/>
                <a:gd name="T23" fmla="*/ 236 h 350"/>
                <a:gd name="T24" fmla="*/ 324 w 348"/>
                <a:gd name="T25" fmla="*/ 263 h 350"/>
                <a:gd name="T26" fmla="*/ 307 w 348"/>
                <a:gd name="T27" fmla="*/ 288 h 350"/>
                <a:gd name="T28" fmla="*/ 286 w 348"/>
                <a:gd name="T29" fmla="*/ 309 h 350"/>
                <a:gd name="T30" fmla="*/ 261 w 348"/>
                <a:gd name="T31" fmla="*/ 326 h 350"/>
                <a:gd name="T32" fmla="*/ 234 w 348"/>
                <a:gd name="T33" fmla="*/ 339 h 350"/>
                <a:gd name="T34" fmla="*/ 205 w 348"/>
                <a:gd name="T35" fmla="*/ 347 h 350"/>
                <a:gd name="T36" fmla="*/ 174 w 348"/>
                <a:gd name="T37" fmla="*/ 350 h 350"/>
                <a:gd name="T38" fmla="*/ 174 w 348"/>
                <a:gd name="T39" fmla="*/ 350 h 350"/>
                <a:gd name="T40" fmla="*/ 142 w 348"/>
                <a:gd name="T41" fmla="*/ 347 h 350"/>
                <a:gd name="T42" fmla="*/ 113 w 348"/>
                <a:gd name="T43" fmla="*/ 339 h 350"/>
                <a:gd name="T44" fmla="*/ 86 w 348"/>
                <a:gd name="T45" fmla="*/ 326 h 350"/>
                <a:gd name="T46" fmla="*/ 62 w 348"/>
                <a:gd name="T47" fmla="*/ 309 h 350"/>
                <a:gd name="T48" fmla="*/ 41 w 348"/>
                <a:gd name="T49" fmla="*/ 288 h 350"/>
                <a:gd name="T50" fmla="*/ 23 w 348"/>
                <a:gd name="T51" fmla="*/ 263 h 350"/>
                <a:gd name="T52" fmla="*/ 10 w 348"/>
                <a:gd name="T53" fmla="*/ 236 h 350"/>
                <a:gd name="T54" fmla="*/ 3 w 348"/>
                <a:gd name="T55" fmla="*/ 207 h 350"/>
                <a:gd name="T56" fmla="*/ 0 w 348"/>
                <a:gd name="T57" fmla="*/ 175 h 350"/>
                <a:gd name="T58" fmla="*/ 3 w 348"/>
                <a:gd name="T59" fmla="*/ 144 h 350"/>
                <a:gd name="T60" fmla="*/ 10 w 348"/>
                <a:gd name="T61" fmla="*/ 114 h 350"/>
                <a:gd name="T62" fmla="*/ 23 w 348"/>
                <a:gd name="T63" fmla="*/ 87 h 350"/>
                <a:gd name="T64" fmla="*/ 41 w 348"/>
                <a:gd name="T65" fmla="*/ 62 h 350"/>
                <a:gd name="T66" fmla="*/ 62 w 348"/>
                <a:gd name="T67" fmla="*/ 41 h 350"/>
                <a:gd name="T68" fmla="*/ 86 w 348"/>
                <a:gd name="T69" fmla="*/ 24 h 350"/>
                <a:gd name="T70" fmla="*/ 113 w 348"/>
                <a:gd name="T71" fmla="*/ 11 h 350"/>
                <a:gd name="T72" fmla="*/ 142 w 348"/>
                <a:gd name="T73" fmla="*/ 3 h 350"/>
                <a:gd name="T74" fmla="*/ 174 w 348"/>
                <a:gd name="T7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8" h="350">
                  <a:moveTo>
                    <a:pt x="174" y="0"/>
                  </a:moveTo>
                  <a:lnTo>
                    <a:pt x="205" y="3"/>
                  </a:lnTo>
                  <a:lnTo>
                    <a:pt x="234" y="11"/>
                  </a:lnTo>
                  <a:lnTo>
                    <a:pt x="261" y="24"/>
                  </a:lnTo>
                  <a:lnTo>
                    <a:pt x="286" y="41"/>
                  </a:lnTo>
                  <a:lnTo>
                    <a:pt x="307" y="62"/>
                  </a:lnTo>
                  <a:lnTo>
                    <a:pt x="324" y="87"/>
                  </a:lnTo>
                  <a:lnTo>
                    <a:pt x="337" y="114"/>
                  </a:lnTo>
                  <a:lnTo>
                    <a:pt x="346" y="144"/>
                  </a:lnTo>
                  <a:lnTo>
                    <a:pt x="348" y="175"/>
                  </a:lnTo>
                  <a:lnTo>
                    <a:pt x="346" y="207"/>
                  </a:lnTo>
                  <a:lnTo>
                    <a:pt x="337" y="236"/>
                  </a:lnTo>
                  <a:lnTo>
                    <a:pt x="324" y="263"/>
                  </a:lnTo>
                  <a:lnTo>
                    <a:pt x="307" y="288"/>
                  </a:lnTo>
                  <a:lnTo>
                    <a:pt x="286" y="309"/>
                  </a:lnTo>
                  <a:lnTo>
                    <a:pt x="261" y="326"/>
                  </a:lnTo>
                  <a:lnTo>
                    <a:pt x="234" y="339"/>
                  </a:lnTo>
                  <a:lnTo>
                    <a:pt x="205" y="347"/>
                  </a:lnTo>
                  <a:lnTo>
                    <a:pt x="174" y="350"/>
                  </a:lnTo>
                  <a:lnTo>
                    <a:pt x="174" y="350"/>
                  </a:lnTo>
                  <a:lnTo>
                    <a:pt x="142" y="347"/>
                  </a:lnTo>
                  <a:lnTo>
                    <a:pt x="113" y="339"/>
                  </a:lnTo>
                  <a:lnTo>
                    <a:pt x="86" y="326"/>
                  </a:lnTo>
                  <a:lnTo>
                    <a:pt x="62" y="309"/>
                  </a:lnTo>
                  <a:lnTo>
                    <a:pt x="41" y="288"/>
                  </a:lnTo>
                  <a:lnTo>
                    <a:pt x="23" y="263"/>
                  </a:lnTo>
                  <a:lnTo>
                    <a:pt x="10" y="236"/>
                  </a:lnTo>
                  <a:lnTo>
                    <a:pt x="3" y="207"/>
                  </a:lnTo>
                  <a:lnTo>
                    <a:pt x="0" y="175"/>
                  </a:lnTo>
                  <a:lnTo>
                    <a:pt x="3" y="144"/>
                  </a:lnTo>
                  <a:lnTo>
                    <a:pt x="10" y="114"/>
                  </a:lnTo>
                  <a:lnTo>
                    <a:pt x="23" y="87"/>
                  </a:lnTo>
                  <a:lnTo>
                    <a:pt x="41" y="62"/>
                  </a:lnTo>
                  <a:lnTo>
                    <a:pt x="62" y="41"/>
                  </a:lnTo>
                  <a:lnTo>
                    <a:pt x="86" y="24"/>
                  </a:lnTo>
                  <a:lnTo>
                    <a:pt x="113" y="11"/>
                  </a:lnTo>
                  <a:lnTo>
                    <a:pt x="142" y="3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263"/>
            <p:cNvSpPr>
              <a:spLocks noEditPoints="1"/>
            </p:cNvSpPr>
            <p:nvPr/>
          </p:nvSpPr>
          <p:spPr bwMode="auto">
            <a:xfrm>
              <a:off x="654050" y="3460750"/>
              <a:ext cx="566738" cy="555625"/>
            </a:xfrm>
            <a:custGeom>
              <a:avLst/>
              <a:gdLst>
                <a:gd name="T0" fmla="*/ 1693 w 3570"/>
                <a:gd name="T1" fmla="*/ 738 h 3497"/>
                <a:gd name="T2" fmla="*/ 1654 w 3570"/>
                <a:gd name="T3" fmla="*/ 2754 h 3497"/>
                <a:gd name="T4" fmla="*/ 1293 w 3570"/>
                <a:gd name="T5" fmla="*/ 2292 h 3497"/>
                <a:gd name="T6" fmla="*/ 1219 w 3570"/>
                <a:gd name="T7" fmla="*/ 2492 h 3497"/>
                <a:gd name="T8" fmla="*/ 1268 w 3570"/>
                <a:gd name="T9" fmla="*/ 2966 h 3497"/>
                <a:gd name="T10" fmla="*/ 1441 w 3570"/>
                <a:gd name="T11" fmla="*/ 3160 h 3497"/>
                <a:gd name="T12" fmla="*/ 1698 w 3570"/>
                <a:gd name="T13" fmla="*/ 3235 h 3497"/>
                <a:gd name="T14" fmla="*/ 2692 w 3570"/>
                <a:gd name="T15" fmla="*/ 3186 h 3497"/>
                <a:gd name="T16" fmla="*/ 2886 w 3570"/>
                <a:gd name="T17" fmla="*/ 3011 h 3497"/>
                <a:gd name="T18" fmla="*/ 2961 w 3570"/>
                <a:gd name="T19" fmla="*/ 2754 h 3497"/>
                <a:gd name="T20" fmla="*/ 2957 w 3570"/>
                <a:gd name="T21" fmla="*/ 2247 h 3497"/>
                <a:gd name="T22" fmla="*/ 2910 w 3570"/>
                <a:gd name="T23" fmla="*/ 2151 h 3497"/>
                <a:gd name="T24" fmla="*/ 2772 w 3570"/>
                <a:gd name="T25" fmla="*/ 2058 h 3497"/>
                <a:gd name="T26" fmla="*/ 2513 w 3570"/>
                <a:gd name="T27" fmla="*/ 1977 h 3497"/>
                <a:gd name="T28" fmla="*/ 2252 w 3570"/>
                <a:gd name="T29" fmla="*/ 1902 h 3497"/>
                <a:gd name="T30" fmla="*/ 2044 w 3570"/>
                <a:gd name="T31" fmla="*/ 1840 h 3497"/>
                <a:gd name="T32" fmla="*/ 1927 w 3570"/>
                <a:gd name="T33" fmla="*/ 1806 h 3497"/>
                <a:gd name="T34" fmla="*/ 1905 w 3570"/>
                <a:gd name="T35" fmla="*/ 780 h 3497"/>
                <a:gd name="T36" fmla="*/ 1811 w 3570"/>
                <a:gd name="T37" fmla="*/ 702 h 3497"/>
                <a:gd name="T38" fmla="*/ 3265 w 3570"/>
                <a:gd name="T39" fmla="*/ 1924 h 3497"/>
                <a:gd name="T40" fmla="*/ 3309 w 3570"/>
                <a:gd name="T41" fmla="*/ 1880 h 3497"/>
                <a:gd name="T42" fmla="*/ 3279 w 3570"/>
                <a:gd name="T43" fmla="*/ 264 h 3497"/>
                <a:gd name="T44" fmla="*/ 1393 w 3570"/>
                <a:gd name="T45" fmla="*/ 1924 h 3497"/>
                <a:gd name="T46" fmla="*/ 1439 w 3570"/>
                <a:gd name="T47" fmla="*/ 646 h 3497"/>
                <a:gd name="T48" fmla="*/ 1601 w 3570"/>
                <a:gd name="T49" fmla="*/ 484 h 3497"/>
                <a:gd name="T50" fmla="*/ 1834 w 3570"/>
                <a:gd name="T51" fmla="*/ 440 h 3497"/>
                <a:gd name="T52" fmla="*/ 2045 w 3570"/>
                <a:gd name="T53" fmla="*/ 537 h 3497"/>
                <a:gd name="T54" fmla="*/ 2165 w 3570"/>
                <a:gd name="T55" fmla="*/ 733 h 3497"/>
                <a:gd name="T56" fmla="*/ 2219 w 3570"/>
                <a:gd name="T57" fmla="*/ 1620 h 3497"/>
                <a:gd name="T58" fmla="*/ 2388 w 3570"/>
                <a:gd name="T59" fmla="*/ 1669 h 3497"/>
                <a:gd name="T60" fmla="*/ 2589 w 3570"/>
                <a:gd name="T61" fmla="*/ 1725 h 3497"/>
                <a:gd name="T62" fmla="*/ 2746 w 3570"/>
                <a:gd name="T63" fmla="*/ 1770 h 3497"/>
                <a:gd name="T64" fmla="*/ 1132 w 3570"/>
                <a:gd name="T65" fmla="*/ 262 h 3497"/>
                <a:gd name="T66" fmla="*/ 264 w 3570"/>
                <a:gd name="T67" fmla="*/ 292 h 3497"/>
                <a:gd name="T68" fmla="*/ 279 w 3570"/>
                <a:gd name="T69" fmla="*/ 1915 h 3497"/>
                <a:gd name="T70" fmla="*/ 305 w 3570"/>
                <a:gd name="T71" fmla="*/ 262 h 3497"/>
                <a:gd name="T72" fmla="*/ 3394 w 3570"/>
                <a:gd name="T73" fmla="*/ 29 h 3497"/>
                <a:gd name="T74" fmla="*/ 3542 w 3570"/>
                <a:gd name="T75" fmla="*/ 177 h 3497"/>
                <a:gd name="T76" fmla="*/ 3567 w 3570"/>
                <a:gd name="T77" fmla="*/ 1925 h 3497"/>
                <a:gd name="T78" fmla="*/ 3465 w 3570"/>
                <a:gd name="T79" fmla="*/ 2111 h 3497"/>
                <a:gd name="T80" fmla="*/ 3265 w 3570"/>
                <a:gd name="T81" fmla="*/ 2186 h 3497"/>
                <a:gd name="T82" fmla="*/ 3222 w 3570"/>
                <a:gd name="T83" fmla="*/ 2754 h 3497"/>
                <a:gd name="T84" fmla="*/ 3142 w 3570"/>
                <a:gd name="T85" fmla="*/ 3090 h 3497"/>
                <a:gd name="T86" fmla="*/ 2930 w 3570"/>
                <a:gd name="T87" fmla="*/ 3346 h 3497"/>
                <a:gd name="T88" fmla="*/ 2622 w 3570"/>
                <a:gd name="T89" fmla="*/ 3484 h 3497"/>
                <a:gd name="T90" fmla="*/ 1558 w 3570"/>
                <a:gd name="T91" fmla="*/ 3484 h 3497"/>
                <a:gd name="T92" fmla="*/ 1251 w 3570"/>
                <a:gd name="T93" fmla="*/ 3346 h 3497"/>
                <a:gd name="T94" fmla="*/ 1037 w 3570"/>
                <a:gd name="T95" fmla="*/ 3090 h 3497"/>
                <a:gd name="T96" fmla="*/ 957 w 3570"/>
                <a:gd name="T97" fmla="*/ 2754 h 3497"/>
                <a:gd name="T98" fmla="*/ 999 w 3570"/>
                <a:gd name="T99" fmla="*/ 2279 h 3497"/>
                <a:gd name="T100" fmla="*/ 216 w 3570"/>
                <a:gd name="T101" fmla="*/ 2173 h 3497"/>
                <a:gd name="T102" fmla="*/ 49 w 3570"/>
                <a:gd name="T103" fmla="*/ 2047 h 3497"/>
                <a:gd name="T104" fmla="*/ 0 w 3570"/>
                <a:gd name="T105" fmla="*/ 307 h 3497"/>
                <a:gd name="T106" fmla="*/ 75 w 3570"/>
                <a:gd name="T107" fmla="*/ 106 h 3497"/>
                <a:gd name="T108" fmla="*/ 260 w 3570"/>
                <a:gd name="T109" fmla="*/ 4 h 3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70" h="3497">
                  <a:moveTo>
                    <a:pt x="1785" y="700"/>
                  </a:moveTo>
                  <a:lnTo>
                    <a:pt x="1759" y="702"/>
                  </a:lnTo>
                  <a:lnTo>
                    <a:pt x="1734" y="710"/>
                  </a:lnTo>
                  <a:lnTo>
                    <a:pt x="1713" y="722"/>
                  </a:lnTo>
                  <a:lnTo>
                    <a:pt x="1693" y="738"/>
                  </a:lnTo>
                  <a:lnTo>
                    <a:pt x="1677" y="757"/>
                  </a:lnTo>
                  <a:lnTo>
                    <a:pt x="1665" y="780"/>
                  </a:lnTo>
                  <a:lnTo>
                    <a:pt x="1657" y="804"/>
                  </a:lnTo>
                  <a:lnTo>
                    <a:pt x="1654" y="830"/>
                  </a:lnTo>
                  <a:lnTo>
                    <a:pt x="1654" y="2754"/>
                  </a:lnTo>
                  <a:lnTo>
                    <a:pt x="1393" y="2754"/>
                  </a:lnTo>
                  <a:lnTo>
                    <a:pt x="1393" y="2215"/>
                  </a:lnTo>
                  <a:lnTo>
                    <a:pt x="1357" y="2237"/>
                  </a:lnTo>
                  <a:lnTo>
                    <a:pt x="1323" y="2262"/>
                  </a:lnTo>
                  <a:lnTo>
                    <a:pt x="1293" y="2292"/>
                  </a:lnTo>
                  <a:lnTo>
                    <a:pt x="1268" y="2326"/>
                  </a:lnTo>
                  <a:lnTo>
                    <a:pt x="1247" y="2364"/>
                  </a:lnTo>
                  <a:lnTo>
                    <a:pt x="1232" y="2404"/>
                  </a:lnTo>
                  <a:lnTo>
                    <a:pt x="1222" y="2447"/>
                  </a:lnTo>
                  <a:lnTo>
                    <a:pt x="1219" y="2492"/>
                  </a:lnTo>
                  <a:lnTo>
                    <a:pt x="1219" y="2754"/>
                  </a:lnTo>
                  <a:lnTo>
                    <a:pt x="1222" y="2810"/>
                  </a:lnTo>
                  <a:lnTo>
                    <a:pt x="1232" y="2865"/>
                  </a:lnTo>
                  <a:lnTo>
                    <a:pt x="1247" y="2916"/>
                  </a:lnTo>
                  <a:lnTo>
                    <a:pt x="1268" y="2966"/>
                  </a:lnTo>
                  <a:lnTo>
                    <a:pt x="1294" y="3011"/>
                  </a:lnTo>
                  <a:lnTo>
                    <a:pt x="1324" y="3055"/>
                  </a:lnTo>
                  <a:lnTo>
                    <a:pt x="1360" y="3094"/>
                  </a:lnTo>
                  <a:lnTo>
                    <a:pt x="1399" y="3129"/>
                  </a:lnTo>
                  <a:lnTo>
                    <a:pt x="1441" y="3160"/>
                  </a:lnTo>
                  <a:lnTo>
                    <a:pt x="1488" y="3186"/>
                  </a:lnTo>
                  <a:lnTo>
                    <a:pt x="1536" y="3207"/>
                  </a:lnTo>
                  <a:lnTo>
                    <a:pt x="1588" y="3222"/>
                  </a:lnTo>
                  <a:lnTo>
                    <a:pt x="1642" y="3232"/>
                  </a:lnTo>
                  <a:lnTo>
                    <a:pt x="1698" y="3235"/>
                  </a:lnTo>
                  <a:lnTo>
                    <a:pt x="2482" y="3235"/>
                  </a:lnTo>
                  <a:lnTo>
                    <a:pt x="2537" y="3232"/>
                  </a:lnTo>
                  <a:lnTo>
                    <a:pt x="2591" y="3222"/>
                  </a:lnTo>
                  <a:lnTo>
                    <a:pt x="2643" y="3207"/>
                  </a:lnTo>
                  <a:lnTo>
                    <a:pt x="2692" y="3186"/>
                  </a:lnTo>
                  <a:lnTo>
                    <a:pt x="2738" y="3160"/>
                  </a:lnTo>
                  <a:lnTo>
                    <a:pt x="2781" y="3129"/>
                  </a:lnTo>
                  <a:lnTo>
                    <a:pt x="2820" y="3094"/>
                  </a:lnTo>
                  <a:lnTo>
                    <a:pt x="2855" y="3055"/>
                  </a:lnTo>
                  <a:lnTo>
                    <a:pt x="2886" y="3011"/>
                  </a:lnTo>
                  <a:lnTo>
                    <a:pt x="2912" y="2966"/>
                  </a:lnTo>
                  <a:lnTo>
                    <a:pt x="2933" y="2916"/>
                  </a:lnTo>
                  <a:lnTo>
                    <a:pt x="2948" y="2865"/>
                  </a:lnTo>
                  <a:lnTo>
                    <a:pt x="2958" y="2810"/>
                  </a:lnTo>
                  <a:lnTo>
                    <a:pt x="2961" y="2754"/>
                  </a:lnTo>
                  <a:lnTo>
                    <a:pt x="2961" y="2317"/>
                  </a:lnTo>
                  <a:lnTo>
                    <a:pt x="2961" y="2300"/>
                  </a:lnTo>
                  <a:lnTo>
                    <a:pt x="2960" y="2283"/>
                  </a:lnTo>
                  <a:lnTo>
                    <a:pt x="2959" y="2265"/>
                  </a:lnTo>
                  <a:lnTo>
                    <a:pt x="2957" y="2247"/>
                  </a:lnTo>
                  <a:lnTo>
                    <a:pt x="2952" y="2228"/>
                  </a:lnTo>
                  <a:lnTo>
                    <a:pt x="2946" y="2209"/>
                  </a:lnTo>
                  <a:lnTo>
                    <a:pt x="2937" y="2190"/>
                  </a:lnTo>
                  <a:lnTo>
                    <a:pt x="2925" y="2171"/>
                  </a:lnTo>
                  <a:lnTo>
                    <a:pt x="2910" y="2151"/>
                  </a:lnTo>
                  <a:lnTo>
                    <a:pt x="2892" y="2133"/>
                  </a:lnTo>
                  <a:lnTo>
                    <a:pt x="2869" y="2113"/>
                  </a:lnTo>
                  <a:lnTo>
                    <a:pt x="2842" y="2095"/>
                  </a:lnTo>
                  <a:lnTo>
                    <a:pt x="2809" y="2076"/>
                  </a:lnTo>
                  <a:lnTo>
                    <a:pt x="2772" y="2058"/>
                  </a:lnTo>
                  <a:lnTo>
                    <a:pt x="2728" y="2040"/>
                  </a:lnTo>
                  <a:lnTo>
                    <a:pt x="2679" y="2023"/>
                  </a:lnTo>
                  <a:lnTo>
                    <a:pt x="2622" y="2007"/>
                  </a:lnTo>
                  <a:lnTo>
                    <a:pt x="2567" y="1991"/>
                  </a:lnTo>
                  <a:lnTo>
                    <a:pt x="2513" y="1977"/>
                  </a:lnTo>
                  <a:lnTo>
                    <a:pt x="2459" y="1962"/>
                  </a:lnTo>
                  <a:lnTo>
                    <a:pt x="2405" y="1947"/>
                  </a:lnTo>
                  <a:lnTo>
                    <a:pt x="2353" y="1932"/>
                  </a:lnTo>
                  <a:lnTo>
                    <a:pt x="2302" y="1918"/>
                  </a:lnTo>
                  <a:lnTo>
                    <a:pt x="2252" y="1902"/>
                  </a:lnTo>
                  <a:lnTo>
                    <a:pt x="2206" y="1889"/>
                  </a:lnTo>
                  <a:lnTo>
                    <a:pt x="2160" y="1875"/>
                  </a:lnTo>
                  <a:lnTo>
                    <a:pt x="2118" y="1863"/>
                  </a:lnTo>
                  <a:lnTo>
                    <a:pt x="2079" y="1851"/>
                  </a:lnTo>
                  <a:lnTo>
                    <a:pt x="2044" y="1840"/>
                  </a:lnTo>
                  <a:lnTo>
                    <a:pt x="2012" y="1831"/>
                  </a:lnTo>
                  <a:lnTo>
                    <a:pt x="1984" y="1823"/>
                  </a:lnTo>
                  <a:lnTo>
                    <a:pt x="1960" y="1815"/>
                  </a:lnTo>
                  <a:lnTo>
                    <a:pt x="1941" y="1810"/>
                  </a:lnTo>
                  <a:lnTo>
                    <a:pt x="1927" y="1806"/>
                  </a:lnTo>
                  <a:lnTo>
                    <a:pt x="1918" y="1802"/>
                  </a:lnTo>
                  <a:lnTo>
                    <a:pt x="1916" y="1801"/>
                  </a:lnTo>
                  <a:lnTo>
                    <a:pt x="1916" y="830"/>
                  </a:lnTo>
                  <a:lnTo>
                    <a:pt x="1913" y="804"/>
                  </a:lnTo>
                  <a:lnTo>
                    <a:pt x="1905" y="780"/>
                  </a:lnTo>
                  <a:lnTo>
                    <a:pt x="1893" y="757"/>
                  </a:lnTo>
                  <a:lnTo>
                    <a:pt x="1877" y="738"/>
                  </a:lnTo>
                  <a:lnTo>
                    <a:pt x="1857" y="722"/>
                  </a:lnTo>
                  <a:lnTo>
                    <a:pt x="1836" y="710"/>
                  </a:lnTo>
                  <a:lnTo>
                    <a:pt x="1811" y="702"/>
                  </a:lnTo>
                  <a:lnTo>
                    <a:pt x="1785" y="700"/>
                  </a:lnTo>
                  <a:close/>
                  <a:moveTo>
                    <a:pt x="3047" y="262"/>
                  </a:moveTo>
                  <a:lnTo>
                    <a:pt x="3047" y="1920"/>
                  </a:lnTo>
                  <a:lnTo>
                    <a:pt x="3052" y="1924"/>
                  </a:lnTo>
                  <a:lnTo>
                    <a:pt x="3265" y="1924"/>
                  </a:lnTo>
                  <a:lnTo>
                    <a:pt x="3279" y="1921"/>
                  </a:lnTo>
                  <a:lnTo>
                    <a:pt x="3291" y="1915"/>
                  </a:lnTo>
                  <a:lnTo>
                    <a:pt x="3301" y="1906"/>
                  </a:lnTo>
                  <a:lnTo>
                    <a:pt x="3306" y="1894"/>
                  </a:lnTo>
                  <a:lnTo>
                    <a:pt x="3309" y="1880"/>
                  </a:lnTo>
                  <a:lnTo>
                    <a:pt x="3309" y="307"/>
                  </a:lnTo>
                  <a:lnTo>
                    <a:pt x="3306" y="292"/>
                  </a:lnTo>
                  <a:lnTo>
                    <a:pt x="3301" y="281"/>
                  </a:lnTo>
                  <a:lnTo>
                    <a:pt x="3291" y="271"/>
                  </a:lnTo>
                  <a:lnTo>
                    <a:pt x="3279" y="264"/>
                  </a:lnTo>
                  <a:lnTo>
                    <a:pt x="3265" y="262"/>
                  </a:lnTo>
                  <a:lnTo>
                    <a:pt x="3047" y="262"/>
                  </a:lnTo>
                  <a:close/>
                  <a:moveTo>
                    <a:pt x="1132" y="262"/>
                  </a:moveTo>
                  <a:lnTo>
                    <a:pt x="1132" y="1924"/>
                  </a:lnTo>
                  <a:lnTo>
                    <a:pt x="1393" y="1924"/>
                  </a:lnTo>
                  <a:lnTo>
                    <a:pt x="1393" y="830"/>
                  </a:lnTo>
                  <a:lnTo>
                    <a:pt x="1397" y="781"/>
                  </a:lnTo>
                  <a:lnTo>
                    <a:pt x="1405" y="733"/>
                  </a:lnTo>
                  <a:lnTo>
                    <a:pt x="1419" y="689"/>
                  </a:lnTo>
                  <a:lnTo>
                    <a:pt x="1439" y="646"/>
                  </a:lnTo>
                  <a:lnTo>
                    <a:pt x="1464" y="606"/>
                  </a:lnTo>
                  <a:lnTo>
                    <a:pt x="1492" y="569"/>
                  </a:lnTo>
                  <a:lnTo>
                    <a:pt x="1525" y="537"/>
                  </a:lnTo>
                  <a:lnTo>
                    <a:pt x="1561" y="508"/>
                  </a:lnTo>
                  <a:lnTo>
                    <a:pt x="1601" y="484"/>
                  </a:lnTo>
                  <a:lnTo>
                    <a:pt x="1643" y="464"/>
                  </a:lnTo>
                  <a:lnTo>
                    <a:pt x="1689" y="449"/>
                  </a:lnTo>
                  <a:lnTo>
                    <a:pt x="1736" y="440"/>
                  </a:lnTo>
                  <a:lnTo>
                    <a:pt x="1785" y="437"/>
                  </a:lnTo>
                  <a:lnTo>
                    <a:pt x="1834" y="440"/>
                  </a:lnTo>
                  <a:lnTo>
                    <a:pt x="1881" y="449"/>
                  </a:lnTo>
                  <a:lnTo>
                    <a:pt x="1927" y="464"/>
                  </a:lnTo>
                  <a:lnTo>
                    <a:pt x="1969" y="484"/>
                  </a:lnTo>
                  <a:lnTo>
                    <a:pt x="2009" y="508"/>
                  </a:lnTo>
                  <a:lnTo>
                    <a:pt x="2045" y="537"/>
                  </a:lnTo>
                  <a:lnTo>
                    <a:pt x="2078" y="569"/>
                  </a:lnTo>
                  <a:lnTo>
                    <a:pt x="2106" y="606"/>
                  </a:lnTo>
                  <a:lnTo>
                    <a:pt x="2131" y="646"/>
                  </a:lnTo>
                  <a:lnTo>
                    <a:pt x="2151" y="689"/>
                  </a:lnTo>
                  <a:lnTo>
                    <a:pt x="2165" y="733"/>
                  </a:lnTo>
                  <a:lnTo>
                    <a:pt x="2173" y="781"/>
                  </a:lnTo>
                  <a:lnTo>
                    <a:pt x="2177" y="830"/>
                  </a:lnTo>
                  <a:lnTo>
                    <a:pt x="2177" y="1608"/>
                  </a:lnTo>
                  <a:lnTo>
                    <a:pt x="2195" y="1613"/>
                  </a:lnTo>
                  <a:lnTo>
                    <a:pt x="2219" y="1620"/>
                  </a:lnTo>
                  <a:lnTo>
                    <a:pt x="2247" y="1628"/>
                  </a:lnTo>
                  <a:lnTo>
                    <a:pt x="2278" y="1637"/>
                  </a:lnTo>
                  <a:lnTo>
                    <a:pt x="2312" y="1647"/>
                  </a:lnTo>
                  <a:lnTo>
                    <a:pt x="2350" y="1658"/>
                  </a:lnTo>
                  <a:lnTo>
                    <a:pt x="2388" y="1669"/>
                  </a:lnTo>
                  <a:lnTo>
                    <a:pt x="2429" y="1680"/>
                  </a:lnTo>
                  <a:lnTo>
                    <a:pt x="2469" y="1692"/>
                  </a:lnTo>
                  <a:lnTo>
                    <a:pt x="2510" y="1704"/>
                  </a:lnTo>
                  <a:lnTo>
                    <a:pt x="2550" y="1714"/>
                  </a:lnTo>
                  <a:lnTo>
                    <a:pt x="2589" y="1725"/>
                  </a:lnTo>
                  <a:lnTo>
                    <a:pt x="2627" y="1736"/>
                  </a:lnTo>
                  <a:lnTo>
                    <a:pt x="2661" y="1746"/>
                  </a:lnTo>
                  <a:lnTo>
                    <a:pt x="2693" y="1756"/>
                  </a:lnTo>
                  <a:lnTo>
                    <a:pt x="2722" y="1763"/>
                  </a:lnTo>
                  <a:lnTo>
                    <a:pt x="2746" y="1770"/>
                  </a:lnTo>
                  <a:lnTo>
                    <a:pt x="2765" y="1776"/>
                  </a:lnTo>
                  <a:lnTo>
                    <a:pt x="2778" y="1780"/>
                  </a:lnTo>
                  <a:lnTo>
                    <a:pt x="2787" y="1783"/>
                  </a:lnTo>
                  <a:lnTo>
                    <a:pt x="2787" y="262"/>
                  </a:lnTo>
                  <a:lnTo>
                    <a:pt x="1132" y="262"/>
                  </a:lnTo>
                  <a:close/>
                  <a:moveTo>
                    <a:pt x="305" y="262"/>
                  </a:moveTo>
                  <a:lnTo>
                    <a:pt x="291" y="264"/>
                  </a:lnTo>
                  <a:lnTo>
                    <a:pt x="279" y="271"/>
                  </a:lnTo>
                  <a:lnTo>
                    <a:pt x="269" y="281"/>
                  </a:lnTo>
                  <a:lnTo>
                    <a:pt x="264" y="292"/>
                  </a:lnTo>
                  <a:lnTo>
                    <a:pt x="261" y="307"/>
                  </a:lnTo>
                  <a:lnTo>
                    <a:pt x="261" y="1880"/>
                  </a:lnTo>
                  <a:lnTo>
                    <a:pt x="264" y="1894"/>
                  </a:lnTo>
                  <a:lnTo>
                    <a:pt x="269" y="1906"/>
                  </a:lnTo>
                  <a:lnTo>
                    <a:pt x="279" y="1915"/>
                  </a:lnTo>
                  <a:lnTo>
                    <a:pt x="291" y="1921"/>
                  </a:lnTo>
                  <a:lnTo>
                    <a:pt x="305" y="1924"/>
                  </a:lnTo>
                  <a:lnTo>
                    <a:pt x="871" y="1924"/>
                  </a:lnTo>
                  <a:lnTo>
                    <a:pt x="871" y="262"/>
                  </a:lnTo>
                  <a:lnTo>
                    <a:pt x="305" y="262"/>
                  </a:lnTo>
                  <a:close/>
                  <a:moveTo>
                    <a:pt x="305" y="0"/>
                  </a:moveTo>
                  <a:lnTo>
                    <a:pt x="3265" y="0"/>
                  </a:lnTo>
                  <a:lnTo>
                    <a:pt x="3310" y="4"/>
                  </a:lnTo>
                  <a:lnTo>
                    <a:pt x="3354" y="13"/>
                  </a:lnTo>
                  <a:lnTo>
                    <a:pt x="3394" y="29"/>
                  </a:lnTo>
                  <a:lnTo>
                    <a:pt x="3432" y="49"/>
                  </a:lnTo>
                  <a:lnTo>
                    <a:pt x="3465" y="75"/>
                  </a:lnTo>
                  <a:lnTo>
                    <a:pt x="3495" y="106"/>
                  </a:lnTo>
                  <a:lnTo>
                    <a:pt x="3521" y="139"/>
                  </a:lnTo>
                  <a:lnTo>
                    <a:pt x="3542" y="177"/>
                  </a:lnTo>
                  <a:lnTo>
                    <a:pt x="3557" y="218"/>
                  </a:lnTo>
                  <a:lnTo>
                    <a:pt x="3567" y="261"/>
                  </a:lnTo>
                  <a:lnTo>
                    <a:pt x="3570" y="307"/>
                  </a:lnTo>
                  <a:lnTo>
                    <a:pt x="3570" y="1880"/>
                  </a:lnTo>
                  <a:lnTo>
                    <a:pt x="3567" y="1925"/>
                  </a:lnTo>
                  <a:lnTo>
                    <a:pt x="3557" y="1969"/>
                  </a:lnTo>
                  <a:lnTo>
                    <a:pt x="3542" y="2009"/>
                  </a:lnTo>
                  <a:lnTo>
                    <a:pt x="3521" y="2047"/>
                  </a:lnTo>
                  <a:lnTo>
                    <a:pt x="3495" y="2080"/>
                  </a:lnTo>
                  <a:lnTo>
                    <a:pt x="3465" y="2111"/>
                  </a:lnTo>
                  <a:lnTo>
                    <a:pt x="3432" y="2137"/>
                  </a:lnTo>
                  <a:lnTo>
                    <a:pt x="3394" y="2158"/>
                  </a:lnTo>
                  <a:lnTo>
                    <a:pt x="3354" y="2173"/>
                  </a:lnTo>
                  <a:lnTo>
                    <a:pt x="3310" y="2183"/>
                  </a:lnTo>
                  <a:lnTo>
                    <a:pt x="3265" y="2186"/>
                  </a:lnTo>
                  <a:lnTo>
                    <a:pt x="3209" y="2186"/>
                  </a:lnTo>
                  <a:lnTo>
                    <a:pt x="3216" y="2227"/>
                  </a:lnTo>
                  <a:lnTo>
                    <a:pt x="3221" y="2272"/>
                  </a:lnTo>
                  <a:lnTo>
                    <a:pt x="3222" y="2317"/>
                  </a:lnTo>
                  <a:lnTo>
                    <a:pt x="3222" y="2754"/>
                  </a:lnTo>
                  <a:lnTo>
                    <a:pt x="3218" y="2826"/>
                  </a:lnTo>
                  <a:lnTo>
                    <a:pt x="3209" y="2895"/>
                  </a:lnTo>
                  <a:lnTo>
                    <a:pt x="3192" y="2963"/>
                  </a:lnTo>
                  <a:lnTo>
                    <a:pt x="3170" y="3028"/>
                  </a:lnTo>
                  <a:lnTo>
                    <a:pt x="3142" y="3090"/>
                  </a:lnTo>
                  <a:lnTo>
                    <a:pt x="3109" y="3148"/>
                  </a:lnTo>
                  <a:lnTo>
                    <a:pt x="3070" y="3204"/>
                  </a:lnTo>
                  <a:lnTo>
                    <a:pt x="3028" y="3255"/>
                  </a:lnTo>
                  <a:lnTo>
                    <a:pt x="2980" y="3303"/>
                  </a:lnTo>
                  <a:lnTo>
                    <a:pt x="2930" y="3346"/>
                  </a:lnTo>
                  <a:lnTo>
                    <a:pt x="2874" y="3384"/>
                  </a:lnTo>
                  <a:lnTo>
                    <a:pt x="2815" y="3418"/>
                  </a:lnTo>
                  <a:lnTo>
                    <a:pt x="2753" y="3445"/>
                  </a:lnTo>
                  <a:lnTo>
                    <a:pt x="2689" y="3468"/>
                  </a:lnTo>
                  <a:lnTo>
                    <a:pt x="2622" y="3484"/>
                  </a:lnTo>
                  <a:lnTo>
                    <a:pt x="2553" y="3494"/>
                  </a:lnTo>
                  <a:lnTo>
                    <a:pt x="2482" y="3497"/>
                  </a:lnTo>
                  <a:lnTo>
                    <a:pt x="1698" y="3497"/>
                  </a:lnTo>
                  <a:lnTo>
                    <a:pt x="1627" y="3494"/>
                  </a:lnTo>
                  <a:lnTo>
                    <a:pt x="1558" y="3484"/>
                  </a:lnTo>
                  <a:lnTo>
                    <a:pt x="1491" y="3468"/>
                  </a:lnTo>
                  <a:lnTo>
                    <a:pt x="1426" y="3445"/>
                  </a:lnTo>
                  <a:lnTo>
                    <a:pt x="1364" y="3418"/>
                  </a:lnTo>
                  <a:lnTo>
                    <a:pt x="1306" y="3384"/>
                  </a:lnTo>
                  <a:lnTo>
                    <a:pt x="1251" y="3346"/>
                  </a:lnTo>
                  <a:lnTo>
                    <a:pt x="1199" y="3303"/>
                  </a:lnTo>
                  <a:lnTo>
                    <a:pt x="1152" y="3255"/>
                  </a:lnTo>
                  <a:lnTo>
                    <a:pt x="1109" y="3204"/>
                  </a:lnTo>
                  <a:lnTo>
                    <a:pt x="1071" y="3148"/>
                  </a:lnTo>
                  <a:lnTo>
                    <a:pt x="1037" y="3090"/>
                  </a:lnTo>
                  <a:lnTo>
                    <a:pt x="1009" y="3028"/>
                  </a:lnTo>
                  <a:lnTo>
                    <a:pt x="988" y="2963"/>
                  </a:lnTo>
                  <a:lnTo>
                    <a:pt x="971" y="2895"/>
                  </a:lnTo>
                  <a:lnTo>
                    <a:pt x="962" y="2826"/>
                  </a:lnTo>
                  <a:lnTo>
                    <a:pt x="957" y="2754"/>
                  </a:lnTo>
                  <a:lnTo>
                    <a:pt x="957" y="2492"/>
                  </a:lnTo>
                  <a:lnTo>
                    <a:pt x="961" y="2437"/>
                  </a:lnTo>
                  <a:lnTo>
                    <a:pt x="968" y="2382"/>
                  </a:lnTo>
                  <a:lnTo>
                    <a:pt x="981" y="2330"/>
                  </a:lnTo>
                  <a:lnTo>
                    <a:pt x="999" y="2279"/>
                  </a:lnTo>
                  <a:lnTo>
                    <a:pt x="1021" y="2231"/>
                  </a:lnTo>
                  <a:lnTo>
                    <a:pt x="1047" y="2186"/>
                  </a:lnTo>
                  <a:lnTo>
                    <a:pt x="305" y="2186"/>
                  </a:lnTo>
                  <a:lnTo>
                    <a:pt x="260" y="2183"/>
                  </a:lnTo>
                  <a:lnTo>
                    <a:pt x="216" y="2173"/>
                  </a:lnTo>
                  <a:lnTo>
                    <a:pt x="176" y="2158"/>
                  </a:lnTo>
                  <a:lnTo>
                    <a:pt x="138" y="2137"/>
                  </a:lnTo>
                  <a:lnTo>
                    <a:pt x="105" y="2111"/>
                  </a:lnTo>
                  <a:lnTo>
                    <a:pt x="75" y="2080"/>
                  </a:lnTo>
                  <a:lnTo>
                    <a:pt x="49" y="2047"/>
                  </a:lnTo>
                  <a:lnTo>
                    <a:pt x="28" y="2009"/>
                  </a:lnTo>
                  <a:lnTo>
                    <a:pt x="13" y="1969"/>
                  </a:lnTo>
                  <a:lnTo>
                    <a:pt x="3" y="1925"/>
                  </a:lnTo>
                  <a:lnTo>
                    <a:pt x="0" y="1880"/>
                  </a:lnTo>
                  <a:lnTo>
                    <a:pt x="0" y="307"/>
                  </a:lnTo>
                  <a:lnTo>
                    <a:pt x="3" y="261"/>
                  </a:lnTo>
                  <a:lnTo>
                    <a:pt x="13" y="218"/>
                  </a:lnTo>
                  <a:lnTo>
                    <a:pt x="28" y="177"/>
                  </a:lnTo>
                  <a:lnTo>
                    <a:pt x="49" y="139"/>
                  </a:lnTo>
                  <a:lnTo>
                    <a:pt x="75" y="106"/>
                  </a:lnTo>
                  <a:lnTo>
                    <a:pt x="105" y="75"/>
                  </a:lnTo>
                  <a:lnTo>
                    <a:pt x="138" y="49"/>
                  </a:lnTo>
                  <a:lnTo>
                    <a:pt x="176" y="29"/>
                  </a:lnTo>
                  <a:lnTo>
                    <a:pt x="216" y="13"/>
                  </a:lnTo>
                  <a:lnTo>
                    <a:pt x="260" y="4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8" name="Group 897"/>
          <p:cNvGrpSpPr/>
          <p:nvPr/>
        </p:nvGrpSpPr>
        <p:grpSpPr>
          <a:xfrm>
            <a:off x="10952434" y="4265613"/>
            <a:ext cx="568325" cy="488950"/>
            <a:chOff x="10939463" y="4265613"/>
            <a:chExt cx="568325" cy="488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6" name="Freeform 268"/>
            <p:cNvSpPr>
              <a:spLocks noEditPoints="1"/>
            </p:cNvSpPr>
            <p:nvPr/>
          </p:nvSpPr>
          <p:spPr bwMode="auto">
            <a:xfrm>
              <a:off x="10939463" y="4265613"/>
              <a:ext cx="568325" cy="488950"/>
            </a:xfrm>
            <a:custGeom>
              <a:avLst/>
              <a:gdLst>
                <a:gd name="T0" fmla="*/ 1582 w 3580"/>
                <a:gd name="T1" fmla="*/ 2578 h 3077"/>
                <a:gd name="T2" fmla="*/ 1582 w 3580"/>
                <a:gd name="T3" fmla="*/ 2828 h 3077"/>
                <a:gd name="T4" fmla="*/ 1998 w 3580"/>
                <a:gd name="T5" fmla="*/ 2828 h 3077"/>
                <a:gd name="T6" fmla="*/ 1998 w 3580"/>
                <a:gd name="T7" fmla="*/ 2578 h 3077"/>
                <a:gd name="T8" fmla="*/ 1582 w 3580"/>
                <a:gd name="T9" fmla="*/ 2578 h 3077"/>
                <a:gd name="T10" fmla="*/ 250 w 3580"/>
                <a:gd name="T11" fmla="*/ 250 h 3077"/>
                <a:gd name="T12" fmla="*/ 250 w 3580"/>
                <a:gd name="T13" fmla="*/ 2328 h 3077"/>
                <a:gd name="T14" fmla="*/ 3330 w 3580"/>
                <a:gd name="T15" fmla="*/ 2328 h 3077"/>
                <a:gd name="T16" fmla="*/ 3330 w 3580"/>
                <a:gd name="T17" fmla="*/ 250 h 3077"/>
                <a:gd name="T18" fmla="*/ 250 w 3580"/>
                <a:gd name="T19" fmla="*/ 250 h 3077"/>
                <a:gd name="T20" fmla="*/ 0 w 3580"/>
                <a:gd name="T21" fmla="*/ 0 h 3077"/>
                <a:gd name="T22" fmla="*/ 3580 w 3580"/>
                <a:gd name="T23" fmla="*/ 0 h 3077"/>
                <a:gd name="T24" fmla="*/ 3580 w 3580"/>
                <a:gd name="T25" fmla="*/ 2578 h 3077"/>
                <a:gd name="T26" fmla="*/ 3330 w 3580"/>
                <a:gd name="T27" fmla="*/ 2578 h 3077"/>
                <a:gd name="T28" fmla="*/ 3330 w 3580"/>
                <a:gd name="T29" fmla="*/ 2703 h 3077"/>
                <a:gd name="T30" fmla="*/ 3081 w 3580"/>
                <a:gd name="T31" fmla="*/ 2703 h 3077"/>
                <a:gd name="T32" fmla="*/ 3081 w 3580"/>
                <a:gd name="T33" fmla="*/ 2578 h 3077"/>
                <a:gd name="T34" fmla="*/ 2830 w 3580"/>
                <a:gd name="T35" fmla="*/ 2578 h 3077"/>
                <a:gd name="T36" fmla="*/ 2830 w 3580"/>
                <a:gd name="T37" fmla="*/ 2703 h 3077"/>
                <a:gd name="T38" fmla="*/ 2581 w 3580"/>
                <a:gd name="T39" fmla="*/ 2703 h 3077"/>
                <a:gd name="T40" fmla="*/ 2581 w 3580"/>
                <a:gd name="T41" fmla="*/ 2578 h 3077"/>
                <a:gd name="T42" fmla="*/ 2248 w 3580"/>
                <a:gd name="T43" fmla="*/ 2578 h 3077"/>
                <a:gd name="T44" fmla="*/ 2248 w 3580"/>
                <a:gd name="T45" fmla="*/ 2828 h 3077"/>
                <a:gd name="T46" fmla="*/ 2540 w 3580"/>
                <a:gd name="T47" fmla="*/ 2828 h 3077"/>
                <a:gd name="T48" fmla="*/ 2540 w 3580"/>
                <a:gd name="T49" fmla="*/ 3077 h 3077"/>
                <a:gd name="T50" fmla="*/ 1040 w 3580"/>
                <a:gd name="T51" fmla="*/ 3077 h 3077"/>
                <a:gd name="T52" fmla="*/ 1040 w 3580"/>
                <a:gd name="T53" fmla="*/ 2828 h 3077"/>
                <a:gd name="T54" fmla="*/ 1332 w 3580"/>
                <a:gd name="T55" fmla="*/ 2828 h 3077"/>
                <a:gd name="T56" fmla="*/ 1332 w 3580"/>
                <a:gd name="T57" fmla="*/ 2578 h 3077"/>
                <a:gd name="T58" fmla="*/ 0 w 3580"/>
                <a:gd name="T59" fmla="*/ 2578 h 3077"/>
                <a:gd name="T60" fmla="*/ 0 w 3580"/>
                <a:gd name="T61" fmla="*/ 0 h 3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80" h="3077">
                  <a:moveTo>
                    <a:pt x="1582" y="2578"/>
                  </a:moveTo>
                  <a:lnTo>
                    <a:pt x="1582" y="2828"/>
                  </a:lnTo>
                  <a:lnTo>
                    <a:pt x="1998" y="2828"/>
                  </a:lnTo>
                  <a:lnTo>
                    <a:pt x="1998" y="2578"/>
                  </a:lnTo>
                  <a:lnTo>
                    <a:pt x="1582" y="2578"/>
                  </a:lnTo>
                  <a:close/>
                  <a:moveTo>
                    <a:pt x="250" y="250"/>
                  </a:moveTo>
                  <a:lnTo>
                    <a:pt x="250" y="2328"/>
                  </a:lnTo>
                  <a:lnTo>
                    <a:pt x="3330" y="2328"/>
                  </a:lnTo>
                  <a:lnTo>
                    <a:pt x="3330" y="250"/>
                  </a:lnTo>
                  <a:lnTo>
                    <a:pt x="250" y="250"/>
                  </a:lnTo>
                  <a:close/>
                  <a:moveTo>
                    <a:pt x="0" y="0"/>
                  </a:moveTo>
                  <a:lnTo>
                    <a:pt x="3580" y="0"/>
                  </a:lnTo>
                  <a:lnTo>
                    <a:pt x="3580" y="2578"/>
                  </a:lnTo>
                  <a:lnTo>
                    <a:pt x="3330" y="2578"/>
                  </a:lnTo>
                  <a:lnTo>
                    <a:pt x="3330" y="2703"/>
                  </a:lnTo>
                  <a:lnTo>
                    <a:pt x="3081" y="2703"/>
                  </a:lnTo>
                  <a:lnTo>
                    <a:pt x="3081" y="2578"/>
                  </a:lnTo>
                  <a:lnTo>
                    <a:pt x="2830" y="2578"/>
                  </a:lnTo>
                  <a:lnTo>
                    <a:pt x="2830" y="2703"/>
                  </a:lnTo>
                  <a:lnTo>
                    <a:pt x="2581" y="2703"/>
                  </a:lnTo>
                  <a:lnTo>
                    <a:pt x="2581" y="2578"/>
                  </a:lnTo>
                  <a:lnTo>
                    <a:pt x="2248" y="2578"/>
                  </a:lnTo>
                  <a:lnTo>
                    <a:pt x="2248" y="2828"/>
                  </a:lnTo>
                  <a:lnTo>
                    <a:pt x="2540" y="2828"/>
                  </a:lnTo>
                  <a:lnTo>
                    <a:pt x="2540" y="3077"/>
                  </a:lnTo>
                  <a:lnTo>
                    <a:pt x="1040" y="3077"/>
                  </a:lnTo>
                  <a:lnTo>
                    <a:pt x="1040" y="2828"/>
                  </a:lnTo>
                  <a:lnTo>
                    <a:pt x="1332" y="2828"/>
                  </a:lnTo>
                  <a:lnTo>
                    <a:pt x="1332" y="2578"/>
                  </a:lnTo>
                  <a:lnTo>
                    <a:pt x="0" y="25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269"/>
            <p:cNvSpPr>
              <a:spLocks noEditPoints="1"/>
            </p:cNvSpPr>
            <p:nvPr/>
          </p:nvSpPr>
          <p:spPr bwMode="auto">
            <a:xfrm>
              <a:off x="11018838" y="4344988"/>
              <a:ext cx="409575" cy="250825"/>
            </a:xfrm>
            <a:custGeom>
              <a:avLst/>
              <a:gdLst>
                <a:gd name="T0" fmla="*/ 251 w 2582"/>
                <a:gd name="T1" fmla="*/ 249 h 1580"/>
                <a:gd name="T2" fmla="*/ 251 w 2582"/>
                <a:gd name="T3" fmla="*/ 1331 h 1580"/>
                <a:gd name="T4" fmla="*/ 2331 w 2582"/>
                <a:gd name="T5" fmla="*/ 1331 h 1580"/>
                <a:gd name="T6" fmla="*/ 2331 w 2582"/>
                <a:gd name="T7" fmla="*/ 249 h 1580"/>
                <a:gd name="T8" fmla="*/ 251 w 2582"/>
                <a:gd name="T9" fmla="*/ 249 h 1580"/>
                <a:gd name="T10" fmla="*/ 0 w 2582"/>
                <a:gd name="T11" fmla="*/ 0 h 1580"/>
                <a:gd name="T12" fmla="*/ 2582 w 2582"/>
                <a:gd name="T13" fmla="*/ 0 h 1580"/>
                <a:gd name="T14" fmla="*/ 2582 w 2582"/>
                <a:gd name="T15" fmla="*/ 1580 h 1580"/>
                <a:gd name="T16" fmla="*/ 0 w 2582"/>
                <a:gd name="T17" fmla="*/ 1580 h 1580"/>
                <a:gd name="T18" fmla="*/ 0 w 2582"/>
                <a:gd name="T19" fmla="*/ 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2" h="1580">
                  <a:moveTo>
                    <a:pt x="251" y="249"/>
                  </a:moveTo>
                  <a:lnTo>
                    <a:pt x="251" y="1331"/>
                  </a:lnTo>
                  <a:lnTo>
                    <a:pt x="2331" y="1331"/>
                  </a:lnTo>
                  <a:lnTo>
                    <a:pt x="2331" y="249"/>
                  </a:lnTo>
                  <a:lnTo>
                    <a:pt x="251" y="249"/>
                  </a:lnTo>
                  <a:close/>
                  <a:moveTo>
                    <a:pt x="0" y="0"/>
                  </a:moveTo>
                  <a:lnTo>
                    <a:pt x="2582" y="0"/>
                  </a:lnTo>
                  <a:lnTo>
                    <a:pt x="2582" y="1580"/>
                  </a:lnTo>
                  <a:lnTo>
                    <a:pt x="0" y="15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6" name="Group 905"/>
          <p:cNvGrpSpPr/>
          <p:nvPr/>
        </p:nvGrpSpPr>
        <p:grpSpPr>
          <a:xfrm>
            <a:off x="10016934" y="4227513"/>
            <a:ext cx="568326" cy="566737"/>
            <a:chOff x="10031413" y="4227513"/>
            <a:chExt cx="568326" cy="566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2" name="Freeform 274"/>
            <p:cNvSpPr>
              <a:spLocks noEditPoints="1"/>
            </p:cNvSpPr>
            <p:nvPr/>
          </p:nvSpPr>
          <p:spPr bwMode="auto">
            <a:xfrm>
              <a:off x="10217151" y="4227513"/>
              <a:ext cx="196850" cy="198437"/>
            </a:xfrm>
            <a:custGeom>
              <a:avLst/>
              <a:gdLst>
                <a:gd name="T0" fmla="*/ 251 w 1250"/>
                <a:gd name="T1" fmla="*/ 249 h 1245"/>
                <a:gd name="T2" fmla="*/ 251 w 1250"/>
                <a:gd name="T3" fmla="*/ 664 h 1245"/>
                <a:gd name="T4" fmla="*/ 999 w 1250"/>
                <a:gd name="T5" fmla="*/ 664 h 1245"/>
                <a:gd name="T6" fmla="*/ 999 w 1250"/>
                <a:gd name="T7" fmla="*/ 249 h 1245"/>
                <a:gd name="T8" fmla="*/ 251 w 1250"/>
                <a:gd name="T9" fmla="*/ 249 h 1245"/>
                <a:gd name="T10" fmla="*/ 0 w 1250"/>
                <a:gd name="T11" fmla="*/ 0 h 1245"/>
                <a:gd name="T12" fmla="*/ 1250 w 1250"/>
                <a:gd name="T13" fmla="*/ 0 h 1245"/>
                <a:gd name="T14" fmla="*/ 1250 w 1250"/>
                <a:gd name="T15" fmla="*/ 913 h 1245"/>
                <a:gd name="T16" fmla="*/ 750 w 1250"/>
                <a:gd name="T17" fmla="*/ 913 h 1245"/>
                <a:gd name="T18" fmla="*/ 750 w 1250"/>
                <a:gd name="T19" fmla="*/ 996 h 1245"/>
                <a:gd name="T20" fmla="*/ 958 w 1250"/>
                <a:gd name="T21" fmla="*/ 996 h 1245"/>
                <a:gd name="T22" fmla="*/ 958 w 1250"/>
                <a:gd name="T23" fmla="*/ 1245 h 1245"/>
                <a:gd name="T24" fmla="*/ 292 w 1250"/>
                <a:gd name="T25" fmla="*/ 1245 h 1245"/>
                <a:gd name="T26" fmla="*/ 292 w 1250"/>
                <a:gd name="T27" fmla="*/ 996 h 1245"/>
                <a:gd name="T28" fmla="*/ 500 w 1250"/>
                <a:gd name="T29" fmla="*/ 996 h 1245"/>
                <a:gd name="T30" fmla="*/ 500 w 1250"/>
                <a:gd name="T31" fmla="*/ 913 h 1245"/>
                <a:gd name="T32" fmla="*/ 0 w 1250"/>
                <a:gd name="T33" fmla="*/ 913 h 1245"/>
                <a:gd name="T34" fmla="*/ 0 w 1250"/>
                <a:gd name="T35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0" h="1245">
                  <a:moveTo>
                    <a:pt x="251" y="249"/>
                  </a:moveTo>
                  <a:lnTo>
                    <a:pt x="251" y="664"/>
                  </a:lnTo>
                  <a:lnTo>
                    <a:pt x="999" y="664"/>
                  </a:lnTo>
                  <a:lnTo>
                    <a:pt x="999" y="249"/>
                  </a:lnTo>
                  <a:lnTo>
                    <a:pt x="251" y="249"/>
                  </a:lnTo>
                  <a:close/>
                  <a:moveTo>
                    <a:pt x="0" y="0"/>
                  </a:moveTo>
                  <a:lnTo>
                    <a:pt x="1250" y="0"/>
                  </a:lnTo>
                  <a:lnTo>
                    <a:pt x="1250" y="913"/>
                  </a:lnTo>
                  <a:lnTo>
                    <a:pt x="750" y="913"/>
                  </a:lnTo>
                  <a:lnTo>
                    <a:pt x="750" y="996"/>
                  </a:lnTo>
                  <a:lnTo>
                    <a:pt x="958" y="996"/>
                  </a:lnTo>
                  <a:lnTo>
                    <a:pt x="958" y="1245"/>
                  </a:lnTo>
                  <a:lnTo>
                    <a:pt x="292" y="1245"/>
                  </a:lnTo>
                  <a:lnTo>
                    <a:pt x="292" y="996"/>
                  </a:lnTo>
                  <a:lnTo>
                    <a:pt x="500" y="996"/>
                  </a:lnTo>
                  <a:lnTo>
                    <a:pt x="500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275"/>
            <p:cNvSpPr>
              <a:spLocks noEditPoints="1"/>
            </p:cNvSpPr>
            <p:nvPr/>
          </p:nvSpPr>
          <p:spPr bwMode="auto">
            <a:xfrm>
              <a:off x="10401301" y="4595813"/>
              <a:ext cx="198438" cy="198437"/>
            </a:xfrm>
            <a:custGeom>
              <a:avLst/>
              <a:gdLst>
                <a:gd name="T0" fmla="*/ 250 w 1249"/>
                <a:gd name="T1" fmla="*/ 249 h 1245"/>
                <a:gd name="T2" fmla="*/ 250 w 1249"/>
                <a:gd name="T3" fmla="*/ 664 h 1245"/>
                <a:gd name="T4" fmla="*/ 999 w 1249"/>
                <a:gd name="T5" fmla="*/ 664 h 1245"/>
                <a:gd name="T6" fmla="*/ 999 w 1249"/>
                <a:gd name="T7" fmla="*/ 249 h 1245"/>
                <a:gd name="T8" fmla="*/ 250 w 1249"/>
                <a:gd name="T9" fmla="*/ 249 h 1245"/>
                <a:gd name="T10" fmla="*/ 0 w 1249"/>
                <a:gd name="T11" fmla="*/ 0 h 1245"/>
                <a:gd name="T12" fmla="*/ 1249 w 1249"/>
                <a:gd name="T13" fmla="*/ 0 h 1245"/>
                <a:gd name="T14" fmla="*/ 1249 w 1249"/>
                <a:gd name="T15" fmla="*/ 913 h 1245"/>
                <a:gd name="T16" fmla="*/ 750 w 1249"/>
                <a:gd name="T17" fmla="*/ 913 h 1245"/>
                <a:gd name="T18" fmla="*/ 750 w 1249"/>
                <a:gd name="T19" fmla="*/ 996 h 1245"/>
                <a:gd name="T20" fmla="*/ 957 w 1249"/>
                <a:gd name="T21" fmla="*/ 996 h 1245"/>
                <a:gd name="T22" fmla="*/ 957 w 1249"/>
                <a:gd name="T23" fmla="*/ 1245 h 1245"/>
                <a:gd name="T24" fmla="*/ 291 w 1249"/>
                <a:gd name="T25" fmla="*/ 1245 h 1245"/>
                <a:gd name="T26" fmla="*/ 291 w 1249"/>
                <a:gd name="T27" fmla="*/ 996 h 1245"/>
                <a:gd name="T28" fmla="*/ 499 w 1249"/>
                <a:gd name="T29" fmla="*/ 996 h 1245"/>
                <a:gd name="T30" fmla="*/ 499 w 1249"/>
                <a:gd name="T31" fmla="*/ 913 h 1245"/>
                <a:gd name="T32" fmla="*/ 0 w 1249"/>
                <a:gd name="T33" fmla="*/ 913 h 1245"/>
                <a:gd name="T34" fmla="*/ 0 w 1249"/>
                <a:gd name="T35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9" h="1245">
                  <a:moveTo>
                    <a:pt x="250" y="249"/>
                  </a:moveTo>
                  <a:lnTo>
                    <a:pt x="250" y="664"/>
                  </a:lnTo>
                  <a:lnTo>
                    <a:pt x="999" y="664"/>
                  </a:lnTo>
                  <a:lnTo>
                    <a:pt x="999" y="249"/>
                  </a:lnTo>
                  <a:lnTo>
                    <a:pt x="250" y="249"/>
                  </a:lnTo>
                  <a:close/>
                  <a:moveTo>
                    <a:pt x="0" y="0"/>
                  </a:moveTo>
                  <a:lnTo>
                    <a:pt x="1249" y="0"/>
                  </a:lnTo>
                  <a:lnTo>
                    <a:pt x="1249" y="913"/>
                  </a:lnTo>
                  <a:lnTo>
                    <a:pt x="750" y="913"/>
                  </a:lnTo>
                  <a:lnTo>
                    <a:pt x="750" y="996"/>
                  </a:lnTo>
                  <a:lnTo>
                    <a:pt x="957" y="996"/>
                  </a:lnTo>
                  <a:lnTo>
                    <a:pt x="957" y="1245"/>
                  </a:lnTo>
                  <a:lnTo>
                    <a:pt x="291" y="1245"/>
                  </a:lnTo>
                  <a:lnTo>
                    <a:pt x="291" y="996"/>
                  </a:lnTo>
                  <a:lnTo>
                    <a:pt x="499" y="996"/>
                  </a:lnTo>
                  <a:lnTo>
                    <a:pt x="499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276"/>
            <p:cNvSpPr>
              <a:spLocks noEditPoints="1"/>
            </p:cNvSpPr>
            <p:nvPr/>
          </p:nvSpPr>
          <p:spPr bwMode="auto">
            <a:xfrm>
              <a:off x="10031413" y="4595813"/>
              <a:ext cx="198438" cy="198437"/>
            </a:xfrm>
            <a:custGeom>
              <a:avLst/>
              <a:gdLst>
                <a:gd name="T0" fmla="*/ 250 w 1249"/>
                <a:gd name="T1" fmla="*/ 249 h 1245"/>
                <a:gd name="T2" fmla="*/ 250 w 1249"/>
                <a:gd name="T3" fmla="*/ 664 h 1245"/>
                <a:gd name="T4" fmla="*/ 999 w 1249"/>
                <a:gd name="T5" fmla="*/ 664 h 1245"/>
                <a:gd name="T6" fmla="*/ 999 w 1249"/>
                <a:gd name="T7" fmla="*/ 249 h 1245"/>
                <a:gd name="T8" fmla="*/ 250 w 1249"/>
                <a:gd name="T9" fmla="*/ 249 h 1245"/>
                <a:gd name="T10" fmla="*/ 0 w 1249"/>
                <a:gd name="T11" fmla="*/ 0 h 1245"/>
                <a:gd name="T12" fmla="*/ 1249 w 1249"/>
                <a:gd name="T13" fmla="*/ 0 h 1245"/>
                <a:gd name="T14" fmla="*/ 1249 w 1249"/>
                <a:gd name="T15" fmla="*/ 913 h 1245"/>
                <a:gd name="T16" fmla="*/ 750 w 1249"/>
                <a:gd name="T17" fmla="*/ 913 h 1245"/>
                <a:gd name="T18" fmla="*/ 750 w 1249"/>
                <a:gd name="T19" fmla="*/ 996 h 1245"/>
                <a:gd name="T20" fmla="*/ 958 w 1249"/>
                <a:gd name="T21" fmla="*/ 996 h 1245"/>
                <a:gd name="T22" fmla="*/ 958 w 1249"/>
                <a:gd name="T23" fmla="*/ 1245 h 1245"/>
                <a:gd name="T24" fmla="*/ 292 w 1249"/>
                <a:gd name="T25" fmla="*/ 1245 h 1245"/>
                <a:gd name="T26" fmla="*/ 292 w 1249"/>
                <a:gd name="T27" fmla="*/ 996 h 1245"/>
                <a:gd name="T28" fmla="*/ 499 w 1249"/>
                <a:gd name="T29" fmla="*/ 996 h 1245"/>
                <a:gd name="T30" fmla="*/ 499 w 1249"/>
                <a:gd name="T31" fmla="*/ 913 h 1245"/>
                <a:gd name="T32" fmla="*/ 0 w 1249"/>
                <a:gd name="T33" fmla="*/ 913 h 1245"/>
                <a:gd name="T34" fmla="*/ 0 w 1249"/>
                <a:gd name="T35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9" h="1245">
                  <a:moveTo>
                    <a:pt x="250" y="249"/>
                  </a:moveTo>
                  <a:lnTo>
                    <a:pt x="250" y="664"/>
                  </a:lnTo>
                  <a:lnTo>
                    <a:pt x="999" y="664"/>
                  </a:lnTo>
                  <a:lnTo>
                    <a:pt x="999" y="249"/>
                  </a:lnTo>
                  <a:lnTo>
                    <a:pt x="250" y="249"/>
                  </a:lnTo>
                  <a:close/>
                  <a:moveTo>
                    <a:pt x="0" y="0"/>
                  </a:moveTo>
                  <a:lnTo>
                    <a:pt x="1249" y="0"/>
                  </a:lnTo>
                  <a:lnTo>
                    <a:pt x="1249" y="913"/>
                  </a:lnTo>
                  <a:lnTo>
                    <a:pt x="750" y="913"/>
                  </a:lnTo>
                  <a:lnTo>
                    <a:pt x="750" y="996"/>
                  </a:lnTo>
                  <a:lnTo>
                    <a:pt x="958" y="996"/>
                  </a:lnTo>
                  <a:lnTo>
                    <a:pt x="958" y="1245"/>
                  </a:lnTo>
                  <a:lnTo>
                    <a:pt x="292" y="1245"/>
                  </a:lnTo>
                  <a:lnTo>
                    <a:pt x="292" y="996"/>
                  </a:lnTo>
                  <a:lnTo>
                    <a:pt x="499" y="996"/>
                  </a:lnTo>
                  <a:lnTo>
                    <a:pt x="499" y="913"/>
                  </a:lnTo>
                  <a:lnTo>
                    <a:pt x="0" y="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277"/>
            <p:cNvSpPr>
              <a:spLocks/>
            </p:cNvSpPr>
            <p:nvPr/>
          </p:nvSpPr>
          <p:spPr bwMode="auto">
            <a:xfrm>
              <a:off x="10110788" y="4464050"/>
              <a:ext cx="409575" cy="93662"/>
            </a:xfrm>
            <a:custGeom>
              <a:avLst/>
              <a:gdLst>
                <a:gd name="T0" fmla="*/ 1166 w 2582"/>
                <a:gd name="T1" fmla="*/ 0 h 582"/>
                <a:gd name="T2" fmla="*/ 1416 w 2582"/>
                <a:gd name="T3" fmla="*/ 0 h 582"/>
                <a:gd name="T4" fmla="*/ 1416 w 2582"/>
                <a:gd name="T5" fmla="*/ 167 h 582"/>
                <a:gd name="T6" fmla="*/ 2582 w 2582"/>
                <a:gd name="T7" fmla="*/ 167 h 582"/>
                <a:gd name="T8" fmla="*/ 2582 w 2582"/>
                <a:gd name="T9" fmla="*/ 582 h 582"/>
                <a:gd name="T10" fmla="*/ 2331 w 2582"/>
                <a:gd name="T11" fmla="*/ 582 h 582"/>
                <a:gd name="T12" fmla="*/ 2331 w 2582"/>
                <a:gd name="T13" fmla="*/ 415 h 582"/>
                <a:gd name="T14" fmla="*/ 251 w 2582"/>
                <a:gd name="T15" fmla="*/ 415 h 582"/>
                <a:gd name="T16" fmla="*/ 251 w 2582"/>
                <a:gd name="T17" fmla="*/ 582 h 582"/>
                <a:gd name="T18" fmla="*/ 0 w 2582"/>
                <a:gd name="T19" fmla="*/ 582 h 582"/>
                <a:gd name="T20" fmla="*/ 0 w 2582"/>
                <a:gd name="T21" fmla="*/ 167 h 582"/>
                <a:gd name="T22" fmla="*/ 1166 w 2582"/>
                <a:gd name="T23" fmla="*/ 167 h 582"/>
                <a:gd name="T24" fmla="*/ 1166 w 2582"/>
                <a:gd name="T2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2" h="582">
                  <a:moveTo>
                    <a:pt x="1166" y="0"/>
                  </a:moveTo>
                  <a:lnTo>
                    <a:pt x="1416" y="0"/>
                  </a:lnTo>
                  <a:lnTo>
                    <a:pt x="1416" y="167"/>
                  </a:lnTo>
                  <a:lnTo>
                    <a:pt x="2582" y="167"/>
                  </a:lnTo>
                  <a:lnTo>
                    <a:pt x="2582" y="582"/>
                  </a:lnTo>
                  <a:lnTo>
                    <a:pt x="2331" y="582"/>
                  </a:lnTo>
                  <a:lnTo>
                    <a:pt x="2331" y="415"/>
                  </a:lnTo>
                  <a:lnTo>
                    <a:pt x="251" y="415"/>
                  </a:lnTo>
                  <a:lnTo>
                    <a:pt x="251" y="582"/>
                  </a:lnTo>
                  <a:lnTo>
                    <a:pt x="0" y="582"/>
                  </a:lnTo>
                  <a:lnTo>
                    <a:pt x="0" y="167"/>
                  </a:lnTo>
                  <a:lnTo>
                    <a:pt x="1166" y="167"/>
                  </a:lnTo>
                  <a:lnTo>
                    <a:pt x="1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7" name="Group 916"/>
          <p:cNvGrpSpPr/>
          <p:nvPr/>
        </p:nvGrpSpPr>
        <p:grpSpPr>
          <a:xfrm>
            <a:off x="9082234" y="4227513"/>
            <a:ext cx="566738" cy="566737"/>
            <a:chOff x="9064625" y="4227513"/>
            <a:chExt cx="566738" cy="566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0" name="Freeform 282"/>
            <p:cNvSpPr>
              <a:spLocks noEditPoints="1"/>
            </p:cNvSpPr>
            <p:nvPr/>
          </p:nvSpPr>
          <p:spPr bwMode="auto">
            <a:xfrm>
              <a:off x="9064625" y="4227513"/>
              <a:ext cx="566738" cy="566737"/>
            </a:xfrm>
            <a:custGeom>
              <a:avLst/>
              <a:gdLst>
                <a:gd name="T0" fmla="*/ 3020 w 3570"/>
                <a:gd name="T1" fmla="*/ 3158 h 3570"/>
                <a:gd name="T2" fmla="*/ 3031 w 3570"/>
                <a:gd name="T3" fmla="*/ 3212 h 3570"/>
                <a:gd name="T4" fmla="*/ 3062 w 3570"/>
                <a:gd name="T5" fmla="*/ 3255 h 3570"/>
                <a:gd name="T6" fmla="*/ 3105 w 3570"/>
                <a:gd name="T7" fmla="*/ 3284 h 3570"/>
                <a:gd name="T8" fmla="*/ 3158 w 3570"/>
                <a:gd name="T9" fmla="*/ 3295 h 3570"/>
                <a:gd name="T10" fmla="*/ 3212 w 3570"/>
                <a:gd name="T11" fmla="*/ 3284 h 3570"/>
                <a:gd name="T12" fmla="*/ 3255 w 3570"/>
                <a:gd name="T13" fmla="*/ 3255 h 3570"/>
                <a:gd name="T14" fmla="*/ 3284 w 3570"/>
                <a:gd name="T15" fmla="*/ 3212 h 3570"/>
                <a:gd name="T16" fmla="*/ 3295 w 3570"/>
                <a:gd name="T17" fmla="*/ 3158 h 3570"/>
                <a:gd name="T18" fmla="*/ 3020 w 3570"/>
                <a:gd name="T19" fmla="*/ 824 h 3570"/>
                <a:gd name="T20" fmla="*/ 275 w 3570"/>
                <a:gd name="T21" fmla="*/ 3158 h 3570"/>
                <a:gd name="T22" fmla="*/ 286 w 3570"/>
                <a:gd name="T23" fmla="*/ 3212 h 3570"/>
                <a:gd name="T24" fmla="*/ 315 w 3570"/>
                <a:gd name="T25" fmla="*/ 3255 h 3570"/>
                <a:gd name="T26" fmla="*/ 358 w 3570"/>
                <a:gd name="T27" fmla="*/ 3284 h 3570"/>
                <a:gd name="T28" fmla="*/ 412 w 3570"/>
                <a:gd name="T29" fmla="*/ 3295 h 3570"/>
                <a:gd name="T30" fmla="*/ 2756 w 3570"/>
                <a:gd name="T31" fmla="*/ 3251 h 3570"/>
                <a:gd name="T32" fmla="*/ 2746 w 3570"/>
                <a:gd name="T33" fmla="*/ 3158 h 3570"/>
                <a:gd name="T34" fmla="*/ 275 w 3570"/>
                <a:gd name="T35" fmla="*/ 275 h 3570"/>
                <a:gd name="T36" fmla="*/ 3020 w 3570"/>
                <a:gd name="T37" fmla="*/ 0 h 3570"/>
                <a:gd name="T38" fmla="*/ 3570 w 3570"/>
                <a:gd name="T39" fmla="*/ 550 h 3570"/>
                <a:gd name="T40" fmla="*/ 3567 w 3570"/>
                <a:gd name="T41" fmla="*/ 3210 h 3570"/>
                <a:gd name="T42" fmla="*/ 3542 w 3570"/>
                <a:gd name="T43" fmla="*/ 3307 h 3570"/>
                <a:gd name="T44" fmla="*/ 3496 w 3570"/>
                <a:gd name="T45" fmla="*/ 3394 h 3570"/>
                <a:gd name="T46" fmla="*/ 3432 w 3570"/>
                <a:gd name="T47" fmla="*/ 3466 h 3570"/>
                <a:gd name="T48" fmla="*/ 3351 w 3570"/>
                <a:gd name="T49" fmla="*/ 3521 h 3570"/>
                <a:gd name="T50" fmla="*/ 3260 w 3570"/>
                <a:gd name="T51" fmla="*/ 3557 h 3570"/>
                <a:gd name="T52" fmla="*/ 3158 w 3570"/>
                <a:gd name="T53" fmla="*/ 3570 h 3570"/>
                <a:gd name="T54" fmla="*/ 360 w 3570"/>
                <a:gd name="T55" fmla="*/ 3567 h 3570"/>
                <a:gd name="T56" fmla="*/ 263 w 3570"/>
                <a:gd name="T57" fmla="*/ 3542 h 3570"/>
                <a:gd name="T58" fmla="*/ 176 w 3570"/>
                <a:gd name="T59" fmla="*/ 3496 h 3570"/>
                <a:gd name="T60" fmla="*/ 104 w 3570"/>
                <a:gd name="T61" fmla="*/ 3432 h 3570"/>
                <a:gd name="T62" fmla="*/ 49 w 3570"/>
                <a:gd name="T63" fmla="*/ 3351 h 3570"/>
                <a:gd name="T64" fmla="*/ 13 w 3570"/>
                <a:gd name="T65" fmla="*/ 3260 h 3570"/>
                <a:gd name="T66" fmla="*/ 0 w 3570"/>
                <a:gd name="T67" fmla="*/ 3158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0" h="3570">
                  <a:moveTo>
                    <a:pt x="3020" y="824"/>
                  </a:moveTo>
                  <a:lnTo>
                    <a:pt x="3020" y="3158"/>
                  </a:lnTo>
                  <a:lnTo>
                    <a:pt x="3024" y="3186"/>
                  </a:lnTo>
                  <a:lnTo>
                    <a:pt x="3031" y="3212"/>
                  </a:lnTo>
                  <a:lnTo>
                    <a:pt x="3044" y="3235"/>
                  </a:lnTo>
                  <a:lnTo>
                    <a:pt x="3062" y="3255"/>
                  </a:lnTo>
                  <a:lnTo>
                    <a:pt x="3081" y="3271"/>
                  </a:lnTo>
                  <a:lnTo>
                    <a:pt x="3105" y="3284"/>
                  </a:lnTo>
                  <a:lnTo>
                    <a:pt x="3131" y="3293"/>
                  </a:lnTo>
                  <a:lnTo>
                    <a:pt x="3158" y="3295"/>
                  </a:lnTo>
                  <a:lnTo>
                    <a:pt x="3186" y="3293"/>
                  </a:lnTo>
                  <a:lnTo>
                    <a:pt x="3212" y="3284"/>
                  </a:lnTo>
                  <a:lnTo>
                    <a:pt x="3235" y="3271"/>
                  </a:lnTo>
                  <a:lnTo>
                    <a:pt x="3255" y="3255"/>
                  </a:lnTo>
                  <a:lnTo>
                    <a:pt x="3271" y="3235"/>
                  </a:lnTo>
                  <a:lnTo>
                    <a:pt x="3284" y="3212"/>
                  </a:lnTo>
                  <a:lnTo>
                    <a:pt x="3293" y="3186"/>
                  </a:lnTo>
                  <a:lnTo>
                    <a:pt x="3295" y="3158"/>
                  </a:lnTo>
                  <a:lnTo>
                    <a:pt x="3295" y="824"/>
                  </a:lnTo>
                  <a:lnTo>
                    <a:pt x="3020" y="824"/>
                  </a:lnTo>
                  <a:close/>
                  <a:moveTo>
                    <a:pt x="275" y="275"/>
                  </a:moveTo>
                  <a:lnTo>
                    <a:pt x="275" y="3158"/>
                  </a:lnTo>
                  <a:lnTo>
                    <a:pt x="277" y="3186"/>
                  </a:lnTo>
                  <a:lnTo>
                    <a:pt x="286" y="3212"/>
                  </a:lnTo>
                  <a:lnTo>
                    <a:pt x="299" y="3235"/>
                  </a:lnTo>
                  <a:lnTo>
                    <a:pt x="315" y="3255"/>
                  </a:lnTo>
                  <a:lnTo>
                    <a:pt x="335" y="3271"/>
                  </a:lnTo>
                  <a:lnTo>
                    <a:pt x="358" y="3284"/>
                  </a:lnTo>
                  <a:lnTo>
                    <a:pt x="384" y="3293"/>
                  </a:lnTo>
                  <a:lnTo>
                    <a:pt x="412" y="3295"/>
                  </a:lnTo>
                  <a:lnTo>
                    <a:pt x="2769" y="3295"/>
                  </a:lnTo>
                  <a:lnTo>
                    <a:pt x="2756" y="3251"/>
                  </a:lnTo>
                  <a:lnTo>
                    <a:pt x="2749" y="3205"/>
                  </a:lnTo>
                  <a:lnTo>
                    <a:pt x="2746" y="3158"/>
                  </a:lnTo>
                  <a:lnTo>
                    <a:pt x="2746" y="275"/>
                  </a:lnTo>
                  <a:lnTo>
                    <a:pt x="275" y="275"/>
                  </a:lnTo>
                  <a:close/>
                  <a:moveTo>
                    <a:pt x="0" y="0"/>
                  </a:moveTo>
                  <a:lnTo>
                    <a:pt x="3020" y="0"/>
                  </a:lnTo>
                  <a:lnTo>
                    <a:pt x="3020" y="550"/>
                  </a:lnTo>
                  <a:lnTo>
                    <a:pt x="3570" y="550"/>
                  </a:lnTo>
                  <a:lnTo>
                    <a:pt x="3570" y="3158"/>
                  </a:lnTo>
                  <a:lnTo>
                    <a:pt x="3567" y="3210"/>
                  </a:lnTo>
                  <a:lnTo>
                    <a:pt x="3557" y="3260"/>
                  </a:lnTo>
                  <a:lnTo>
                    <a:pt x="3542" y="3307"/>
                  </a:lnTo>
                  <a:lnTo>
                    <a:pt x="3521" y="3351"/>
                  </a:lnTo>
                  <a:lnTo>
                    <a:pt x="3496" y="3394"/>
                  </a:lnTo>
                  <a:lnTo>
                    <a:pt x="3466" y="3432"/>
                  </a:lnTo>
                  <a:lnTo>
                    <a:pt x="3432" y="3466"/>
                  </a:lnTo>
                  <a:lnTo>
                    <a:pt x="3394" y="3496"/>
                  </a:lnTo>
                  <a:lnTo>
                    <a:pt x="3351" y="3521"/>
                  </a:lnTo>
                  <a:lnTo>
                    <a:pt x="3307" y="3542"/>
                  </a:lnTo>
                  <a:lnTo>
                    <a:pt x="3260" y="3557"/>
                  </a:lnTo>
                  <a:lnTo>
                    <a:pt x="3210" y="3567"/>
                  </a:lnTo>
                  <a:lnTo>
                    <a:pt x="3158" y="3570"/>
                  </a:lnTo>
                  <a:lnTo>
                    <a:pt x="412" y="3570"/>
                  </a:lnTo>
                  <a:lnTo>
                    <a:pt x="360" y="3567"/>
                  </a:lnTo>
                  <a:lnTo>
                    <a:pt x="310" y="3557"/>
                  </a:lnTo>
                  <a:lnTo>
                    <a:pt x="263" y="3542"/>
                  </a:lnTo>
                  <a:lnTo>
                    <a:pt x="219" y="3521"/>
                  </a:lnTo>
                  <a:lnTo>
                    <a:pt x="176" y="3496"/>
                  </a:lnTo>
                  <a:lnTo>
                    <a:pt x="138" y="3466"/>
                  </a:lnTo>
                  <a:lnTo>
                    <a:pt x="104" y="3432"/>
                  </a:lnTo>
                  <a:lnTo>
                    <a:pt x="74" y="3394"/>
                  </a:lnTo>
                  <a:lnTo>
                    <a:pt x="49" y="3351"/>
                  </a:lnTo>
                  <a:lnTo>
                    <a:pt x="28" y="3307"/>
                  </a:lnTo>
                  <a:lnTo>
                    <a:pt x="13" y="3260"/>
                  </a:lnTo>
                  <a:lnTo>
                    <a:pt x="3" y="3210"/>
                  </a:lnTo>
                  <a:lnTo>
                    <a:pt x="0" y="3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283"/>
            <p:cNvSpPr>
              <a:spLocks noEditPoints="1"/>
            </p:cNvSpPr>
            <p:nvPr/>
          </p:nvSpPr>
          <p:spPr bwMode="auto">
            <a:xfrm>
              <a:off x="9326563" y="4314825"/>
              <a:ext cx="130175" cy="217487"/>
            </a:xfrm>
            <a:custGeom>
              <a:avLst/>
              <a:gdLst>
                <a:gd name="T0" fmla="*/ 274 w 824"/>
                <a:gd name="T1" fmla="*/ 274 h 1372"/>
                <a:gd name="T2" fmla="*/ 274 w 824"/>
                <a:gd name="T3" fmla="*/ 1098 h 1372"/>
                <a:gd name="T4" fmla="*/ 549 w 824"/>
                <a:gd name="T5" fmla="*/ 1098 h 1372"/>
                <a:gd name="T6" fmla="*/ 549 w 824"/>
                <a:gd name="T7" fmla="*/ 274 h 1372"/>
                <a:gd name="T8" fmla="*/ 274 w 824"/>
                <a:gd name="T9" fmla="*/ 274 h 1372"/>
                <a:gd name="T10" fmla="*/ 0 w 824"/>
                <a:gd name="T11" fmla="*/ 0 h 1372"/>
                <a:gd name="T12" fmla="*/ 824 w 824"/>
                <a:gd name="T13" fmla="*/ 0 h 1372"/>
                <a:gd name="T14" fmla="*/ 824 w 824"/>
                <a:gd name="T15" fmla="*/ 1372 h 1372"/>
                <a:gd name="T16" fmla="*/ 0 w 824"/>
                <a:gd name="T17" fmla="*/ 1372 h 1372"/>
                <a:gd name="T18" fmla="*/ 0 w 824"/>
                <a:gd name="T19" fmla="*/ 0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4" h="1372">
                  <a:moveTo>
                    <a:pt x="274" y="274"/>
                  </a:moveTo>
                  <a:lnTo>
                    <a:pt x="274" y="1098"/>
                  </a:lnTo>
                  <a:lnTo>
                    <a:pt x="549" y="1098"/>
                  </a:lnTo>
                  <a:lnTo>
                    <a:pt x="549" y="274"/>
                  </a:lnTo>
                  <a:lnTo>
                    <a:pt x="274" y="274"/>
                  </a:lnTo>
                  <a:close/>
                  <a:moveTo>
                    <a:pt x="0" y="0"/>
                  </a:moveTo>
                  <a:lnTo>
                    <a:pt x="824" y="0"/>
                  </a:lnTo>
                  <a:lnTo>
                    <a:pt x="824" y="1372"/>
                  </a:lnTo>
                  <a:lnTo>
                    <a:pt x="0" y="13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Rectangle 284"/>
            <p:cNvSpPr>
              <a:spLocks noChangeArrowheads="1"/>
            </p:cNvSpPr>
            <p:nvPr/>
          </p:nvSpPr>
          <p:spPr bwMode="auto">
            <a:xfrm>
              <a:off x="9151938" y="4314825"/>
              <a:ext cx="130175" cy="428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Rectangle 285"/>
            <p:cNvSpPr>
              <a:spLocks noChangeArrowheads="1"/>
            </p:cNvSpPr>
            <p:nvPr/>
          </p:nvSpPr>
          <p:spPr bwMode="auto">
            <a:xfrm>
              <a:off x="9151938" y="4402138"/>
              <a:ext cx="130175" cy="428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Rectangle 286"/>
            <p:cNvSpPr>
              <a:spLocks noChangeArrowheads="1"/>
            </p:cNvSpPr>
            <p:nvPr/>
          </p:nvSpPr>
          <p:spPr bwMode="auto">
            <a:xfrm>
              <a:off x="9151938" y="4489450"/>
              <a:ext cx="130175" cy="428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Rectangle 287"/>
            <p:cNvSpPr>
              <a:spLocks noChangeArrowheads="1"/>
            </p:cNvSpPr>
            <p:nvPr/>
          </p:nvSpPr>
          <p:spPr bwMode="auto">
            <a:xfrm>
              <a:off x="9151938" y="4576763"/>
              <a:ext cx="304800" cy="428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Rectangle 288"/>
            <p:cNvSpPr>
              <a:spLocks noChangeArrowheads="1"/>
            </p:cNvSpPr>
            <p:nvPr/>
          </p:nvSpPr>
          <p:spPr bwMode="auto">
            <a:xfrm>
              <a:off x="9151938" y="4664075"/>
              <a:ext cx="304800" cy="428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7" name="Group 926"/>
          <p:cNvGrpSpPr/>
          <p:nvPr/>
        </p:nvGrpSpPr>
        <p:grpSpPr>
          <a:xfrm>
            <a:off x="8145947" y="4227513"/>
            <a:ext cx="568325" cy="566737"/>
            <a:chOff x="8131175" y="4227513"/>
            <a:chExt cx="568325" cy="566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1" name="Freeform 293"/>
            <p:cNvSpPr>
              <a:spLocks noEditPoints="1"/>
            </p:cNvSpPr>
            <p:nvPr/>
          </p:nvSpPr>
          <p:spPr bwMode="auto">
            <a:xfrm>
              <a:off x="8131175" y="4227513"/>
              <a:ext cx="568325" cy="566737"/>
            </a:xfrm>
            <a:custGeom>
              <a:avLst/>
              <a:gdLst>
                <a:gd name="T0" fmla="*/ 3029 w 3580"/>
                <a:gd name="T1" fmla="*/ 3158 h 3570"/>
                <a:gd name="T2" fmla="*/ 3040 w 3580"/>
                <a:gd name="T3" fmla="*/ 3212 h 3570"/>
                <a:gd name="T4" fmla="*/ 3070 w 3580"/>
                <a:gd name="T5" fmla="*/ 3255 h 3570"/>
                <a:gd name="T6" fmla="*/ 3114 w 3580"/>
                <a:gd name="T7" fmla="*/ 3284 h 3570"/>
                <a:gd name="T8" fmla="*/ 3167 w 3580"/>
                <a:gd name="T9" fmla="*/ 3295 h 3570"/>
                <a:gd name="T10" fmla="*/ 3221 w 3580"/>
                <a:gd name="T11" fmla="*/ 3284 h 3570"/>
                <a:gd name="T12" fmla="*/ 3264 w 3580"/>
                <a:gd name="T13" fmla="*/ 3255 h 3570"/>
                <a:gd name="T14" fmla="*/ 3294 w 3580"/>
                <a:gd name="T15" fmla="*/ 3212 h 3570"/>
                <a:gd name="T16" fmla="*/ 3304 w 3580"/>
                <a:gd name="T17" fmla="*/ 3158 h 3570"/>
                <a:gd name="T18" fmla="*/ 3029 w 3580"/>
                <a:gd name="T19" fmla="*/ 824 h 3570"/>
                <a:gd name="T20" fmla="*/ 276 w 3580"/>
                <a:gd name="T21" fmla="*/ 3158 h 3570"/>
                <a:gd name="T22" fmla="*/ 286 w 3580"/>
                <a:gd name="T23" fmla="*/ 3212 h 3570"/>
                <a:gd name="T24" fmla="*/ 316 w 3580"/>
                <a:gd name="T25" fmla="*/ 3255 h 3570"/>
                <a:gd name="T26" fmla="*/ 359 w 3580"/>
                <a:gd name="T27" fmla="*/ 3284 h 3570"/>
                <a:gd name="T28" fmla="*/ 413 w 3580"/>
                <a:gd name="T29" fmla="*/ 3295 h 3570"/>
                <a:gd name="T30" fmla="*/ 2764 w 3580"/>
                <a:gd name="T31" fmla="*/ 3251 h 3570"/>
                <a:gd name="T32" fmla="*/ 2753 w 3580"/>
                <a:gd name="T33" fmla="*/ 3158 h 3570"/>
                <a:gd name="T34" fmla="*/ 276 w 3580"/>
                <a:gd name="T35" fmla="*/ 275 h 3570"/>
                <a:gd name="T36" fmla="*/ 3029 w 3580"/>
                <a:gd name="T37" fmla="*/ 0 h 3570"/>
                <a:gd name="T38" fmla="*/ 3580 w 3580"/>
                <a:gd name="T39" fmla="*/ 550 h 3570"/>
                <a:gd name="T40" fmla="*/ 3577 w 3580"/>
                <a:gd name="T41" fmla="*/ 3210 h 3570"/>
                <a:gd name="T42" fmla="*/ 3552 w 3580"/>
                <a:gd name="T43" fmla="*/ 3307 h 3570"/>
                <a:gd name="T44" fmla="*/ 3506 w 3580"/>
                <a:gd name="T45" fmla="*/ 3394 h 3570"/>
                <a:gd name="T46" fmla="*/ 3441 w 3580"/>
                <a:gd name="T47" fmla="*/ 3466 h 3570"/>
                <a:gd name="T48" fmla="*/ 3361 w 3580"/>
                <a:gd name="T49" fmla="*/ 3521 h 3570"/>
                <a:gd name="T50" fmla="*/ 3269 w 3580"/>
                <a:gd name="T51" fmla="*/ 3557 h 3570"/>
                <a:gd name="T52" fmla="*/ 3167 w 3580"/>
                <a:gd name="T53" fmla="*/ 3570 h 3570"/>
                <a:gd name="T54" fmla="*/ 361 w 3580"/>
                <a:gd name="T55" fmla="*/ 3567 h 3570"/>
                <a:gd name="T56" fmla="*/ 264 w 3580"/>
                <a:gd name="T57" fmla="*/ 3542 h 3570"/>
                <a:gd name="T58" fmla="*/ 177 w 3580"/>
                <a:gd name="T59" fmla="*/ 3496 h 3570"/>
                <a:gd name="T60" fmla="*/ 104 w 3580"/>
                <a:gd name="T61" fmla="*/ 3432 h 3570"/>
                <a:gd name="T62" fmla="*/ 49 w 3580"/>
                <a:gd name="T63" fmla="*/ 3351 h 3570"/>
                <a:gd name="T64" fmla="*/ 13 w 3580"/>
                <a:gd name="T65" fmla="*/ 3260 h 3570"/>
                <a:gd name="T66" fmla="*/ 0 w 3580"/>
                <a:gd name="T67" fmla="*/ 3158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0" h="3570">
                  <a:moveTo>
                    <a:pt x="3029" y="824"/>
                  </a:moveTo>
                  <a:lnTo>
                    <a:pt x="3029" y="3158"/>
                  </a:lnTo>
                  <a:lnTo>
                    <a:pt x="3032" y="3186"/>
                  </a:lnTo>
                  <a:lnTo>
                    <a:pt x="3040" y="3212"/>
                  </a:lnTo>
                  <a:lnTo>
                    <a:pt x="3053" y="3235"/>
                  </a:lnTo>
                  <a:lnTo>
                    <a:pt x="3070" y="3255"/>
                  </a:lnTo>
                  <a:lnTo>
                    <a:pt x="3090" y="3271"/>
                  </a:lnTo>
                  <a:lnTo>
                    <a:pt x="3114" y="3284"/>
                  </a:lnTo>
                  <a:lnTo>
                    <a:pt x="3140" y="3293"/>
                  </a:lnTo>
                  <a:lnTo>
                    <a:pt x="3167" y="3295"/>
                  </a:lnTo>
                  <a:lnTo>
                    <a:pt x="3195" y="3293"/>
                  </a:lnTo>
                  <a:lnTo>
                    <a:pt x="3221" y="3284"/>
                  </a:lnTo>
                  <a:lnTo>
                    <a:pt x="3244" y="3271"/>
                  </a:lnTo>
                  <a:lnTo>
                    <a:pt x="3264" y="3255"/>
                  </a:lnTo>
                  <a:lnTo>
                    <a:pt x="3281" y="3235"/>
                  </a:lnTo>
                  <a:lnTo>
                    <a:pt x="3294" y="3212"/>
                  </a:lnTo>
                  <a:lnTo>
                    <a:pt x="3302" y="3186"/>
                  </a:lnTo>
                  <a:lnTo>
                    <a:pt x="3304" y="3158"/>
                  </a:lnTo>
                  <a:lnTo>
                    <a:pt x="3304" y="824"/>
                  </a:lnTo>
                  <a:lnTo>
                    <a:pt x="3029" y="824"/>
                  </a:lnTo>
                  <a:close/>
                  <a:moveTo>
                    <a:pt x="276" y="275"/>
                  </a:moveTo>
                  <a:lnTo>
                    <a:pt x="276" y="3158"/>
                  </a:lnTo>
                  <a:lnTo>
                    <a:pt x="278" y="3186"/>
                  </a:lnTo>
                  <a:lnTo>
                    <a:pt x="286" y="3212"/>
                  </a:lnTo>
                  <a:lnTo>
                    <a:pt x="299" y="3235"/>
                  </a:lnTo>
                  <a:lnTo>
                    <a:pt x="316" y="3255"/>
                  </a:lnTo>
                  <a:lnTo>
                    <a:pt x="336" y="3271"/>
                  </a:lnTo>
                  <a:lnTo>
                    <a:pt x="359" y="3284"/>
                  </a:lnTo>
                  <a:lnTo>
                    <a:pt x="385" y="3293"/>
                  </a:lnTo>
                  <a:lnTo>
                    <a:pt x="413" y="3295"/>
                  </a:lnTo>
                  <a:lnTo>
                    <a:pt x="2777" y="3295"/>
                  </a:lnTo>
                  <a:lnTo>
                    <a:pt x="2764" y="3251"/>
                  </a:lnTo>
                  <a:lnTo>
                    <a:pt x="2757" y="3205"/>
                  </a:lnTo>
                  <a:lnTo>
                    <a:pt x="2753" y="3158"/>
                  </a:lnTo>
                  <a:lnTo>
                    <a:pt x="2753" y="275"/>
                  </a:lnTo>
                  <a:lnTo>
                    <a:pt x="276" y="275"/>
                  </a:lnTo>
                  <a:close/>
                  <a:moveTo>
                    <a:pt x="0" y="0"/>
                  </a:moveTo>
                  <a:lnTo>
                    <a:pt x="3029" y="0"/>
                  </a:lnTo>
                  <a:lnTo>
                    <a:pt x="3029" y="550"/>
                  </a:lnTo>
                  <a:lnTo>
                    <a:pt x="3580" y="550"/>
                  </a:lnTo>
                  <a:lnTo>
                    <a:pt x="3580" y="3158"/>
                  </a:lnTo>
                  <a:lnTo>
                    <a:pt x="3577" y="3210"/>
                  </a:lnTo>
                  <a:lnTo>
                    <a:pt x="3567" y="3260"/>
                  </a:lnTo>
                  <a:lnTo>
                    <a:pt x="3552" y="3307"/>
                  </a:lnTo>
                  <a:lnTo>
                    <a:pt x="3531" y="3351"/>
                  </a:lnTo>
                  <a:lnTo>
                    <a:pt x="3506" y="3394"/>
                  </a:lnTo>
                  <a:lnTo>
                    <a:pt x="3476" y="3432"/>
                  </a:lnTo>
                  <a:lnTo>
                    <a:pt x="3441" y="3466"/>
                  </a:lnTo>
                  <a:lnTo>
                    <a:pt x="3403" y="3496"/>
                  </a:lnTo>
                  <a:lnTo>
                    <a:pt x="3361" y="3521"/>
                  </a:lnTo>
                  <a:lnTo>
                    <a:pt x="3316" y="3542"/>
                  </a:lnTo>
                  <a:lnTo>
                    <a:pt x="3269" y="3557"/>
                  </a:lnTo>
                  <a:lnTo>
                    <a:pt x="3219" y="3567"/>
                  </a:lnTo>
                  <a:lnTo>
                    <a:pt x="3167" y="3570"/>
                  </a:lnTo>
                  <a:lnTo>
                    <a:pt x="413" y="3570"/>
                  </a:lnTo>
                  <a:lnTo>
                    <a:pt x="361" y="3567"/>
                  </a:lnTo>
                  <a:lnTo>
                    <a:pt x="311" y="3557"/>
                  </a:lnTo>
                  <a:lnTo>
                    <a:pt x="264" y="3542"/>
                  </a:lnTo>
                  <a:lnTo>
                    <a:pt x="219" y="3521"/>
                  </a:lnTo>
                  <a:lnTo>
                    <a:pt x="177" y="3496"/>
                  </a:lnTo>
                  <a:lnTo>
                    <a:pt x="139" y="3466"/>
                  </a:lnTo>
                  <a:lnTo>
                    <a:pt x="104" y="3432"/>
                  </a:lnTo>
                  <a:lnTo>
                    <a:pt x="74" y="3394"/>
                  </a:lnTo>
                  <a:lnTo>
                    <a:pt x="49" y="3351"/>
                  </a:lnTo>
                  <a:lnTo>
                    <a:pt x="28" y="3307"/>
                  </a:lnTo>
                  <a:lnTo>
                    <a:pt x="13" y="3260"/>
                  </a:lnTo>
                  <a:lnTo>
                    <a:pt x="3" y="3210"/>
                  </a:lnTo>
                  <a:lnTo>
                    <a:pt x="0" y="3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294"/>
            <p:cNvSpPr>
              <a:spLocks noEditPoints="1"/>
            </p:cNvSpPr>
            <p:nvPr/>
          </p:nvSpPr>
          <p:spPr bwMode="auto">
            <a:xfrm>
              <a:off x="8393113" y="4489450"/>
              <a:ext cx="131763" cy="217487"/>
            </a:xfrm>
            <a:custGeom>
              <a:avLst/>
              <a:gdLst>
                <a:gd name="T0" fmla="*/ 276 w 827"/>
                <a:gd name="T1" fmla="*/ 274 h 1372"/>
                <a:gd name="T2" fmla="*/ 276 w 827"/>
                <a:gd name="T3" fmla="*/ 1098 h 1372"/>
                <a:gd name="T4" fmla="*/ 551 w 827"/>
                <a:gd name="T5" fmla="*/ 1098 h 1372"/>
                <a:gd name="T6" fmla="*/ 551 w 827"/>
                <a:gd name="T7" fmla="*/ 274 h 1372"/>
                <a:gd name="T8" fmla="*/ 276 w 827"/>
                <a:gd name="T9" fmla="*/ 274 h 1372"/>
                <a:gd name="T10" fmla="*/ 0 w 827"/>
                <a:gd name="T11" fmla="*/ 0 h 1372"/>
                <a:gd name="T12" fmla="*/ 827 w 827"/>
                <a:gd name="T13" fmla="*/ 0 h 1372"/>
                <a:gd name="T14" fmla="*/ 827 w 827"/>
                <a:gd name="T15" fmla="*/ 1372 h 1372"/>
                <a:gd name="T16" fmla="*/ 0 w 827"/>
                <a:gd name="T17" fmla="*/ 1372 h 1372"/>
                <a:gd name="T18" fmla="*/ 0 w 827"/>
                <a:gd name="T19" fmla="*/ 0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7" h="1372">
                  <a:moveTo>
                    <a:pt x="276" y="274"/>
                  </a:moveTo>
                  <a:lnTo>
                    <a:pt x="276" y="1098"/>
                  </a:lnTo>
                  <a:lnTo>
                    <a:pt x="551" y="1098"/>
                  </a:lnTo>
                  <a:lnTo>
                    <a:pt x="551" y="274"/>
                  </a:lnTo>
                  <a:lnTo>
                    <a:pt x="276" y="274"/>
                  </a:lnTo>
                  <a:close/>
                  <a:moveTo>
                    <a:pt x="0" y="0"/>
                  </a:moveTo>
                  <a:lnTo>
                    <a:pt x="827" y="0"/>
                  </a:lnTo>
                  <a:lnTo>
                    <a:pt x="827" y="1372"/>
                  </a:lnTo>
                  <a:lnTo>
                    <a:pt x="0" y="13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Rectangle 295"/>
            <p:cNvSpPr>
              <a:spLocks noChangeArrowheads="1"/>
            </p:cNvSpPr>
            <p:nvPr/>
          </p:nvSpPr>
          <p:spPr bwMode="auto">
            <a:xfrm>
              <a:off x="8218488" y="4489450"/>
              <a:ext cx="131763" cy="428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Rectangle 296"/>
            <p:cNvSpPr>
              <a:spLocks noChangeArrowheads="1"/>
            </p:cNvSpPr>
            <p:nvPr/>
          </p:nvSpPr>
          <p:spPr bwMode="auto">
            <a:xfrm>
              <a:off x="8218488" y="4576763"/>
              <a:ext cx="131763" cy="428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Rectangle 297"/>
            <p:cNvSpPr>
              <a:spLocks noChangeArrowheads="1"/>
            </p:cNvSpPr>
            <p:nvPr/>
          </p:nvSpPr>
          <p:spPr bwMode="auto">
            <a:xfrm>
              <a:off x="8218488" y="4664075"/>
              <a:ext cx="131763" cy="428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Freeform 298"/>
            <p:cNvSpPr>
              <a:spLocks noEditPoints="1"/>
            </p:cNvSpPr>
            <p:nvPr/>
          </p:nvSpPr>
          <p:spPr bwMode="auto">
            <a:xfrm>
              <a:off x="8218488" y="4314825"/>
              <a:ext cx="292100" cy="130175"/>
            </a:xfrm>
            <a:custGeom>
              <a:avLst/>
              <a:gdLst>
                <a:gd name="T0" fmla="*/ 276 w 1836"/>
                <a:gd name="T1" fmla="*/ 274 h 823"/>
                <a:gd name="T2" fmla="*/ 276 w 1836"/>
                <a:gd name="T3" fmla="*/ 548 h 823"/>
                <a:gd name="T4" fmla="*/ 1560 w 1836"/>
                <a:gd name="T5" fmla="*/ 548 h 823"/>
                <a:gd name="T6" fmla="*/ 1560 w 1836"/>
                <a:gd name="T7" fmla="*/ 274 h 823"/>
                <a:gd name="T8" fmla="*/ 276 w 1836"/>
                <a:gd name="T9" fmla="*/ 274 h 823"/>
                <a:gd name="T10" fmla="*/ 0 w 1836"/>
                <a:gd name="T11" fmla="*/ 0 h 823"/>
                <a:gd name="T12" fmla="*/ 1836 w 1836"/>
                <a:gd name="T13" fmla="*/ 0 h 823"/>
                <a:gd name="T14" fmla="*/ 1836 w 1836"/>
                <a:gd name="T15" fmla="*/ 823 h 823"/>
                <a:gd name="T16" fmla="*/ 0 w 1836"/>
                <a:gd name="T17" fmla="*/ 823 h 823"/>
                <a:gd name="T18" fmla="*/ 0 w 1836"/>
                <a:gd name="T19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6" h="823">
                  <a:moveTo>
                    <a:pt x="276" y="274"/>
                  </a:moveTo>
                  <a:lnTo>
                    <a:pt x="276" y="548"/>
                  </a:lnTo>
                  <a:lnTo>
                    <a:pt x="1560" y="548"/>
                  </a:lnTo>
                  <a:lnTo>
                    <a:pt x="1560" y="274"/>
                  </a:lnTo>
                  <a:lnTo>
                    <a:pt x="276" y="274"/>
                  </a:lnTo>
                  <a:close/>
                  <a:moveTo>
                    <a:pt x="0" y="0"/>
                  </a:moveTo>
                  <a:lnTo>
                    <a:pt x="1836" y="0"/>
                  </a:lnTo>
                  <a:lnTo>
                    <a:pt x="1836" y="823"/>
                  </a:lnTo>
                  <a:lnTo>
                    <a:pt x="0" y="8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7" name="Group 936"/>
          <p:cNvGrpSpPr/>
          <p:nvPr/>
        </p:nvGrpSpPr>
        <p:grpSpPr>
          <a:xfrm>
            <a:off x="7210453" y="4227513"/>
            <a:ext cx="568325" cy="566737"/>
            <a:chOff x="7208838" y="4227513"/>
            <a:chExt cx="568325" cy="566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1" name="Freeform 303"/>
            <p:cNvSpPr>
              <a:spLocks noEditPoints="1"/>
            </p:cNvSpPr>
            <p:nvPr/>
          </p:nvSpPr>
          <p:spPr bwMode="auto">
            <a:xfrm>
              <a:off x="7208838" y="4227513"/>
              <a:ext cx="568325" cy="566737"/>
            </a:xfrm>
            <a:custGeom>
              <a:avLst/>
              <a:gdLst>
                <a:gd name="T0" fmla="*/ 276 w 3580"/>
                <a:gd name="T1" fmla="*/ 3295 h 3570"/>
                <a:gd name="T2" fmla="*/ 3195 w 3580"/>
                <a:gd name="T3" fmla="*/ 3293 h 3570"/>
                <a:gd name="T4" fmla="*/ 3244 w 3580"/>
                <a:gd name="T5" fmla="*/ 3271 h 3570"/>
                <a:gd name="T6" fmla="*/ 3281 w 3580"/>
                <a:gd name="T7" fmla="*/ 3235 h 3570"/>
                <a:gd name="T8" fmla="*/ 3302 w 3580"/>
                <a:gd name="T9" fmla="*/ 3186 h 3570"/>
                <a:gd name="T10" fmla="*/ 3302 w 3580"/>
                <a:gd name="T11" fmla="*/ 3131 h 3570"/>
                <a:gd name="T12" fmla="*/ 3281 w 3580"/>
                <a:gd name="T13" fmla="*/ 3081 h 3570"/>
                <a:gd name="T14" fmla="*/ 3244 w 3580"/>
                <a:gd name="T15" fmla="*/ 3044 h 3570"/>
                <a:gd name="T16" fmla="*/ 3195 w 3580"/>
                <a:gd name="T17" fmla="*/ 3024 h 3570"/>
                <a:gd name="T18" fmla="*/ 551 w 3580"/>
                <a:gd name="T19" fmla="*/ 3020 h 3570"/>
                <a:gd name="T20" fmla="*/ 276 w 3580"/>
                <a:gd name="T21" fmla="*/ 640 h 3570"/>
                <a:gd name="T22" fmla="*/ 827 w 3580"/>
                <a:gd name="T23" fmla="*/ 2746 h 3570"/>
                <a:gd name="T24" fmla="*/ 3214 w 3580"/>
                <a:gd name="T25" fmla="*/ 2749 h 3570"/>
                <a:gd name="T26" fmla="*/ 3304 w 3580"/>
                <a:gd name="T27" fmla="*/ 2769 h 3570"/>
                <a:gd name="T28" fmla="*/ 3302 w 3580"/>
                <a:gd name="T29" fmla="*/ 384 h 3570"/>
                <a:gd name="T30" fmla="*/ 3281 w 3580"/>
                <a:gd name="T31" fmla="*/ 335 h 3570"/>
                <a:gd name="T32" fmla="*/ 3244 w 3580"/>
                <a:gd name="T33" fmla="*/ 299 h 3570"/>
                <a:gd name="T34" fmla="*/ 3195 w 3580"/>
                <a:gd name="T35" fmla="*/ 277 h 3570"/>
                <a:gd name="T36" fmla="*/ 827 w 3580"/>
                <a:gd name="T37" fmla="*/ 275 h 3570"/>
                <a:gd name="T38" fmla="*/ 3167 w 3580"/>
                <a:gd name="T39" fmla="*/ 0 h 3570"/>
                <a:gd name="T40" fmla="*/ 3269 w 3580"/>
                <a:gd name="T41" fmla="*/ 13 h 3570"/>
                <a:gd name="T42" fmla="*/ 3361 w 3580"/>
                <a:gd name="T43" fmla="*/ 49 h 3570"/>
                <a:gd name="T44" fmla="*/ 3441 w 3580"/>
                <a:gd name="T45" fmla="*/ 104 h 3570"/>
                <a:gd name="T46" fmla="*/ 3506 w 3580"/>
                <a:gd name="T47" fmla="*/ 176 h 3570"/>
                <a:gd name="T48" fmla="*/ 3552 w 3580"/>
                <a:gd name="T49" fmla="*/ 263 h 3570"/>
                <a:gd name="T50" fmla="*/ 3577 w 3580"/>
                <a:gd name="T51" fmla="*/ 360 h 3570"/>
                <a:gd name="T52" fmla="*/ 3580 w 3580"/>
                <a:gd name="T53" fmla="*/ 3158 h 3570"/>
                <a:gd name="T54" fmla="*/ 3567 w 3580"/>
                <a:gd name="T55" fmla="*/ 3260 h 3570"/>
                <a:gd name="T56" fmla="*/ 3531 w 3580"/>
                <a:gd name="T57" fmla="*/ 3351 h 3570"/>
                <a:gd name="T58" fmla="*/ 3476 w 3580"/>
                <a:gd name="T59" fmla="*/ 3432 h 3570"/>
                <a:gd name="T60" fmla="*/ 3403 w 3580"/>
                <a:gd name="T61" fmla="*/ 3496 h 3570"/>
                <a:gd name="T62" fmla="*/ 3316 w 3580"/>
                <a:gd name="T63" fmla="*/ 3542 h 3570"/>
                <a:gd name="T64" fmla="*/ 3219 w 3580"/>
                <a:gd name="T65" fmla="*/ 3567 h 3570"/>
                <a:gd name="T66" fmla="*/ 0 w 3580"/>
                <a:gd name="T67" fmla="*/ 3570 h 3570"/>
                <a:gd name="T68" fmla="*/ 551 w 3580"/>
                <a:gd name="T69" fmla="*/ 366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80" h="3570">
                  <a:moveTo>
                    <a:pt x="276" y="640"/>
                  </a:moveTo>
                  <a:lnTo>
                    <a:pt x="276" y="3295"/>
                  </a:lnTo>
                  <a:lnTo>
                    <a:pt x="3167" y="3295"/>
                  </a:lnTo>
                  <a:lnTo>
                    <a:pt x="3195" y="3293"/>
                  </a:lnTo>
                  <a:lnTo>
                    <a:pt x="3221" y="3284"/>
                  </a:lnTo>
                  <a:lnTo>
                    <a:pt x="3244" y="3271"/>
                  </a:lnTo>
                  <a:lnTo>
                    <a:pt x="3264" y="3255"/>
                  </a:lnTo>
                  <a:lnTo>
                    <a:pt x="3281" y="3235"/>
                  </a:lnTo>
                  <a:lnTo>
                    <a:pt x="3294" y="3212"/>
                  </a:lnTo>
                  <a:lnTo>
                    <a:pt x="3302" y="3186"/>
                  </a:lnTo>
                  <a:lnTo>
                    <a:pt x="3304" y="3158"/>
                  </a:lnTo>
                  <a:lnTo>
                    <a:pt x="3302" y="3131"/>
                  </a:lnTo>
                  <a:lnTo>
                    <a:pt x="3294" y="3105"/>
                  </a:lnTo>
                  <a:lnTo>
                    <a:pt x="3281" y="3081"/>
                  </a:lnTo>
                  <a:lnTo>
                    <a:pt x="3264" y="3062"/>
                  </a:lnTo>
                  <a:lnTo>
                    <a:pt x="3244" y="3044"/>
                  </a:lnTo>
                  <a:lnTo>
                    <a:pt x="3221" y="3031"/>
                  </a:lnTo>
                  <a:lnTo>
                    <a:pt x="3195" y="3024"/>
                  </a:lnTo>
                  <a:lnTo>
                    <a:pt x="3167" y="3020"/>
                  </a:lnTo>
                  <a:lnTo>
                    <a:pt x="551" y="3020"/>
                  </a:lnTo>
                  <a:lnTo>
                    <a:pt x="551" y="640"/>
                  </a:lnTo>
                  <a:lnTo>
                    <a:pt x="276" y="640"/>
                  </a:lnTo>
                  <a:close/>
                  <a:moveTo>
                    <a:pt x="827" y="275"/>
                  </a:moveTo>
                  <a:lnTo>
                    <a:pt x="827" y="2746"/>
                  </a:lnTo>
                  <a:lnTo>
                    <a:pt x="3167" y="2746"/>
                  </a:lnTo>
                  <a:lnTo>
                    <a:pt x="3214" y="2749"/>
                  </a:lnTo>
                  <a:lnTo>
                    <a:pt x="3260" y="2756"/>
                  </a:lnTo>
                  <a:lnTo>
                    <a:pt x="3304" y="2769"/>
                  </a:lnTo>
                  <a:lnTo>
                    <a:pt x="3304" y="412"/>
                  </a:lnTo>
                  <a:lnTo>
                    <a:pt x="3302" y="384"/>
                  </a:lnTo>
                  <a:lnTo>
                    <a:pt x="3294" y="358"/>
                  </a:lnTo>
                  <a:lnTo>
                    <a:pt x="3281" y="335"/>
                  </a:lnTo>
                  <a:lnTo>
                    <a:pt x="3264" y="315"/>
                  </a:lnTo>
                  <a:lnTo>
                    <a:pt x="3244" y="299"/>
                  </a:lnTo>
                  <a:lnTo>
                    <a:pt x="3221" y="286"/>
                  </a:lnTo>
                  <a:lnTo>
                    <a:pt x="3195" y="277"/>
                  </a:lnTo>
                  <a:lnTo>
                    <a:pt x="3167" y="275"/>
                  </a:lnTo>
                  <a:lnTo>
                    <a:pt x="827" y="275"/>
                  </a:lnTo>
                  <a:close/>
                  <a:moveTo>
                    <a:pt x="551" y="0"/>
                  </a:moveTo>
                  <a:lnTo>
                    <a:pt x="3167" y="0"/>
                  </a:lnTo>
                  <a:lnTo>
                    <a:pt x="3219" y="3"/>
                  </a:lnTo>
                  <a:lnTo>
                    <a:pt x="3269" y="13"/>
                  </a:lnTo>
                  <a:lnTo>
                    <a:pt x="3316" y="28"/>
                  </a:lnTo>
                  <a:lnTo>
                    <a:pt x="3361" y="49"/>
                  </a:lnTo>
                  <a:lnTo>
                    <a:pt x="3403" y="74"/>
                  </a:lnTo>
                  <a:lnTo>
                    <a:pt x="3441" y="104"/>
                  </a:lnTo>
                  <a:lnTo>
                    <a:pt x="3476" y="138"/>
                  </a:lnTo>
                  <a:lnTo>
                    <a:pt x="3506" y="176"/>
                  </a:lnTo>
                  <a:lnTo>
                    <a:pt x="3531" y="219"/>
                  </a:lnTo>
                  <a:lnTo>
                    <a:pt x="3552" y="263"/>
                  </a:lnTo>
                  <a:lnTo>
                    <a:pt x="3567" y="310"/>
                  </a:lnTo>
                  <a:lnTo>
                    <a:pt x="3577" y="360"/>
                  </a:lnTo>
                  <a:lnTo>
                    <a:pt x="3580" y="412"/>
                  </a:lnTo>
                  <a:lnTo>
                    <a:pt x="3580" y="3158"/>
                  </a:lnTo>
                  <a:lnTo>
                    <a:pt x="3577" y="3210"/>
                  </a:lnTo>
                  <a:lnTo>
                    <a:pt x="3567" y="3260"/>
                  </a:lnTo>
                  <a:lnTo>
                    <a:pt x="3552" y="3307"/>
                  </a:lnTo>
                  <a:lnTo>
                    <a:pt x="3531" y="3351"/>
                  </a:lnTo>
                  <a:lnTo>
                    <a:pt x="3506" y="3394"/>
                  </a:lnTo>
                  <a:lnTo>
                    <a:pt x="3476" y="3432"/>
                  </a:lnTo>
                  <a:lnTo>
                    <a:pt x="3441" y="3466"/>
                  </a:lnTo>
                  <a:lnTo>
                    <a:pt x="3403" y="3496"/>
                  </a:lnTo>
                  <a:lnTo>
                    <a:pt x="3361" y="3521"/>
                  </a:lnTo>
                  <a:lnTo>
                    <a:pt x="3316" y="3542"/>
                  </a:lnTo>
                  <a:lnTo>
                    <a:pt x="3269" y="3557"/>
                  </a:lnTo>
                  <a:lnTo>
                    <a:pt x="3219" y="3567"/>
                  </a:lnTo>
                  <a:lnTo>
                    <a:pt x="3167" y="3570"/>
                  </a:lnTo>
                  <a:lnTo>
                    <a:pt x="0" y="3570"/>
                  </a:lnTo>
                  <a:lnTo>
                    <a:pt x="0" y="366"/>
                  </a:lnTo>
                  <a:lnTo>
                    <a:pt x="551" y="366"/>
                  </a:lnTo>
                  <a:lnTo>
                    <a:pt x="5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Freeform 304"/>
            <p:cNvSpPr>
              <a:spLocks noEditPoints="1"/>
            </p:cNvSpPr>
            <p:nvPr/>
          </p:nvSpPr>
          <p:spPr bwMode="auto">
            <a:xfrm>
              <a:off x="7470776" y="4489450"/>
              <a:ext cx="131763" cy="130175"/>
            </a:xfrm>
            <a:custGeom>
              <a:avLst/>
              <a:gdLst>
                <a:gd name="T0" fmla="*/ 276 w 827"/>
                <a:gd name="T1" fmla="*/ 274 h 824"/>
                <a:gd name="T2" fmla="*/ 276 w 827"/>
                <a:gd name="T3" fmla="*/ 549 h 824"/>
                <a:gd name="T4" fmla="*/ 551 w 827"/>
                <a:gd name="T5" fmla="*/ 549 h 824"/>
                <a:gd name="T6" fmla="*/ 551 w 827"/>
                <a:gd name="T7" fmla="*/ 274 h 824"/>
                <a:gd name="T8" fmla="*/ 276 w 827"/>
                <a:gd name="T9" fmla="*/ 274 h 824"/>
                <a:gd name="T10" fmla="*/ 0 w 827"/>
                <a:gd name="T11" fmla="*/ 0 h 824"/>
                <a:gd name="T12" fmla="*/ 827 w 827"/>
                <a:gd name="T13" fmla="*/ 0 h 824"/>
                <a:gd name="T14" fmla="*/ 827 w 827"/>
                <a:gd name="T15" fmla="*/ 824 h 824"/>
                <a:gd name="T16" fmla="*/ 0 w 827"/>
                <a:gd name="T17" fmla="*/ 824 h 824"/>
                <a:gd name="T18" fmla="*/ 0 w 827"/>
                <a:gd name="T1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7" h="824">
                  <a:moveTo>
                    <a:pt x="276" y="274"/>
                  </a:moveTo>
                  <a:lnTo>
                    <a:pt x="276" y="549"/>
                  </a:lnTo>
                  <a:lnTo>
                    <a:pt x="551" y="549"/>
                  </a:lnTo>
                  <a:lnTo>
                    <a:pt x="551" y="274"/>
                  </a:lnTo>
                  <a:lnTo>
                    <a:pt x="276" y="274"/>
                  </a:lnTo>
                  <a:close/>
                  <a:moveTo>
                    <a:pt x="0" y="0"/>
                  </a:moveTo>
                  <a:lnTo>
                    <a:pt x="827" y="0"/>
                  </a:lnTo>
                  <a:lnTo>
                    <a:pt x="827" y="824"/>
                  </a:lnTo>
                  <a:lnTo>
                    <a:pt x="0" y="8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Rectangle 305"/>
            <p:cNvSpPr>
              <a:spLocks noChangeArrowheads="1"/>
            </p:cNvSpPr>
            <p:nvPr/>
          </p:nvSpPr>
          <p:spPr bwMode="auto">
            <a:xfrm>
              <a:off x="7470776" y="4314825"/>
              <a:ext cx="44450" cy="1301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Rectangle 306"/>
            <p:cNvSpPr>
              <a:spLocks noChangeArrowheads="1"/>
            </p:cNvSpPr>
            <p:nvPr/>
          </p:nvSpPr>
          <p:spPr bwMode="auto">
            <a:xfrm>
              <a:off x="7558088" y="4314825"/>
              <a:ext cx="44450" cy="1301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Rectangle 307"/>
            <p:cNvSpPr>
              <a:spLocks noChangeArrowheads="1"/>
            </p:cNvSpPr>
            <p:nvPr/>
          </p:nvSpPr>
          <p:spPr bwMode="auto">
            <a:xfrm>
              <a:off x="7383463" y="4314825"/>
              <a:ext cx="44450" cy="304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Rectangle 308"/>
            <p:cNvSpPr>
              <a:spLocks noChangeArrowheads="1"/>
            </p:cNvSpPr>
            <p:nvPr/>
          </p:nvSpPr>
          <p:spPr bwMode="auto">
            <a:xfrm>
              <a:off x="7645401" y="4314825"/>
              <a:ext cx="44450" cy="304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41" name="Freeform 313"/>
          <p:cNvSpPr>
            <a:spLocks noEditPoints="1"/>
          </p:cNvSpPr>
          <p:nvPr/>
        </p:nvSpPr>
        <p:spPr bwMode="auto">
          <a:xfrm>
            <a:off x="6249346" y="4268788"/>
            <a:ext cx="619550" cy="484188"/>
          </a:xfrm>
          <a:custGeom>
            <a:avLst/>
            <a:gdLst>
              <a:gd name="T0" fmla="*/ 3332 w 3570"/>
              <a:gd name="T1" fmla="*/ 717 h 2786"/>
              <a:gd name="T2" fmla="*/ 2890 w 3570"/>
              <a:gd name="T3" fmla="*/ 2387 h 2786"/>
              <a:gd name="T4" fmla="*/ 2592 w 3570"/>
              <a:gd name="T5" fmla="*/ 2353 h 2786"/>
              <a:gd name="T6" fmla="*/ 2355 w 3570"/>
              <a:gd name="T7" fmla="*/ 2298 h 2786"/>
              <a:gd name="T8" fmla="*/ 2126 w 3570"/>
              <a:gd name="T9" fmla="*/ 2239 h 2786"/>
              <a:gd name="T10" fmla="*/ 1971 w 3570"/>
              <a:gd name="T11" fmla="*/ 2241 h 2786"/>
              <a:gd name="T12" fmla="*/ 1907 w 3570"/>
              <a:gd name="T13" fmla="*/ 2320 h 2786"/>
              <a:gd name="T14" fmla="*/ 1666 w 3570"/>
              <a:gd name="T15" fmla="*/ 2349 h 2786"/>
              <a:gd name="T16" fmla="*/ 1622 w 3570"/>
              <a:gd name="T17" fmla="*/ 2255 h 2786"/>
              <a:gd name="T18" fmla="*/ 1497 w 3570"/>
              <a:gd name="T19" fmla="*/ 2231 h 2786"/>
              <a:gd name="T20" fmla="*/ 1266 w 3570"/>
              <a:gd name="T21" fmla="*/ 2284 h 2786"/>
              <a:gd name="T22" fmla="*/ 1043 w 3570"/>
              <a:gd name="T23" fmla="*/ 2340 h 2786"/>
              <a:gd name="T24" fmla="*/ 762 w 3570"/>
              <a:gd name="T25" fmla="*/ 2381 h 2786"/>
              <a:gd name="T26" fmla="*/ 476 w 3570"/>
              <a:gd name="T27" fmla="*/ 717 h 2786"/>
              <a:gd name="T28" fmla="*/ 1971 w 3570"/>
              <a:gd name="T29" fmla="*/ 251 h 2786"/>
              <a:gd name="T30" fmla="*/ 1907 w 3570"/>
              <a:gd name="T31" fmla="*/ 331 h 2786"/>
              <a:gd name="T32" fmla="*/ 1982 w 3570"/>
              <a:gd name="T33" fmla="*/ 1993 h 2786"/>
              <a:gd name="T34" fmla="*/ 2192 w 3570"/>
              <a:gd name="T35" fmla="*/ 2009 h 2786"/>
              <a:gd name="T36" fmla="*/ 2419 w 3570"/>
              <a:gd name="T37" fmla="*/ 2068 h 2786"/>
              <a:gd name="T38" fmla="*/ 2649 w 3570"/>
              <a:gd name="T39" fmla="*/ 2121 h 2786"/>
              <a:gd name="T40" fmla="*/ 2856 w 3570"/>
              <a:gd name="T41" fmla="*/ 395 h 2786"/>
              <a:gd name="T42" fmla="*/ 2577 w 3570"/>
              <a:gd name="T43" fmla="*/ 361 h 2786"/>
              <a:gd name="T44" fmla="*/ 2353 w 3570"/>
              <a:gd name="T45" fmla="*/ 307 h 2786"/>
              <a:gd name="T46" fmla="*/ 2126 w 3570"/>
              <a:gd name="T47" fmla="*/ 250 h 2786"/>
              <a:gd name="T48" fmla="*/ 1497 w 3570"/>
              <a:gd name="T49" fmla="*/ 242 h 2786"/>
              <a:gd name="T50" fmla="*/ 1266 w 3570"/>
              <a:gd name="T51" fmla="*/ 294 h 2786"/>
              <a:gd name="T52" fmla="*/ 1054 w 3570"/>
              <a:gd name="T53" fmla="*/ 349 h 2786"/>
              <a:gd name="T54" fmla="*/ 790 w 3570"/>
              <a:gd name="T55" fmla="*/ 390 h 2786"/>
              <a:gd name="T56" fmla="*/ 856 w 3570"/>
              <a:gd name="T57" fmla="*/ 2132 h 2786"/>
              <a:gd name="T58" fmla="*/ 1097 w 3570"/>
              <a:gd name="T59" fmla="*/ 2082 h 2786"/>
              <a:gd name="T60" fmla="*/ 1321 w 3570"/>
              <a:gd name="T61" fmla="*/ 2022 h 2786"/>
              <a:gd name="T62" fmla="*/ 1547 w 3570"/>
              <a:gd name="T63" fmla="*/ 1991 h 2786"/>
              <a:gd name="T64" fmla="*/ 1666 w 3570"/>
              <a:gd name="T65" fmla="*/ 358 h 2786"/>
              <a:gd name="T66" fmla="*/ 1622 w 3570"/>
              <a:gd name="T67" fmla="*/ 265 h 2786"/>
              <a:gd name="T68" fmla="*/ 1547 w 3570"/>
              <a:gd name="T69" fmla="*/ 0 h 2786"/>
              <a:gd name="T70" fmla="*/ 1716 w 3570"/>
              <a:gd name="T71" fmla="*/ 43 h 2786"/>
              <a:gd name="T72" fmla="*/ 1854 w 3570"/>
              <a:gd name="T73" fmla="*/ 43 h 2786"/>
              <a:gd name="T74" fmla="*/ 2023 w 3570"/>
              <a:gd name="T75" fmla="*/ 0 h 2786"/>
              <a:gd name="T76" fmla="*/ 2249 w 3570"/>
              <a:gd name="T77" fmla="*/ 33 h 2786"/>
              <a:gd name="T78" fmla="*/ 2468 w 3570"/>
              <a:gd name="T79" fmla="*/ 91 h 2786"/>
              <a:gd name="T80" fmla="*/ 2694 w 3570"/>
              <a:gd name="T81" fmla="*/ 139 h 2786"/>
              <a:gd name="T82" fmla="*/ 2975 w 3570"/>
              <a:gd name="T83" fmla="*/ 160 h 2786"/>
              <a:gd name="T84" fmla="*/ 3570 w 3570"/>
              <a:gd name="T85" fmla="*/ 2786 h 2786"/>
              <a:gd name="T86" fmla="*/ 476 w 3570"/>
              <a:gd name="T87" fmla="*/ 160 h 2786"/>
              <a:gd name="T88" fmla="*/ 811 w 3570"/>
              <a:gd name="T89" fmla="*/ 148 h 2786"/>
              <a:gd name="T90" fmla="*/ 1049 w 3570"/>
              <a:gd name="T91" fmla="*/ 105 h 2786"/>
              <a:gd name="T92" fmla="*/ 1262 w 3570"/>
              <a:gd name="T93" fmla="*/ 48 h 2786"/>
              <a:gd name="T94" fmla="*/ 1491 w 3570"/>
              <a:gd name="T95" fmla="*/ 3 h 2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70" h="2786">
                <a:moveTo>
                  <a:pt x="238" y="717"/>
                </a:moveTo>
                <a:lnTo>
                  <a:pt x="238" y="2547"/>
                </a:lnTo>
                <a:lnTo>
                  <a:pt x="3332" y="2547"/>
                </a:lnTo>
                <a:lnTo>
                  <a:pt x="3332" y="717"/>
                </a:lnTo>
                <a:lnTo>
                  <a:pt x="3094" y="717"/>
                </a:lnTo>
                <a:lnTo>
                  <a:pt x="3094" y="2388"/>
                </a:lnTo>
                <a:lnTo>
                  <a:pt x="2975" y="2388"/>
                </a:lnTo>
                <a:lnTo>
                  <a:pt x="2890" y="2387"/>
                </a:lnTo>
                <a:lnTo>
                  <a:pt x="2808" y="2381"/>
                </a:lnTo>
                <a:lnTo>
                  <a:pt x="2732" y="2375"/>
                </a:lnTo>
                <a:lnTo>
                  <a:pt x="2659" y="2365"/>
                </a:lnTo>
                <a:lnTo>
                  <a:pt x="2592" y="2353"/>
                </a:lnTo>
                <a:lnTo>
                  <a:pt x="2527" y="2340"/>
                </a:lnTo>
                <a:lnTo>
                  <a:pt x="2467" y="2327"/>
                </a:lnTo>
                <a:lnTo>
                  <a:pt x="2410" y="2313"/>
                </a:lnTo>
                <a:lnTo>
                  <a:pt x="2355" y="2298"/>
                </a:lnTo>
                <a:lnTo>
                  <a:pt x="2304" y="2284"/>
                </a:lnTo>
                <a:lnTo>
                  <a:pt x="2240" y="2266"/>
                </a:lnTo>
                <a:lnTo>
                  <a:pt x="2181" y="2251"/>
                </a:lnTo>
                <a:lnTo>
                  <a:pt x="2126" y="2239"/>
                </a:lnTo>
                <a:lnTo>
                  <a:pt x="2073" y="2231"/>
                </a:lnTo>
                <a:lnTo>
                  <a:pt x="2023" y="2229"/>
                </a:lnTo>
                <a:lnTo>
                  <a:pt x="1996" y="2231"/>
                </a:lnTo>
                <a:lnTo>
                  <a:pt x="1971" y="2241"/>
                </a:lnTo>
                <a:lnTo>
                  <a:pt x="1948" y="2255"/>
                </a:lnTo>
                <a:lnTo>
                  <a:pt x="1930" y="2274"/>
                </a:lnTo>
                <a:lnTo>
                  <a:pt x="1916" y="2295"/>
                </a:lnTo>
                <a:lnTo>
                  <a:pt x="1907" y="2320"/>
                </a:lnTo>
                <a:lnTo>
                  <a:pt x="1904" y="2349"/>
                </a:lnTo>
                <a:lnTo>
                  <a:pt x="1904" y="2388"/>
                </a:lnTo>
                <a:lnTo>
                  <a:pt x="1666" y="2388"/>
                </a:lnTo>
                <a:lnTo>
                  <a:pt x="1666" y="2349"/>
                </a:lnTo>
                <a:lnTo>
                  <a:pt x="1663" y="2320"/>
                </a:lnTo>
                <a:lnTo>
                  <a:pt x="1654" y="2295"/>
                </a:lnTo>
                <a:lnTo>
                  <a:pt x="1640" y="2274"/>
                </a:lnTo>
                <a:lnTo>
                  <a:pt x="1622" y="2255"/>
                </a:lnTo>
                <a:lnTo>
                  <a:pt x="1599" y="2241"/>
                </a:lnTo>
                <a:lnTo>
                  <a:pt x="1574" y="2231"/>
                </a:lnTo>
                <a:lnTo>
                  <a:pt x="1547" y="2229"/>
                </a:lnTo>
                <a:lnTo>
                  <a:pt x="1497" y="2231"/>
                </a:lnTo>
                <a:lnTo>
                  <a:pt x="1444" y="2239"/>
                </a:lnTo>
                <a:lnTo>
                  <a:pt x="1389" y="2251"/>
                </a:lnTo>
                <a:lnTo>
                  <a:pt x="1330" y="2266"/>
                </a:lnTo>
                <a:lnTo>
                  <a:pt x="1266" y="2284"/>
                </a:lnTo>
                <a:lnTo>
                  <a:pt x="1215" y="2298"/>
                </a:lnTo>
                <a:lnTo>
                  <a:pt x="1160" y="2313"/>
                </a:lnTo>
                <a:lnTo>
                  <a:pt x="1103" y="2327"/>
                </a:lnTo>
                <a:lnTo>
                  <a:pt x="1043" y="2340"/>
                </a:lnTo>
                <a:lnTo>
                  <a:pt x="978" y="2353"/>
                </a:lnTo>
                <a:lnTo>
                  <a:pt x="911" y="2365"/>
                </a:lnTo>
                <a:lnTo>
                  <a:pt x="838" y="2375"/>
                </a:lnTo>
                <a:lnTo>
                  <a:pt x="762" y="2381"/>
                </a:lnTo>
                <a:lnTo>
                  <a:pt x="680" y="2387"/>
                </a:lnTo>
                <a:lnTo>
                  <a:pt x="595" y="2388"/>
                </a:lnTo>
                <a:lnTo>
                  <a:pt x="476" y="2388"/>
                </a:lnTo>
                <a:lnTo>
                  <a:pt x="476" y="717"/>
                </a:lnTo>
                <a:lnTo>
                  <a:pt x="238" y="717"/>
                </a:lnTo>
                <a:close/>
                <a:moveTo>
                  <a:pt x="2023" y="239"/>
                </a:moveTo>
                <a:lnTo>
                  <a:pt x="1996" y="242"/>
                </a:lnTo>
                <a:lnTo>
                  <a:pt x="1971" y="251"/>
                </a:lnTo>
                <a:lnTo>
                  <a:pt x="1948" y="265"/>
                </a:lnTo>
                <a:lnTo>
                  <a:pt x="1930" y="284"/>
                </a:lnTo>
                <a:lnTo>
                  <a:pt x="1916" y="306"/>
                </a:lnTo>
                <a:lnTo>
                  <a:pt x="1907" y="331"/>
                </a:lnTo>
                <a:lnTo>
                  <a:pt x="1904" y="358"/>
                </a:lnTo>
                <a:lnTo>
                  <a:pt x="1904" y="2010"/>
                </a:lnTo>
                <a:lnTo>
                  <a:pt x="1942" y="1999"/>
                </a:lnTo>
                <a:lnTo>
                  <a:pt x="1982" y="1993"/>
                </a:lnTo>
                <a:lnTo>
                  <a:pt x="2023" y="1991"/>
                </a:lnTo>
                <a:lnTo>
                  <a:pt x="2079" y="1993"/>
                </a:lnTo>
                <a:lnTo>
                  <a:pt x="2136" y="1999"/>
                </a:lnTo>
                <a:lnTo>
                  <a:pt x="2192" y="2009"/>
                </a:lnTo>
                <a:lnTo>
                  <a:pt x="2249" y="2022"/>
                </a:lnTo>
                <a:lnTo>
                  <a:pt x="2308" y="2037"/>
                </a:lnTo>
                <a:lnTo>
                  <a:pt x="2367" y="2054"/>
                </a:lnTo>
                <a:lnTo>
                  <a:pt x="2419" y="2068"/>
                </a:lnTo>
                <a:lnTo>
                  <a:pt x="2473" y="2082"/>
                </a:lnTo>
                <a:lnTo>
                  <a:pt x="2528" y="2096"/>
                </a:lnTo>
                <a:lnTo>
                  <a:pt x="2588" y="2109"/>
                </a:lnTo>
                <a:lnTo>
                  <a:pt x="2649" y="2121"/>
                </a:lnTo>
                <a:lnTo>
                  <a:pt x="2714" y="2132"/>
                </a:lnTo>
                <a:lnTo>
                  <a:pt x="2782" y="2139"/>
                </a:lnTo>
                <a:lnTo>
                  <a:pt x="2856" y="2146"/>
                </a:lnTo>
                <a:lnTo>
                  <a:pt x="2856" y="395"/>
                </a:lnTo>
                <a:lnTo>
                  <a:pt x="2780" y="390"/>
                </a:lnTo>
                <a:lnTo>
                  <a:pt x="2709" y="382"/>
                </a:lnTo>
                <a:lnTo>
                  <a:pt x="2641" y="373"/>
                </a:lnTo>
                <a:lnTo>
                  <a:pt x="2577" y="361"/>
                </a:lnTo>
                <a:lnTo>
                  <a:pt x="2516" y="349"/>
                </a:lnTo>
                <a:lnTo>
                  <a:pt x="2459" y="336"/>
                </a:lnTo>
                <a:lnTo>
                  <a:pt x="2405" y="322"/>
                </a:lnTo>
                <a:lnTo>
                  <a:pt x="2353" y="307"/>
                </a:lnTo>
                <a:lnTo>
                  <a:pt x="2304" y="294"/>
                </a:lnTo>
                <a:lnTo>
                  <a:pt x="2240" y="277"/>
                </a:lnTo>
                <a:lnTo>
                  <a:pt x="2181" y="262"/>
                </a:lnTo>
                <a:lnTo>
                  <a:pt x="2126" y="250"/>
                </a:lnTo>
                <a:lnTo>
                  <a:pt x="2073" y="242"/>
                </a:lnTo>
                <a:lnTo>
                  <a:pt x="2023" y="239"/>
                </a:lnTo>
                <a:close/>
                <a:moveTo>
                  <a:pt x="1547" y="239"/>
                </a:moveTo>
                <a:lnTo>
                  <a:pt x="1497" y="242"/>
                </a:lnTo>
                <a:lnTo>
                  <a:pt x="1444" y="250"/>
                </a:lnTo>
                <a:lnTo>
                  <a:pt x="1389" y="262"/>
                </a:lnTo>
                <a:lnTo>
                  <a:pt x="1330" y="277"/>
                </a:lnTo>
                <a:lnTo>
                  <a:pt x="1266" y="294"/>
                </a:lnTo>
                <a:lnTo>
                  <a:pt x="1217" y="307"/>
                </a:lnTo>
                <a:lnTo>
                  <a:pt x="1165" y="322"/>
                </a:lnTo>
                <a:lnTo>
                  <a:pt x="1111" y="336"/>
                </a:lnTo>
                <a:lnTo>
                  <a:pt x="1054" y="349"/>
                </a:lnTo>
                <a:lnTo>
                  <a:pt x="993" y="361"/>
                </a:lnTo>
                <a:lnTo>
                  <a:pt x="929" y="373"/>
                </a:lnTo>
                <a:lnTo>
                  <a:pt x="861" y="382"/>
                </a:lnTo>
                <a:lnTo>
                  <a:pt x="790" y="390"/>
                </a:lnTo>
                <a:lnTo>
                  <a:pt x="714" y="395"/>
                </a:lnTo>
                <a:lnTo>
                  <a:pt x="714" y="2146"/>
                </a:lnTo>
                <a:lnTo>
                  <a:pt x="788" y="2139"/>
                </a:lnTo>
                <a:lnTo>
                  <a:pt x="856" y="2132"/>
                </a:lnTo>
                <a:lnTo>
                  <a:pt x="921" y="2121"/>
                </a:lnTo>
                <a:lnTo>
                  <a:pt x="982" y="2109"/>
                </a:lnTo>
                <a:lnTo>
                  <a:pt x="1042" y="2096"/>
                </a:lnTo>
                <a:lnTo>
                  <a:pt x="1097" y="2082"/>
                </a:lnTo>
                <a:lnTo>
                  <a:pt x="1151" y="2068"/>
                </a:lnTo>
                <a:lnTo>
                  <a:pt x="1203" y="2054"/>
                </a:lnTo>
                <a:lnTo>
                  <a:pt x="1262" y="2037"/>
                </a:lnTo>
                <a:lnTo>
                  <a:pt x="1321" y="2022"/>
                </a:lnTo>
                <a:lnTo>
                  <a:pt x="1378" y="2009"/>
                </a:lnTo>
                <a:lnTo>
                  <a:pt x="1434" y="1999"/>
                </a:lnTo>
                <a:lnTo>
                  <a:pt x="1491" y="1993"/>
                </a:lnTo>
                <a:lnTo>
                  <a:pt x="1547" y="1991"/>
                </a:lnTo>
                <a:lnTo>
                  <a:pt x="1588" y="1993"/>
                </a:lnTo>
                <a:lnTo>
                  <a:pt x="1628" y="1999"/>
                </a:lnTo>
                <a:lnTo>
                  <a:pt x="1666" y="2010"/>
                </a:lnTo>
                <a:lnTo>
                  <a:pt x="1666" y="358"/>
                </a:lnTo>
                <a:lnTo>
                  <a:pt x="1663" y="331"/>
                </a:lnTo>
                <a:lnTo>
                  <a:pt x="1654" y="306"/>
                </a:lnTo>
                <a:lnTo>
                  <a:pt x="1640" y="284"/>
                </a:lnTo>
                <a:lnTo>
                  <a:pt x="1622" y="265"/>
                </a:lnTo>
                <a:lnTo>
                  <a:pt x="1599" y="251"/>
                </a:lnTo>
                <a:lnTo>
                  <a:pt x="1574" y="242"/>
                </a:lnTo>
                <a:lnTo>
                  <a:pt x="1547" y="239"/>
                </a:lnTo>
                <a:close/>
                <a:moveTo>
                  <a:pt x="1547" y="0"/>
                </a:moveTo>
                <a:lnTo>
                  <a:pt x="1592" y="4"/>
                </a:lnTo>
                <a:lnTo>
                  <a:pt x="1636" y="11"/>
                </a:lnTo>
                <a:lnTo>
                  <a:pt x="1677" y="25"/>
                </a:lnTo>
                <a:lnTo>
                  <a:pt x="1716" y="43"/>
                </a:lnTo>
                <a:lnTo>
                  <a:pt x="1751" y="65"/>
                </a:lnTo>
                <a:lnTo>
                  <a:pt x="1785" y="91"/>
                </a:lnTo>
                <a:lnTo>
                  <a:pt x="1819" y="65"/>
                </a:lnTo>
                <a:lnTo>
                  <a:pt x="1854" y="43"/>
                </a:lnTo>
                <a:lnTo>
                  <a:pt x="1893" y="25"/>
                </a:lnTo>
                <a:lnTo>
                  <a:pt x="1934" y="11"/>
                </a:lnTo>
                <a:lnTo>
                  <a:pt x="1978" y="4"/>
                </a:lnTo>
                <a:lnTo>
                  <a:pt x="2023" y="0"/>
                </a:lnTo>
                <a:lnTo>
                  <a:pt x="2079" y="3"/>
                </a:lnTo>
                <a:lnTo>
                  <a:pt x="2136" y="9"/>
                </a:lnTo>
                <a:lnTo>
                  <a:pt x="2192" y="20"/>
                </a:lnTo>
                <a:lnTo>
                  <a:pt x="2249" y="33"/>
                </a:lnTo>
                <a:lnTo>
                  <a:pt x="2308" y="48"/>
                </a:lnTo>
                <a:lnTo>
                  <a:pt x="2367" y="64"/>
                </a:lnTo>
                <a:lnTo>
                  <a:pt x="2417" y="77"/>
                </a:lnTo>
                <a:lnTo>
                  <a:pt x="2468" y="91"/>
                </a:lnTo>
                <a:lnTo>
                  <a:pt x="2521" y="105"/>
                </a:lnTo>
                <a:lnTo>
                  <a:pt x="2576" y="118"/>
                </a:lnTo>
                <a:lnTo>
                  <a:pt x="2633" y="128"/>
                </a:lnTo>
                <a:lnTo>
                  <a:pt x="2694" y="139"/>
                </a:lnTo>
                <a:lnTo>
                  <a:pt x="2759" y="148"/>
                </a:lnTo>
                <a:lnTo>
                  <a:pt x="2827" y="154"/>
                </a:lnTo>
                <a:lnTo>
                  <a:pt x="2898" y="158"/>
                </a:lnTo>
                <a:lnTo>
                  <a:pt x="2975" y="160"/>
                </a:lnTo>
                <a:lnTo>
                  <a:pt x="3094" y="160"/>
                </a:lnTo>
                <a:lnTo>
                  <a:pt x="3094" y="478"/>
                </a:lnTo>
                <a:lnTo>
                  <a:pt x="3570" y="478"/>
                </a:lnTo>
                <a:lnTo>
                  <a:pt x="3570" y="2786"/>
                </a:lnTo>
                <a:lnTo>
                  <a:pt x="0" y="2786"/>
                </a:lnTo>
                <a:lnTo>
                  <a:pt x="0" y="478"/>
                </a:lnTo>
                <a:lnTo>
                  <a:pt x="476" y="478"/>
                </a:lnTo>
                <a:lnTo>
                  <a:pt x="476" y="160"/>
                </a:lnTo>
                <a:lnTo>
                  <a:pt x="595" y="160"/>
                </a:lnTo>
                <a:lnTo>
                  <a:pt x="672" y="158"/>
                </a:lnTo>
                <a:lnTo>
                  <a:pt x="743" y="154"/>
                </a:lnTo>
                <a:lnTo>
                  <a:pt x="811" y="148"/>
                </a:lnTo>
                <a:lnTo>
                  <a:pt x="876" y="139"/>
                </a:lnTo>
                <a:lnTo>
                  <a:pt x="937" y="128"/>
                </a:lnTo>
                <a:lnTo>
                  <a:pt x="994" y="118"/>
                </a:lnTo>
                <a:lnTo>
                  <a:pt x="1049" y="105"/>
                </a:lnTo>
                <a:lnTo>
                  <a:pt x="1102" y="91"/>
                </a:lnTo>
                <a:lnTo>
                  <a:pt x="1153" y="77"/>
                </a:lnTo>
                <a:lnTo>
                  <a:pt x="1203" y="64"/>
                </a:lnTo>
                <a:lnTo>
                  <a:pt x="1262" y="48"/>
                </a:lnTo>
                <a:lnTo>
                  <a:pt x="1321" y="33"/>
                </a:lnTo>
                <a:lnTo>
                  <a:pt x="1378" y="20"/>
                </a:lnTo>
                <a:lnTo>
                  <a:pt x="1434" y="9"/>
                </a:lnTo>
                <a:lnTo>
                  <a:pt x="1491" y="3"/>
                </a:lnTo>
                <a:lnTo>
                  <a:pt x="154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5" name="Freeform 318"/>
          <p:cNvSpPr>
            <a:spLocks noEditPoints="1"/>
          </p:cNvSpPr>
          <p:nvPr/>
        </p:nvSpPr>
        <p:spPr bwMode="auto">
          <a:xfrm>
            <a:off x="5339465" y="4264026"/>
            <a:ext cx="568325" cy="493713"/>
          </a:xfrm>
          <a:custGeom>
            <a:avLst/>
            <a:gdLst>
              <a:gd name="T0" fmla="*/ 842 w 3580"/>
              <a:gd name="T1" fmla="*/ 2737 h 3115"/>
              <a:gd name="T2" fmla="*/ 921 w 3580"/>
              <a:gd name="T3" fmla="*/ 2336 h 3115"/>
              <a:gd name="T4" fmla="*/ 1306 w 3580"/>
              <a:gd name="T5" fmla="*/ 2421 h 3115"/>
              <a:gd name="T6" fmla="*/ 3010 w 3580"/>
              <a:gd name="T7" fmla="*/ 1019 h 3115"/>
              <a:gd name="T8" fmla="*/ 2559 w 3580"/>
              <a:gd name="T9" fmla="*/ 569 h 3115"/>
              <a:gd name="T10" fmla="*/ 1155 w 3580"/>
              <a:gd name="T11" fmla="*/ 2270 h 3115"/>
              <a:gd name="T12" fmla="*/ 2559 w 3580"/>
              <a:gd name="T13" fmla="*/ 569 h 3115"/>
              <a:gd name="T14" fmla="*/ 2926 w 3580"/>
              <a:gd name="T15" fmla="*/ 219 h 3115"/>
              <a:gd name="T16" fmla="*/ 2885 w 3580"/>
              <a:gd name="T17" fmla="*/ 244 h 3115"/>
              <a:gd name="T18" fmla="*/ 3161 w 3580"/>
              <a:gd name="T19" fmla="*/ 870 h 3115"/>
              <a:gd name="T20" fmla="*/ 3351 w 3580"/>
              <a:gd name="T21" fmla="*/ 675 h 3115"/>
              <a:gd name="T22" fmla="*/ 3366 w 3580"/>
              <a:gd name="T23" fmla="*/ 631 h 3115"/>
              <a:gd name="T24" fmla="*/ 3362 w 3580"/>
              <a:gd name="T25" fmla="*/ 585 h 3115"/>
              <a:gd name="T26" fmla="*/ 3336 w 3580"/>
              <a:gd name="T27" fmla="*/ 544 h 3115"/>
              <a:gd name="T28" fmla="*/ 3016 w 3580"/>
              <a:gd name="T29" fmla="*/ 229 h 3115"/>
              <a:gd name="T30" fmla="*/ 2972 w 3580"/>
              <a:gd name="T31" fmla="*/ 214 h 3115"/>
              <a:gd name="T32" fmla="*/ 2961 w 3580"/>
              <a:gd name="T33" fmla="*/ 0 h 3115"/>
              <a:gd name="T34" fmla="*/ 3041 w 3580"/>
              <a:gd name="T35" fmla="*/ 11 h 3115"/>
              <a:gd name="T36" fmla="*/ 3118 w 3580"/>
              <a:gd name="T37" fmla="*/ 43 h 3115"/>
              <a:gd name="T38" fmla="*/ 3186 w 3580"/>
              <a:gd name="T39" fmla="*/ 94 h 3115"/>
              <a:gd name="T40" fmla="*/ 3515 w 3580"/>
              <a:gd name="T41" fmla="*/ 427 h 3115"/>
              <a:gd name="T42" fmla="*/ 3557 w 3580"/>
              <a:gd name="T43" fmla="*/ 500 h 3115"/>
              <a:gd name="T44" fmla="*/ 3578 w 3580"/>
              <a:gd name="T45" fmla="*/ 579 h 3115"/>
              <a:gd name="T46" fmla="*/ 3578 w 3580"/>
              <a:gd name="T47" fmla="*/ 660 h 3115"/>
              <a:gd name="T48" fmla="*/ 3557 w 3580"/>
              <a:gd name="T49" fmla="*/ 739 h 3115"/>
              <a:gd name="T50" fmla="*/ 3515 w 3580"/>
              <a:gd name="T51" fmla="*/ 812 h 3115"/>
              <a:gd name="T52" fmla="*/ 3245 w 3580"/>
              <a:gd name="T53" fmla="*/ 1086 h 3115"/>
              <a:gd name="T54" fmla="*/ 638 w 3580"/>
              <a:gd name="T55" fmla="*/ 2995 h 3115"/>
              <a:gd name="T56" fmla="*/ 0 w 3580"/>
              <a:gd name="T57" fmla="*/ 3115 h 3115"/>
              <a:gd name="T58" fmla="*/ 592 w 3580"/>
              <a:gd name="T59" fmla="*/ 2902 h 3115"/>
              <a:gd name="T60" fmla="*/ 2559 w 3580"/>
              <a:gd name="T61" fmla="*/ 269 h 3115"/>
              <a:gd name="T62" fmla="*/ 2735 w 3580"/>
              <a:gd name="T63" fmla="*/ 94 h 3115"/>
              <a:gd name="T64" fmla="*/ 2803 w 3580"/>
              <a:gd name="T65" fmla="*/ 43 h 3115"/>
              <a:gd name="T66" fmla="*/ 2879 w 3580"/>
              <a:gd name="T67" fmla="*/ 11 h 3115"/>
              <a:gd name="T68" fmla="*/ 2961 w 3580"/>
              <a:gd name="T69" fmla="*/ 0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80" h="3115">
                <a:moveTo>
                  <a:pt x="921" y="2336"/>
                </a:moveTo>
                <a:lnTo>
                  <a:pt x="842" y="2737"/>
                </a:lnTo>
                <a:lnTo>
                  <a:pt x="1241" y="2656"/>
                </a:lnTo>
                <a:lnTo>
                  <a:pt x="921" y="2336"/>
                </a:lnTo>
                <a:close/>
                <a:moveTo>
                  <a:pt x="2860" y="870"/>
                </a:moveTo>
                <a:lnTo>
                  <a:pt x="1306" y="2421"/>
                </a:lnTo>
                <a:lnTo>
                  <a:pt x="1457" y="2571"/>
                </a:lnTo>
                <a:lnTo>
                  <a:pt x="3010" y="1019"/>
                </a:lnTo>
                <a:lnTo>
                  <a:pt x="2860" y="870"/>
                </a:lnTo>
                <a:close/>
                <a:moveTo>
                  <a:pt x="2559" y="569"/>
                </a:moveTo>
                <a:lnTo>
                  <a:pt x="1006" y="2121"/>
                </a:lnTo>
                <a:lnTo>
                  <a:pt x="1155" y="2270"/>
                </a:lnTo>
                <a:lnTo>
                  <a:pt x="2710" y="719"/>
                </a:lnTo>
                <a:lnTo>
                  <a:pt x="2559" y="569"/>
                </a:lnTo>
                <a:close/>
                <a:moveTo>
                  <a:pt x="2949" y="214"/>
                </a:moveTo>
                <a:lnTo>
                  <a:pt x="2926" y="219"/>
                </a:lnTo>
                <a:lnTo>
                  <a:pt x="2904" y="229"/>
                </a:lnTo>
                <a:lnTo>
                  <a:pt x="2885" y="244"/>
                </a:lnTo>
                <a:lnTo>
                  <a:pt x="2710" y="420"/>
                </a:lnTo>
                <a:lnTo>
                  <a:pt x="3161" y="870"/>
                </a:lnTo>
                <a:lnTo>
                  <a:pt x="3336" y="695"/>
                </a:lnTo>
                <a:lnTo>
                  <a:pt x="3351" y="675"/>
                </a:lnTo>
                <a:lnTo>
                  <a:pt x="3362" y="653"/>
                </a:lnTo>
                <a:lnTo>
                  <a:pt x="3366" y="631"/>
                </a:lnTo>
                <a:lnTo>
                  <a:pt x="3366" y="608"/>
                </a:lnTo>
                <a:lnTo>
                  <a:pt x="3362" y="585"/>
                </a:lnTo>
                <a:lnTo>
                  <a:pt x="3351" y="564"/>
                </a:lnTo>
                <a:lnTo>
                  <a:pt x="3336" y="544"/>
                </a:lnTo>
                <a:lnTo>
                  <a:pt x="3035" y="244"/>
                </a:lnTo>
                <a:lnTo>
                  <a:pt x="3016" y="229"/>
                </a:lnTo>
                <a:lnTo>
                  <a:pt x="2995" y="219"/>
                </a:lnTo>
                <a:lnTo>
                  <a:pt x="2972" y="214"/>
                </a:lnTo>
                <a:lnTo>
                  <a:pt x="2949" y="214"/>
                </a:lnTo>
                <a:close/>
                <a:moveTo>
                  <a:pt x="2961" y="0"/>
                </a:moveTo>
                <a:lnTo>
                  <a:pt x="3001" y="4"/>
                </a:lnTo>
                <a:lnTo>
                  <a:pt x="3041" y="11"/>
                </a:lnTo>
                <a:lnTo>
                  <a:pt x="3081" y="24"/>
                </a:lnTo>
                <a:lnTo>
                  <a:pt x="3118" y="43"/>
                </a:lnTo>
                <a:lnTo>
                  <a:pt x="3154" y="65"/>
                </a:lnTo>
                <a:lnTo>
                  <a:pt x="3186" y="94"/>
                </a:lnTo>
                <a:lnTo>
                  <a:pt x="3487" y="395"/>
                </a:lnTo>
                <a:lnTo>
                  <a:pt x="3515" y="427"/>
                </a:lnTo>
                <a:lnTo>
                  <a:pt x="3539" y="462"/>
                </a:lnTo>
                <a:lnTo>
                  <a:pt x="3557" y="500"/>
                </a:lnTo>
                <a:lnTo>
                  <a:pt x="3569" y="539"/>
                </a:lnTo>
                <a:lnTo>
                  <a:pt x="3578" y="579"/>
                </a:lnTo>
                <a:lnTo>
                  <a:pt x="3580" y="619"/>
                </a:lnTo>
                <a:lnTo>
                  <a:pt x="3578" y="660"/>
                </a:lnTo>
                <a:lnTo>
                  <a:pt x="3569" y="700"/>
                </a:lnTo>
                <a:lnTo>
                  <a:pt x="3557" y="739"/>
                </a:lnTo>
                <a:lnTo>
                  <a:pt x="3539" y="777"/>
                </a:lnTo>
                <a:lnTo>
                  <a:pt x="3515" y="812"/>
                </a:lnTo>
                <a:lnTo>
                  <a:pt x="3487" y="844"/>
                </a:lnTo>
                <a:lnTo>
                  <a:pt x="3245" y="1086"/>
                </a:lnTo>
                <a:lnTo>
                  <a:pt x="1509" y="2818"/>
                </a:lnTo>
                <a:lnTo>
                  <a:pt x="638" y="2995"/>
                </a:lnTo>
                <a:lnTo>
                  <a:pt x="638" y="3115"/>
                </a:lnTo>
                <a:lnTo>
                  <a:pt x="0" y="3115"/>
                </a:lnTo>
                <a:lnTo>
                  <a:pt x="0" y="2902"/>
                </a:lnTo>
                <a:lnTo>
                  <a:pt x="592" y="2902"/>
                </a:lnTo>
                <a:lnTo>
                  <a:pt x="757" y="2069"/>
                </a:lnTo>
                <a:lnTo>
                  <a:pt x="2559" y="269"/>
                </a:lnTo>
                <a:lnTo>
                  <a:pt x="2559" y="269"/>
                </a:lnTo>
                <a:lnTo>
                  <a:pt x="2735" y="94"/>
                </a:lnTo>
                <a:lnTo>
                  <a:pt x="2767" y="65"/>
                </a:lnTo>
                <a:lnTo>
                  <a:pt x="2803" y="43"/>
                </a:lnTo>
                <a:lnTo>
                  <a:pt x="2840" y="24"/>
                </a:lnTo>
                <a:lnTo>
                  <a:pt x="2879" y="11"/>
                </a:lnTo>
                <a:lnTo>
                  <a:pt x="2919" y="4"/>
                </a:lnTo>
                <a:lnTo>
                  <a:pt x="29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54" name="Group 953"/>
          <p:cNvGrpSpPr/>
          <p:nvPr/>
        </p:nvGrpSpPr>
        <p:grpSpPr>
          <a:xfrm>
            <a:off x="4403971" y="4273550"/>
            <a:ext cx="568325" cy="473075"/>
            <a:chOff x="4438650" y="4273550"/>
            <a:chExt cx="568325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9" name="Freeform 323"/>
            <p:cNvSpPr>
              <a:spLocks noEditPoints="1"/>
            </p:cNvSpPr>
            <p:nvPr/>
          </p:nvSpPr>
          <p:spPr bwMode="auto">
            <a:xfrm>
              <a:off x="4651375" y="4273550"/>
              <a:ext cx="355600" cy="266700"/>
            </a:xfrm>
            <a:custGeom>
              <a:avLst/>
              <a:gdLst>
                <a:gd name="T0" fmla="*/ 377 w 2238"/>
                <a:gd name="T1" fmla="*/ 226 h 1675"/>
                <a:gd name="T2" fmla="*/ 317 w 2238"/>
                <a:gd name="T3" fmla="*/ 249 h 1675"/>
                <a:gd name="T4" fmla="*/ 268 w 2238"/>
                <a:gd name="T5" fmla="*/ 290 h 1675"/>
                <a:gd name="T6" fmla="*/ 236 w 2238"/>
                <a:gd name="T7" fmla="*/ 345 h 1675"/>
                <a:gd name="T8" fmla="*/ 225 w 2238"/>
                <a:gd name="T9" fmla="*/ 409 h 1675"/>
                <a:gd name="T10" fmla="*/ 268 w 2238"/>
                <a:gd name="T11" fmla="*/ 1292 h 1675"/>
                <a:gd name="T12" fmla="*/ 361 w 2238"/>
                <a:gd name="T13" fmla="*/ 1269 h 1675"/>
                <a:gd name="T14" fmla="*/ 1828 w 2238"/>
                <a:gd name="T15" fmla="*/ 1266 h 1675"/>
                <a:gd name="T16" fmla="*/ 1893 w 2238"/>
                <a:gd name="T17" fmla="*/ 1254 h 1675"/>
                <a:gd name="T18" fmla="*/ 1948 w 2238"/>
                <a:gd name="T19" fmla="*/ 1222 h 1675"/>
                <a:gd name="T20" fmla="*/ 1988 w 2238"/>
                <a:gd name="T21" fmla="*/ 1174 h 1675"/>
                <a:gd name="T22" fmla="*/ 2011 w 2238"/>
                <a:gd name="T23" fmla="*/ 1113 h 1675"/>
                <a:gd name="T24" fmla="*/ 2015 w 2238"/>
                <a:gd name="T25" fmla="*/ 409 h 1675"/>
                <a:gd name="T26" fmla="*/ 2003 w 2238"/>
                <a:gd name="T27" fmla="*/ 345 h 1675"/>
                <a:gd name="T28" fmla="*/ 1970 w 2238"/>
                <a:gd name="T29" fmla="*/ 290 h 1675"/>
                <a:gd name="T30" fmla="*/ 1922 w 2238"/>
                <a:gd name="T31" fmla="*/ 249 h 1675"/>
                <a:gd name="T32" fmla="*/ 1862 w 2238"/>
                <a:gd name="T33" fmla="*/ 226 h 1675"/>
                <a:gd name="T34" fmla="*/ 411 w 2238"/>
                <a:gd name="T35" fmla="*/ 223 h 1675"/>
                <a:gd name="T36" fmla="*/ 1828 w 2238"/>
                <a:gd name="T37" fmla="*/ 0 h 1675"/>
                <a:gd name="T38" fmla="*/ 1929 w 2238"/>
                <a:gd name="T39" fmla="*/ 13 h 1675"/>
                <a:gd name="T40" fmla="*/ 2020 w 2238"/>
                <a:gd name="T41" fmla="*/ 48 h 1675"/>
                <a:gd name="T42" fmla="*/ 2100 w 2238"/>
                <a:gd name="T43" fmla="*/ 104 h 1675"/>
                <a:gd name="T44" fmla="*/ 2164 w 2238"/>
                <a:gd name="T45" fmla="*/ 176 h 1675"/>
                <a:gd name="T46" fmla="*/ 2211 w 2238"/>
                <a:gd name="T47" fmla="*/ 262 h 1675"/>
                <a:gd name="T48" fmla="*/ 2235 w 2238"/>
                <a:gd name="T49" fmla="*/ 359 h 1675"/>
                <a:gd name="T50" fmla="*/ 2238 w 2238"/>
                <a:gd name="T51" fmla="*/ 1080 h 1675"/>
                <a:gd name="T52" fmla="*/ 2225 w 2238"/>
                <a:gd name="T53" fmla="*/ 1180 h 1675"/>
                <a:gd name="T54" fmla="*/ 2190 w 2238"/>
                <a:gd name="T55" fmla="*/ 1273 h 1675"/>
                <a:gd name="T56" fmla="*/ 2134 w 2238"/>
                <a:gd name="T57" fmla="*/ 1352 h 1675"/>
                <a:gd name="T58" fmla="*/ 2062 w 2238"/>
                <a:gd name="T59" fmla="*/ 1415 h 1675"/>
                <a:gd name="T60" fmla="*/ 1975 w 2238"/>
                <a:gd name="T61" fmla="*/ 1462 h 1675"/>
                <a:gd name="T62" fmla="*/ 1879 w 2238"/>
                <a:gd name="T63" fmla="*/ 1486 h 1675"/>
                <a:gd name="T64" fmla="*/ 411 w 2238"/>
                <a:gd name="T65" fmla="*/ 1489 h 1675"/>
                <a:gd name="T66" fmla="*/ 346 w 2238"/>
                <a:gd name="T67" fmla="*/ 1501 h 1675"/>
                <a:gd name="T68" fmla="*/ 291 w 2238"/>
                <a:gd name="T69" fmla="*/ 1533 h 1675"/>
                <a:gd name="T70" fmla="*/ 249 w 2238"/>
                <a:gd name="T71" fmla="*/ 1581 h 1675"/>
                <a:gd name="T72" fmla="*/ 228 w 2238"/>
                <a:gd name="T73" fmla="*/ 1642 h 1675"/>
                <a:gd name="T74" fmla="*/ 0 w 2238"/>
                <a:gd name="T75" fmla="*/ 1675 h 1675"/>
                <a:gd name="T76" fmla="*/ 3 w 2238"/>
                <a:gd name="T77" fmla="*/ 359 h 1675"/>
                <a:gd name="T78" fmla="*/ 28 w 2238"/>
                <a:gd name="T79" fmla="*/ 262 h 1675"/>
                <a:gd name="T80" fmla="*/ 74 w 2238"/>
                <a:gd name="T81" fmla="*/ 176 h 1675"/>
                <a:gd name="T82" fmla="*/ 139 w 2238"/>
                <a:gd name="T83" fmla="*/ 104 h 1675"/>
                <a:gd name="T84" fmla="*/ 218 w 2238"/>
                <a:gd name="T85" fmla="*/ 48 h 1675"/>
                <a:gd name="T86" fmla="*/ 310 w 2238"/>
                <a:gd name="T87" fmla="*/ 13 h 1675"/>
                <a:gd name="T88" fmla="*/ 411 w 2238"/>
                <a:gd name="T89" fmla="*/ 0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38" h="1675">
                  <a:moveTo>
                    <a:pt x="411" y="223"/>
                  </a:moveTo>
                  <a:lnTo>
                    <a:pt x="377" y="226"/>
                  </a:lnTo>
                  <a:lnTo>
                    <a:pt x="346" y="235"/>
                  </a:lnTo>
                  <a:lnTo>
                    <a:pt x="317" y="249"/>
                  </a:lnTo>
                  <a:lnTo>
                    <a:pt x="291" y="268"/>
                  </a:lnTo>
                  <a:lnTo>
                    <a:pt x="268" y="290"/>
                  </a:lnTo>
                  <a:lnTo>
                    <a:pt x="249" y="316"/>
                  </a:lnTo>
                  <a:lnTo>
                    <a:pt x="236" y="345"/>
                  </a:lnTo>
                  <a:lnTo>
                    <a:pt x="228" y="376"/>
                  </a:lnTo>
                  <a:lnTo>
                    <a:pt x="225" y="409"/>
                  </a:lnTo>
                  <a:lnTo>
                    <a:pt x="225" y="1310"/>
                  </a:lnTo>
                  <a:lnTo>
                    <a:pt x="268" y="1292"/>
                  </a:lnTo>
                  <a:lnTo>
                    <a:pt x="313" y="1278"/>
                  </a:lnTo>
                  <a:lnTo>
                    <a:pt x="361" y="1269"/>
                  </a:lnTo>
                  <a:lnTo>
                    <a:pt x="411" y="1266"/>
                  </a:lnTo>
                  <a:lnTo>
                    <a:pt x="1828" y="1266"/>
                  </a:lnTo>
                  <a:lnTo>
                    <a:pt x="1862" y="1263"/>
                  </a:lnTo>
                  <a:lnTo>
                    <a:pt x="1893" y="1254"/>
                  </a:lnTo>
                  <a:lnTo>
                    <a:pt x="1922" y="1240"/>
                  </a:lnTo>
                  <a:lnTo>
                    <a:pt x="1948" y="1222"/>
                  </a:lnTo>
                  <a:lnTo>
                    <a:pt x="1970" y="1200"/>
                  </a:lnTo>
                  <a:lnTo>
                    <a:pt x="1988" y="1174"/>
                  </a:lnTo>
                  <a:lnTo>
                    <a:pt x="2003" y="1145"/>
                  </a:lnTo>
                  <a:lnTo>
                    <a:pt x="2011" y="1113"/>
                  </a:lnTo>
                  <a:lnTo>
                    <a:pt x="2015" y="1080"/>
                  </a:lnTo>
                  <a:lnTo>
                    <a:pt x="2015" y="409"/>
                  </a:lnTo>
                  <a:lnTo>
                    <a:pt x="2011" y="376"/>
                  </a:lnTo>
                  <a:lnTo>
                    <a:pt x="2003" y="345"/>
                  </a:lnTo>
                  <a:lnTo>
                    <a:pt x="1988" y="316"/>
                  </a:lnTo>
                  <a:lnTo>
                    <a:pt x="1970" y="290"/>
                  </a:lnTo>
                  <a:lnTo>
                    <a:pt x="1948" y="268"/>
                  </a:lnTo>
                  <a:lnTo>
                    <a:pt x="1922" y="249"/>
                  </a:lnTo>
                  <a:lnTo>
                    <a:pt x="1893" y="235"/>
                  </a:lnTo>
                  <a:lnTo>
                    <a:pt x="1862" y="226"/>
                  </a:lnTo>
                  <a:lnTo>
                    <a:pt x="1828" y="223"/>
                  </a:lnTo>
                  <a:lnTo>
                    <a:pt x="411" y="223"/>
                  </a:lnTo>
                  <a:close/>
                  <a:moveTo>
                    <a:pt x="411" y="0"/>
                  </a:moveTo>
                  <a:lnTo>
                    <a:pt x="1828" y="0"/>
                  </a:lnTo>
                  <a:lnTo>
                    <a:pt x="1879" y="3"/>
                  </a:lnTo>
                  <a:lnTo>
                    <a:pt x="1929" y="13"/>
                  </a:lnTo>
                  <a:lnTo>
                    <a:pt x="1975" y="28"/>
                  </a:lnTo>
                  <a:lnTo>
                    <a:pt x="2020" y="48"/>
                  </a:lnTo>
                  <a:lnTo>
                    <a:pt x="2062" y="74"/>
                  </a:lnTo>
                  <a:lnTo>
                    <a:pt x="2100" y="104"/>
                  </a:lnTo>
                  <a:lnTo>
                    <a:pt x="2134" y="138"/>
                  </a:lnTo>
                  <a:lnTo>
                    <a:pt x="2164" y="176"/>
                  </a:lnTo>
                  <a:lnTo>
                    <a:pt x="2190" y="218"/>
                  </a:lnTo>
                  <a:lnTo>
                    <a:pt x="2211" y="262"/>
                  </a:lnTo>
                  <a:lnTo>
                    <a:pt x="2225" y="309"/>
                  </a:lnTo>
                  <a:lnTo>
                    <a:pt x="2235" y="359"/>
                  </a:lnTo>
                  <a:lnTo>
                    <a:pt x="2238" y="409"/>
                  </a:lnTo>
                  <a:lnTo>
                    <a:pt x="2238" y="1080"/>
                  </a:lnTo>
                  <a:lnTo>
                    <a:pt x="2235" y="1131"/>
                  </a:lnTo>
                  <a:lnTo>
                    <a:pt x="2225" y="1180"/>
                  </a:lnTo>
                  <a:lnTo>
                    <a:pt x="2211" y="1227"/>
                  </a:lnTo>
                  <a:lnTo>
                    <a:pt x="2190" y="1273"/>
                  </a:lnTo>
                  <a:lnTo>
                    <a:pt x="2164" y="1314"/>
                  </a:lnTo>
                  <a:lnTo>
                    <a:pt x="2134" y="1352"/>
                  </a:lnTo>
                  <a:lnTo>
                    <a:pt x="2100" y="1386"/>
                  </a:lnTo>
                  <a:lnTo>
                    <a:pt x="2062" y="1415"/>
                  </a:lnTo>
                  <a:lnTo>
                    <a:pt x="2020" y="1441"/>
                  </a:lnTo>
                  <a:lnTo>
                    <a:pt x="1975" y="1462"/>
                  </a:lnTo>
                  <a:lnTo>
                    <a:pt x="1929" y="1477"/>
                  </a:lnTo>
                  <a:lnTo>
                    <a:pt x="1879" y="1486"/>
                  </a:lnTo>
                  <a:lnTo>
                    <a:pt x="1828" y="1489"/>
                  </a:lnTo>
                  <a:lnTo>
                    <a:pt x="411" y="1489"/>
                  </a:lnTo>
                  <a:lnTo>
                    <a:pt x="377" y="1492"/>
                  </a:lnTo>
                  <a:lnTo>
                    <a:pt x="346" y="1501"/>
                  </a:lnTo>
                  <a:lnTo>
                    <a:pt x="317" y="1515"/>
                  </a:lnTo>
                  <a:lnTo>
                    <a:pt x="291" y="1533"/>
                  </a:lnTo>
                  <a:lnTo>
                    <a:pt x="268" y="1555"/>
                  </a:lnTo>
                  <a:lnTo>
                    <a:pt x="249" y="1581"/>
                  </a:lnTo>
                  <a:lnTo>
                    <a:pt x="236" y="1610"/>
                  </a:lnTo>
                  <a:lnTo>
                    <a:pt x="228" y="1642"/>
                  </a:lnTo>
                  <a:lnTo>
                    <a:pt x="225" y="1675"/>
                  </a:lnTo>
                  <a:lnTo>
                    <a:pt x="0" y="1675"/>
                  </a:lnTo>
                  <a:lnTo>
                    <a:pt x="0" y="409"/>
                  </a:lnTo>
                  <a:lnTo>
                    <a:pt x="3" y="359"/>
                  </a:lnTo>
                  <a:lnTo>
                    <a:pt x="13" y="309"/>
                  </a:lnTo>
                  <a:lnTo>
                    <a:pt x="28" y="262"/>
                  </a:lnTo>
                  <a:lnTo>
                    <a:pt x="49" y="218"/>
                  </a:lnTo>
                  <a:lnTo>
                    <a:pt x="74" y="176"/>
                  </a:lnTo>
                  <a:lnTo>
                    <a:pt x="104" y="138"/>
                  </a:lnTo>
                  <a:lnTo>
                    <a:pt x="139" y="104"/>
                  </a:lnTo>
                  <a:lnTo>
                    <a:pt x="177" y="74"/>
                  </a:lnTo>
                  <a:lnTo>
                    <a:pt x="218" y="48"/>
                  </a:lnTo>
                  <a:lnTo>
                    <a:pt x="262" y="28"/>
                  </a:lnTo>
                  <a:lnTo>
                    <a:pt x="310" y="13"/>
                  </a:lnTo>
                  <a:lnTo>
                    <a:pt x="359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Freeform 324"/>
            <p:cNvSpPr>
              <a:spLocks noEditPoints="1"/>
            </p:cNvSpPr>
            <p:nvPr/>
          </p:nvSpPr>
          <p:spPr bwMode="auto">
            <a:xfrm>
              <a:off x="4438650" y="4365625"/>
              <a:ext cx="382588" cy="381000"/>
            </a:xfrm>
            <a:custGeom>
              <a:avLst/>
              <a:gdLst>
                <a:gd name="T0" fmla="*/ 322 w 2405"/>
                <a:gd name="T1" fmla="*/ 448 h 2401"/>
                <a:gd name="T2" fmla="*/ 268 w 2405"/>
                <a:gd name="T3" fmla="*/ 518 h 2401"/>
                <a:gd name="T4" fmla="*/ 235 w 2405"/>
                <a:gd name="T5" fmla="*/ 597 h 2401"/>
                <a:gd name="T6" fmla="*/ 223 w 2405"/>
                <a:gd name="T7" fmla="*/ 685 h 2401"/>
                <a:gd name="T8" fmla="*/ 235 w 2405"/>
                <a:gd name="T9" fmla="*/ 771 h 2401"/>
                <a:gd name="T10" fmla="*/ 268 w 2405"/>
                <a:gd name="T11" fmla="*/ 851 h 2401"/>
                <a:gd name="T12" fmla="*/ 322 w 2405"/>
                <a:gd name="T13" fmla="*/ 922 h 2401"/>
                <a:gd name="T14" fmla="*/ 1516 w 2405"/>
                <a:gd name="T15" fmla="*/ 2109 h 2401"/>
                <a:gd name="T16" fmla="*/ 1591 w 2405"/>
                <a:gd name="T17" fmla="*/ 2152 h 2401"/>
                <a:gd name="T18" fmla="*/ 1675 w 2405"/>
                <a:gd name="T19" fmla="*/ 2175 h 2401"/>
                <a:gd name="T20" fmla="*/ 1764 w 2405"/>
                <a:gd name="T21" fmla="*/ 2175 h 2401"/>
                <a:gd name="T22" fmla="*/ 1849 w 2405"/>
                <a:gd name="T23" fmla="*/ 2152 h 2401"/>
                <a:gd name="T24" fmla="*/ 1923 w 2405"/>
                <a:gd name="T25" fmla="*/ 2109 h 2401"/>
                <a:gd name="T26" fmla="*/ 2088 w 2405"/>
                <a:gd name="T27" fmla="*/ 1948 h 2401"/>
                <a:gd name="T28" fmla="*/ 1561 w 2405"/>
                <a:gd name="T29" fmla="*/ 1842 h 2401"/>
                <a:gd name="T30" fmla="*/ 770 w 2405"/>
                <a:gd name="T31" fmla="*/ 632 h 2401"/>
                <a:gd name="T32" fmla="*/ 453 w 2405"/>
                <a:gd name="T33" fmla="*/ 0 h 2401"/>
                <a:gd name="T34" fmla="*/ 875 w 2405"/>
                <a:gd name="T35" fmla="*/ 843 h 2401"/>
                <a:gd name="T36" fmla="*/ 1773 w 2405"/>
                <a:gd name="T37" fmla="*/ 1316 h 2401"/>
                <a:gd name="T38" fmla="*/ 2115 w 2405"/>
                <a:gd name="T39" fmla="*/ 2237 h 2401"/>
                <a:gd name="T40" fmla="*/ 2030 w 2405"/>
                <a:gd name="T41" fmla="*/ 2308 h 2401"/>
                <a:gd name="T42" fmla="*/ 1934 w 2405"/>
                <a:gd name="T43" fmla="*/ 2359 h 2401"/>
                <a:gd name="T44" fmla="*/ 1830 w 2405"/>
                <a:gd name="T45" fmla="*/ 2390 h 2401"/>
                <a:gd name="T46" fmla="*/ 1719 w 2405"/>
                <a:gd name="T47" fmla="*/ 2401 h 2401"/>
                <a:gd name="T48" fmla="*/ 1610 w 2405"/>
                <a:gd name="T49" fmla="*/ 2390 h 2401"/>
                <a:gd name="T50" fmla="*/ 1506 w 2405"/>
                <a:gd name="T51" fmla="*/ 2359 h 2401"/>
                <a:gd name="T52" fmla="*/ 1409 w 2405"/>
                <a:gd name="T53" fmla="*/ 2308 h 2401"/>
                <a:gd name="T54" fmla="*/ 1325 w 2405"/>
                <a:gd name="T55" fmla="*/ 2237 h 2401"/>
                <a:gd name="T56" fmla="*/ 127 w 2405"/>
                <a:gd name="T57" fmla="*/ 1039 h 2401"/>
                <a:gd name="T58" fmla="*/ 65 w 2405"/>
                <a:gd name="T59" fmla="*/ 948 h 2401"/>
                <a:gd name="T60" fmla="*/ 24 w 2405"/>
                <a:gd name="T61" fmla="*/ 847 h 2401"/>
                <a:gd name="T62" fmla="*/ 2 w 2405"/>
                <a:gd name="T63" fmla="*/ 740 h 2401"/>
                <a:gd name="T64" fmla="*/ 2 w 2405"/>
                <a:gd name="T65" fmla="*/ 629 h 2401"/>
                <a:gd name="T66" fmla="*/ 24 w 2405"/>
                <a:gd name="T67" fmla="*/ 522 h 2401"/>
                <a:gd name="T68" fmla="*/ 65 w 2405"/>
                <a:gd name="T69" fmla="*/ 422 h 2401"/>
                <a:gd name="T70" fmla="*/ 127 w 2405"/>
                <a:gd name="T71" fmla="*/ 331 h 2401"/>
                <a:gd name="T72" fmla="*/ 453 w 2405"/>
                <a:gd name="T73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05" h="2401">
                  <a:moveTo>
                    <a:pt x="453" y="317"/>
                  </a:moveTo>
                  <a:lnTo>
                    <a:pt x="322" y="448"/>
                  </a:lnTo>
                  <a:lnTo>
                    <a:pt x="293" y="481"/>
                  </a:lnTo>
                  <a:lnTo>
                    <a:pt x="268" y="518"/>
                  </a:lnTo>
                  <a:lnTo>
                    <a:pt x="250" y="556"/>
                  </a:lnTo>
                  <a:lnTo>
                    <a:pt x="235" y="597"/>
                  </a:lnTo>
                  <a:lnTo>
                    <a:pt x="227" y="640"/>
                  </a:lnTo>
                  <a:lnTo>
                    <a:pt x="223" y="685"/>
                  </a:lnTo>
                  <a:lnTo>
                    <a:pt x="227" y="729"/>
                  </a:lnTo>
                  <a:lnTo>
                    <a:pt x="235" y="771"/>
                  </a:lnTo>
                  <a:lnTo>
                    <a:pt x="250" y="812"/>
                  </a:lnTo>
                  <a:lnTo>
                    <a:pt x="268" y="851"/>
                  </a:lnTo>
                  <a:lnTo>
                    <a:pt x="293" y="888"/>
                  </a:lnTo>
                  <a:lnTo>
                    <a:pt x="322" y="922"/>
                  </a:lnTo>
                  <a:lnTo>
                    <a:pt x="1482" y="2079"/>
                  </a:lnTo>
                  <a:lnTo>
                    <a:pt x="1516" y="2109"/>
                  </a:lnTo>
                  <a:lnTo>
                    <a:pt x="1552" y="2134"/>
                  </a:lnTo>
                  <a:lnTo>
                    <a:pt x="1591" y="2152"/>
                  </a:lnTo>
                  <a:lnTo>
                    <a:pt x="1633" y="2166"/>
                  </a:lnTo>
                  <a:lnTo>
                    <a:pt x="1675" y="2175"/>
                  </a:lnTo>
                  <a:lnTo>
                    <a:pt x="1719" y="2178"/>
                  </a:lnTo>
                  <a:lnTo>
                    <a:pt x="1764" y="2175"/>
                  </a:lnTo>
                  <a:lnTo>
                    <a:pt x="1807" y="2166"/>
                  </a:lnTo>
                  <a:lnTo>
                    <a:pt x="1849" y="2152"/>
                  </a:lnTo>
                  <a:lnTo>
                    <a:pt x="1888" y="2134"/>
                  </a:lnTo>
                  <a:lnTo>
                    <a:pt x="1923" y="2109"/>
                  </a:lnTo>
                  <a:lnTo>
                    <a:pt x="1957" y="2079"/>
                  </a:lnTo>
                  <a:lnTo>
                    <a:pt x="2088" y="1948"/>
                  </a:lnTo>
                  <a:lnTo>
                    <a:pt x="1773" y="1632"/>
                  </a:lnTo>
                  <a:lnTo>
                    <a:pt x="1561" y="1842"/>
                  </a:lnTo>
                  <a:lnTo>
                    <a:pt x="560" y="843"/>
                  </a:lnTo>
                  <a:lnTo>
                    <a:pt x="770" y="632"/>
                  </a:lnTo>
                  <a:lnTo>
                    <a:pt x="453" y="317"/>
                  </a:lnTo>
                  <a:close/>
                  <a:moveTo>
                    <a:pt x="453" y="0"/>
                  </a:moveTo>
                  <a:lnTo>
                    <a:pt x="1087" y="632"/>
                  </a:lnTo>
                  <a:lnTo>
                    <a:pt x="875" y="843"/>
                  </a:lnTo>
                  <a:lnTo>
                    <a:pt x="1561" y="1527"/>
                  </a:lnTo>
                  <a:lnTo>
                    <a:pt x="1773" y="1316"/>
                  </a:lnTo>
                  <a:lnTo>
                    <a:pt x="2405" y="1948"/>
                  </a:lnTo>
                  <a:lnTo>
                    <a:pt x="2115" y="2237"/>
                  </a:lnTo>
                  <a:lnTo>
                    <a:pt x="2074" y="2275"/>
                  </a:lnTo>
                  <a:lnTo>
                    <a:pt x="2030" y="2308"/>
                  </a:lnTo>
                  <a:lnTo>
                    <a:pt x="1983" y="2336"/>
                  </a:lnTo>
                  <a:lnTo>
                    <a:pt x="1934" y="2359"/>
                  </a:lnTo>
                  <a:lnTo>
                    <a:pt x="1882" y="2377"/>
                  </a:lnTo>
                  <a:lnTo>
                    <a:pt x="1830" y="2390"/>
                  </a:lnTo>
                  <a:lnTo>
                    <a:pt x="1775" y="2399"/>
                  </a:lnTo>
                  <a:lnTo>
                    <a:pt x="1719" y="2401"/>
                  </a:lnTo>
                  <a:lnTo>
                    <a:pt x="1664" y="2399"/>
                  </a:lnTo>
                  <a:lnTo>
                    <a:pt x="1610" y="2390"/>
                  </a:lnTo>
                  <a:lnTo>
                    <a:pt x="1557" y="2377"/>
                  </a:lnTo>
                  <a:lnTo>
                    <a:pt x="1506" y="2359"/>
                  </a:lnTo>
                  <a:lnTo>
                    <a:pt x="1456" y="2336"/>
                  </a:lnTo>
                  <a:lnTo>
                    <a:pt x="1409" y="2308"/>
                  </a:lnTo>
                  <a:lnTo>
                    <a:pt x="1366" y="2275"/>
                  </a:lnTo>
                  <a:lnTo>
                    <a:pt x="1325" y="2237"/>
                  </a:lnTo>
                  <a:lnTo>
                    <a:pt x="164" y="1080"/>
                  </a:lnTo>
                  <a:lnTo>
                    <a:pt x="127" y="1039"/>
                  </a:lnTo>
                  <a:lnTo>
                    <a:pt x="93" y="994"/>
                  </a:lnTo>
                  <a:lnTo>
                    <a:pt x="65" y="948"/>
                  </a:lnTo>
                  <a:lnTo>
                    <a:pt x="42" y="898"/>
                  </a:lnTo>
                  <a:lnTo>
                    <a:pt x="24" y="847"/>
                  </a:lnTo>
                  <a:lnTo>
                    <a:pt x="11" y="794"/>
                  </a:lnTo>
                  <a:lnTo>
                    <a:pt x="2" y="740"/>
                  </a:lnTo>
                  <a:lnTo>
                    <a:pt x="0" y="685"/>
                  </a:lnTo>
                  <a:lnTo>
                    <a:pt x="2" y="629"/>
                  </a:lnTo>
                  <a:lnTo>
                    <a:pt x="11" y="575"/>
                  </a:lnTo>
                  <a:lnTo>
                    <a:pt x="24" y="522"/>
                  </a:lnTo>
                  <a:lnTo>
                    <a:pt x="42" y="471"/>
                  </a:lnTo>
                  <a:lnTo>
                    <a:pt x="65" y="422"/>
                  </a:lnTo>
                  <a:lnTo>
                    <a:pt x="93" y="375"/>
                  </a:lnTo>
                  <a:lnTo>
                    <a:pt x="127" y="331"/>
                  </a:lnTo>
                  <a:lnTo>
                    <a:pt x="164" y="289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325"/>
            <p:cNvSpPr>
              <a:spLocks/>
            </p:cNvSpPr>
            <p:nvPr/>
          </p:nvSpPr>
          <p:spPr bwMode="auto">
            <a:xfrm>
              <a:off x="4722813" y="4368800"/>
              <a:ext cx="47625" cy="47625"/>
            </a:xfrm>
            <a:custGeom>
              <a:avLst/>
              <a:gdLst>
                <a:gd name="T0" fmla="*/ 150 w 298"/>
                <a:gd name="T1" fmla="*/ 0 h 298"/>
                <a:gd name="T2" fmla="*/ 179 w 298"/>
                <a:gd name="T3" fmla="*/ 3 h 298"/>
                <a:gd name="T4" fmla="*/ 207 w 298"/>
                <a:gd name="T5" fmla="*/ 12 h 298"/>
                <a:gd name="T6" fmla="*/ 232 w 298"/>
                <a:gd name="T7" fmla="*/ 26 h 298"/>
                <a:gd name="T8" fmla="*/ 255 w 298"/>
                <a:gd name="T9" fmla="*/ 43 h 298"/>
                <a:gd name="T10" fmla="*/ 273 w 298"/>
                <a:gd name="T11" fmla="*/ 66 h 298"/>
                <a:gd name="T12" fmla="*/ 286 w 298"/>
                <a:gd name="T13" fmla="*/ 91 h 298"/>
                <a:gd name="T14" fmla="*/ 295 w 298"/>
                <a:gd name="T15" fmla="*/ 119 h 298"/>
                <a:gd name="T16" fmla="*/ 298 w 298"/>
                <a:gd name="T17" fmla="*/ 149 h 298"/>
                <a:gd name="T18" fmla="*/ 295 w 298"/>
                <a:gd name="T19" fmla="*/ 178 h 298"/>
                <a:gd name="T20" fmla="*/ 286 w 298"/>
                <a:gd name="T21" fmla="*/ 207 h 298"/>
                <a:gd name="T22" fmla="*/ 273 w 298"/>
                <a:gd name="T23" fmla="*/ 231 h 298"/>
                <a:gd name="T24" fmla="*/ 255 w 298"/>
                <a:gd name="T25" fmla="*/ 254 h 298"/>
                <a:gd name="T26" fmla="*/ 232 w 298"/>
                <a:gd name="T27" fmla="*/ 273 h 298"/>
                <a:gd name="T28" fmla="*/ 207 w 298"/>
                <a:gd name="T29" fmla="*/ 286 h 298"/>
                <a:gd name="T30" fmla="*/ 179 w 298"/>
                <a:gd name="T31" fmla="*/ 294 h 298"/>
                <a:gd name="T32" fmla="*/ 150 w 298"/>
                <a:gd name="T33" fmla="*/ 298 h 298"/>
                <a:gd name="T34" fmla="*/ 119 w 298"/>
                <a:gd name="T35" fmla="*/ 294 h 298"/>
                <a:gd name="T36" fmla="*/ 91 w 298"/>
                <a:gd name="T37" fmla="*/ 286 h 298"/>
                <a:gd name="T38" fmla="*/ 66 w 298"/>
                <a:gd name="T39" fmla="*/ 273 h 298"/>
                <a:gd name="T40" fmla="*/ 43 w 298"/>
                <a:gd name="T41" fmla="*/ 254 h 298"/>
                <a:gd name="T42" fmla="*/ 25 w 298"/>
                <a:gd name="T43" fmla="*/ 231 h 298"/>
                <a:gd name="T44" fmla="*/ 12 w 298"/>
                <a:gd name="T45" fmla="*/ 207 h 298"/>
                <a:gd name="T46" fmla="*/ 3 w 298"/>
                <a:gd name="T47" fmla="*/ 178 h 298"/>
                <a:gd name="T48" fmla="*/ 0 w 298"/>
                <a:gd name="T49" fmla="*/ 149 h 298"/>
                <a:gd name="T50" fmla="*/ 3 w 298"/>
                <a:gd name="T51" fmla="*/ 119 h 298"/>
                <a:gd name="T52" fmla="*/ 12 w 298"/>
                <a:gd name="T53" fmla="*/ 91 h 298"/>
                <a:gd name="T54" fmla="*/ 25 w 298"/>
                <a:gd name="T55" fmla="*/ 66 h 298"/>
                <a:gd name="T56" fmla="*/ 43 w 298"/>
                <a:gd name="T57" fmla="*/ 43 h 298"/>
                <a:gd name="T58" fmla="*/ 66 w 298"/>
                <a:gd name="T59" fmla="*/ 26 h 298"/>
                <a:gd name="T60" fmla="*/ 91 w 298"/>
                <a:gd name="T61" fmla="*/ 12 h 298"/>
                <a:gd name="T62" fmla="*/ 119 w 298"/>
                <a:gd name="T63" fmla="*/ 3 h 298"/>
                <a:gd name="T64" fmla="*/ 150 w 298"/>
                <a:gd name="T6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8" h="298">
                  <a:moveTo>
                    <a:pt x="150" y="0"/>
                  </a:moveTo>
                  <a:lnTo>
                    <a:pt x="179" y="3"/>
                  </a:lnTo>
                  <a:lnTo>
                    <a:pt x="207" y="12"/>
                  </a:lnTo>
                  <a:lnTo>
                    <a:pt x="232" y="26"/>
                  </a:lnTo>
                  <a:lnTo>
                    <a:pt x="255" y="43"/>
                  </a:lnTo>
                  <a:lnTo>
                    <a:pt x="273" y="66"/>
                  </a:lnTo>
                  <a:lnTo>
                    <a:pt x="286" y="91"/>
                  </a:lnTo>
                  <a:lnTo>
                    <a:pt x="295" y="119"/>
                  </a:lnTo>
                  <a:lnTo>
                    <a:pt x="298" y="149"/>
                  </a:lnTo>
                  <a:lnTo>
                    <a:pt x="295" y="178"/>
                  </a:lnTo>
                  <a:lnTo>
                    <a:pt x="286" y="207"/>
                  </a:lnTo>
                  <a:lnTo>
                    <a:pt x="273" y="231"/>
                  </a:lnTo>
                  <a:lnTo>
                    <a:pt x="255" y="254"/>
                  </a:lnTo>
                  <a:lnTo>
                    <a:pt x="232" y="273"/>
                  </a:lnTo>
                  <a:lnTo>
                    <a:pt x="207" y="286"/>
                  </a:lnTo>
                  <a:lnTo>
                    <a:pt x="179" y="294"/>
                  </a:lnTo>
                  <a:lnTo>
                    <a:pt x="150" y="298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6" y="273"/>
                  </a:lnTo>
                  <a:lnTo>
                    <a:pt x="43" y="254"/>
                  </a:lnTo>
                  <a:lnTo>
                    <a:pt x="25" y="231"/>
                  </a:lnTo>
                  <a:lnTo>
                    <a:pt x="12" y="207"/>
                  </a:lnTo>
                  <a:lnTo>
                    <a:pt x="3" y="178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2" y="91"/>
                  </a:lnTo>
                  <a:lnTo>
                    <a:pt x="25" y="66"/>
                  </a:lnTo>
                  <a:lnTo>
                    <a:pt x="43" y="43"/>
                  </a:lnTo>
                  <a:lnTo>
                    <a:pt x="66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Freeform 326"/>
            <p:cNvSpPr>
              <a:spLocks/>
            </p:cNvSpPr>
            <p:nvPr/>
          </p:nvSpPr>
          <p:spPr bwMode="auto">
            <a:xfrm>
              <a:off x="4805363" y="4368800"/>
              <a:ext cx="47625" cy="47625"/>
            </a:xfrm>
            <a:custGeom>
              <a:avLst/>
              <a:gdLst>
                <a:gd name="T0" fmla="*/ 150 w 298"/>
                <a:gd name="T1" fmla="*/ 0 h 298"/>
                <a:gd name="T2" fmla="*/ 179 w 298"/>
                <a:gd name="T3" fmla="*/ 3 h 298"/>
                <a:gd name="T4" fmla="*/ 207 w 298"/>
                <a:gd name="T5" fmla="*/ 12 h 298"/>
                <a:gd name="T6" fmla="*/ 233 w 298"/>
                <a:gd name="T7" fmla="*/ 26 h 298"/>
                <a:gd name="T8" fmla="*/ 255 w 298"/>
                <a:gd name="T9" fmla="*/ 43 h 298"/>
                <a:gd name="T10" fmla="*/ 273 w 298"/>
                <a:gd name="T11" fmla="*/ 66 h 298"/>
                <a:gd name="T12" fmla="*/ 286 w 298"/>
                <a:gd name="T13" fmla="*/ 91 h 298"/>
                <a:gd name="T14" fmla="*/ 295 w 298"/>
                <a:gd name="T15" fmla="*/ 119 h 298"/>
                <a:gd name="T16" fmla="*/ 298 w 298"/>
                <a:gd name="T17" fmla="*/ 149 h 298"/>
                <a:gd name="T18" fmla="*/ 295 w 298"/>
                <a:gd name="T19" fmla="*/ 178 h 298"/>
                <a:gd name="T20" fmla="*/ 286 w 298"/>
                <a:gd name="T21" fmla="*/ 207 h 298"/>
                <a:gd name="T22" fmla="*/ 273 w 298"/>
                <a:gd name="T23" fmla="*/ 231 h 298"/>
                <a:gd name="T24" fmla="*/ 255 w 298"/>
                <a:gd name="T25" fmla="*/ 254 h 298"/>
                <a:gd name="T26" fmla="*/ 233 w 298"/>
                <a:gd name="T27" fmla="*/ 273 h 298"/>
                <a:gd name="T28" fmla="*/ 207 w 298"/>
                <a:gd name="T29" fmla="*/ 286 h 298"/>
                <a:gd name="T30" fmla="*/ 179 w 298"/>
                <a:gd name="T31" fmla="*/ 294 h 298"/>
                <a:gd name="T32" fmla="*/ 150 w 298"/>
                <a:gd name="T33" fmla="*/ 298 h 298"/>
                <a:gd name="T34" fmla="*/ 119 w 298"/>
                <a:gd name="T35" fmla="*/ 294 h 298"/>
                <a:gd name="T36" fmla="*/ 91 w 298"/>
                <a:gd name="T37" fmla="*/ 286 h 298"/>
                <a:gd name="T38" fmla="*/ 66 w 298"/>
                <a:gd name="T39" fmla="*/ 273 h 298"/>
                <a:gd name="T40" fmla="*/ 44 w 298"/>
                <a:gd name="T41" fmla="*/ 254 h 298"/>
                <a:gd name="T42" fmla="*/ 26 w 298"/>
                <a:gd name="T43" fmla="*/ 231 h 298"/>
                <a:gd name="T44" fmla="*/ 12 w 298"/>
                <a:gd name="T45" fmla="*/ 207 h 298"/>
                <a:gd name="T46" fmla="*/ 3 w 298"/>
                <a:gd name="T47" fmla="*/ 178 h 298"/>
                <a:gd name="T48" fmla="*/ 0 w 298"/>
                <a:gd name="T49" fmla="*/ 149 h 298"/>
                <a:gd name="T50" fmla="*/ 3 w 298"/>
                <a:gd name="T51" fmla="*/ 119 h 298"/>
                <a:gd name="T52" fmla="*/ 12 w 298"/>
                <a:gd name="T53" fmla="*/ 91 h 298"/>
                <a:gd name="T54" fmla="*/ 26 w 298"/>
                <a:gd name="T55" fmla="*/ 66 h 298"/>
                <a:gd name="T56" fmla="*/ 44 w 298"/>
                <a:gd name="T57" fmla="*/ 43 h 298"/>
                <a:gd name="T58" fmla="*/ 66 w 298"/>
                <a:gd name="T59" fmla="*/ 26 h 298"/>
                <a:gd name="T60" fmla="*/ 91 w 298"/>
                <a:gd name="T61" fmla="*/ 12 h 298"/>
                <a:gd name="T62" fmla="*/ 119 w 298"/>
                <a:gd name="T63" fmla="*/ 3 h 298"/>
                <a:gd name="T64" fmla="*/ 150 w 298"/>
                <a:gd name="T6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8" h="298">
                  <a:moveTo>
                    <a:pt x="150" y="0"/>
                  </a:moveTo>
                  <a:lnTo>
                    <a:pt x="179" y="3"/>
                  </a:lnTo>
                  <a:lnTo>
                    <a:pt x="207" y="12"/>
                  </a:lnTo>
                  <a:lnTo>
                    <a:pt x="233" y="26"/>
                  </a:lnTo>
                  <a:lnTo>
                    <a:pt x="255" y="43"/>
                  </a:lnTo>
                  <a:lnTo>
                    <a:pt x="273" y="66"/>
                  </a:lnTo>
                  <a:lnTo>
                    <a:pt x="286" y="91"/>
                  </a:lnTo>
                  <a:lnTo>
                    <a:pt x="295" y="119"/>
                  </a:lnTo>
                  <a:lnTo>
                    <a:pt x="298" y="149"/>
                  </a:lnTo>
                  <a:lnTo>
                    <a:pt x="295" y="178"/>
                  </a:lnTo>
                  <a:lnTo>
                    <a:pt x="286" y="207"/>
                  </a:lnTo>
                  <a:lnTo>
                    <a:pt x="273" y="231"/>
                  </a:lnTo>
                  <a:lnTo>
                    <a:pt x="255" y="254"/>
                  </a:lnTo>
                  <a:lnTo>
                    <a:pt x="233" y="273"/>
                  </a:lnTo>
                  <a:lnTo>
                    <a:pt x="207" y="286"/>
                  </a:lnTo>
                  <a:lnTo>
                    <a:pt x="179" y="294"/>
                  </a:lnTo>
                  <a:lnTo>
                    <a:pt x="150" y="298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6" y="273"/>
                  </a:lnTo>
                  <a:lnTo>
                    <a:pt x="44" y="254"/>
                  </a:lnTo>
                  <a:lnTo>
                    <a:pt x="26" y="231"/>
                  </a:lnTo>
                  <a:lnTo>
                    <a:pt x="12" y="207"/>
                  </a:lnTo>
                  <a:lnTo>
                    <a:pt x="3" y="178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2" y="91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Freeform 327"/>
            <p:cNvSpPr>
              <a:spLocks/>
            </p:cNvSpPr>
            <p:nvPr/>
          </p:nvSpPr>
          <p:spPr bwMode="auto">
            <a:xfrm>
              <a:off x="4887913" y="4368800"/>
              <a:ext cx="47625" cy="47625"/>
            </a:xfrm>
            <a:custGeom>
              <a:avLst/>
              <a:gdLst>
                <a:gd name="T0" fmla="*/ 148 w 298"/>
                <a:gd name="T1" fmla="*/ 0 h 298"/>
                <a:gd name="T2" fmla="*/ 179 w 298"/>
                <a:gd name="T3" fmla="*/ 3 h 298"/>
                <a:gd name="T4" fmla="*/ 207 w 298"/>
                <a:gd name="T5" fmla="*/ 12 h 298"/>
                <a:gd name="T6" fmla="*/ 232 w 298"/>
                <a:gd name="T7" fmla="*/ 26 h 298"/>
                <a:gd name="T8" fmla="*/ 254 w 298"/>
                <a:gd name="T9" fmla="*/ 43 h 298"/>
                <a:gd name="T10" fmla="*/ 272 w 298"/>
                <a:gd name="T11" fmla="*/ 66 h 298"/>
                <a:gd name="T12" fmla="*/ 286 w 298"/>
                <a:gd name="T13" fmla="*/ 91 h 298"/>
                <a:gd name="T14" fmla="*/ 295 w 298"/>
                <a:gd name="T15" fmla="*/ 119 h 298"/>
                <a:gd name="T16" fmla="*/ 298 w 298"/>
                <a:gd name="T17" fmla="*/ 149 h 298"/>
                <a:gd name="T18" fmla="*/ 295 w 298"/>
                <a:gd name="T19" fmla="*/ 178 h 298"/>
                <a:gd name="T20" fmla="*/ 286 w 298"/>
                <a:gd name="T21" fmla="*/ 207 h 298"/>
                <a:gd name="T22" fmla="*/ 272 w 298"/>
                <a:gd name="T23" fmla="*/ 231 h 298"/>
                <a:gd name="T24" fmla="*/ 254 w 298"/>
                <a:gd name="T25" fmla="*/ 254 h 298"/>
                <a:gd name="T26" fmla="*/ 232 w 298"/>
                <a:gd name="T27" fmla="*/ 273 h 298"/>
                <a:gd name="T28" fmla="*/ 207 w 298"/>
                <a:gd name="T29" fmla="*/ 286 h 298"/>
                <a:gd name="T30" fmla="*/ 179 w 298"/>
                <a:gd name="T31" fmla="*/ 294 h 298"/>
                <a:gd name="T32" fmla="*/ 148 w 298"/>
                <a:gd name="T33" fmla="*/ 298 h 298"/>
                <a:gd name="T34" fmla="*/ 118 w 298"/>
                <a:gd name="T35" fmla="*/ 294 h 298"/>
                <a:gd name="T36" fmla="*/ 90 w 298"/>
                <a:gd name="T37" fmla="*/ 286 h 298"/>
                <a:gd name="T38" fmla="*/ 65 w 298"/>
                <a:gd name="T39" fmla="*/ 273 h 298"/>
                <a:gd name="T40" fmla="*/ 43 w 298"/>
                <a:gd name="T41" fmla="*/ 254 h 298"/>
                <a:gd name="T42" fmla="*/ 25 w 298"/>
                <a:gd name="T43" fmla="*/ 231 h 298"/>
                <a:gd name="T44" fmla="*/ 11 w 298"/>
                <a:gd name="T45" fmla="*/ 207 h 298"/>
                <a:gd name="T46" fmla="*/ 2 w 298"/>
                <a:gd name="T47" fmla="*/ 178 h 298"/>
                <a:gd name="T48" fmla="*/ 0 w 298"/>
                <a:gd name="T49" fmla="*/ 149 h 298"/>
                <a:gd name="T50" fmla="*/ 2 w 298"/>
                <a:gd name="T51" fmla="*/ 119 h 298"/>
                <a:gd name="T52" fmla="*/ 11 w 298"/>
                <a:gd name="T53" fmla="*/ 91 h 298"/>
                <a:gd name="T54" fmla="*/ 25 w 298"/>
                <a:gd name="T55" fmla="*/ 66 h 298"/>
                <a:gd name="T56" fmla="*/ 43 w 298"/>
                <a:gd name="T57" fmla="*/ 43 h 298"/>
                <a:gd name="T58" fmla="*/ 65 w 298"/>
                <a:gd name="T59" fmla="*/ 26 h 298"/>
                <a:gd name="T60" fmla="*/ 90 w 298"/>
                <a:gd name="T61" fmla="*/ 12 h 298"/>
                <a:gd name="T62" fmla="*/ 118 w 298"/>
                <a:gd name="T63" fmla="*/ 3 h 298"/>
                <a:gd name="T64" fmla="*/ 148 w 298"/>
                <a:gd name="T6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8" h="298">
                  <a:moveTo>
                    <a:pt x="148" y="0"/>
                  </a:moveTo>
                  <a:lnTo>
                    <a:pt x="179" y="3"/>
                  </a:lnTo>
                  <a:lnTo>
                    <a:pt x="207" y="12"/>
                  </a:lnTo>
                  <a:lnTo>
                    <a:pt x="232" y="26"/>
                  </a:lnTo>
                  <a:lnTo>
                    <a:pt x="254" y="43"/>
                  </a:lnTo>
                  <a:lnTo>
                    <a:pt x="272" y="66"/>
                  </a:lnTo>
                  <a:lnTo>
                    <a:pt x="286" y="91"/>
                  </a:lnTo>
                  <a:lnTo>
                    <a:pt x="295" y="119"/>
                  </a:lnTo>
                  <a:lnTo>
                    <a:pt x="298" y="149"/>
                  </a:lnTo>
                  <a:lnTo>
                    <a:pt x="295" y="178"/>
                  </a:lnTo>
                  <a:lnTo>
                    <a:pt x="286" y="207"/>
                  </a:lnTo>
                  <a:lnTo>
                    <a:pt x="272" y="231"/>
                  </a:lnTo>
                  <a:lnTo>
                    <a:pt x="254" y="254"/>
                  </a:lnTo>
                  <a:lnTo>
                    <a:pt x="232" y="273"/>
                  </a:lnTo>
                  <a:lnTo>
                    <a:pt x="207" y="286"/>
                  </a:lnTo>
                  <a:lnTo>
                    <a:pt x="179" y="294"/>
                  </a:lnTo>
                  <a:lnTo>
                    <a:pt x="148" y="298"/>
                  </a:lnTo>
                  <a:lnTo>
                    <a:pt x="118" y="294"/>
                  </a:lnTo>
                  <a:lnTo>
                    <a:pt x="90" y="286"/>
                  </a:lnTo>
                  <a:lnTo>
                    <a:pt x="65" y="273"/>
                  </a:lnTo>
                  <a:lnTo>
                    <a:pt x="43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2" y="178"/>
                  </a:lnTo>
                  <a:lnTo>
                    <a:pt x="0" y="149"/>
                  </a:lnTo>
                  <a:lnTo>
                    <a:pt x="2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3" y="43"/>
                  </a:lnTo>
                  <a:lnTo>
                    <a:pt x="65" y="26"/>
                  </a:lnTo>
                  <a:lnTo>
                    <a:pt x="90" y="12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6" name="Group 965"/>
          <p:cNvGrpSpPr/>
          <p:nvPr/>
        </p:nvGrpSpPr>
        <p:grpSpPr>
          <a:xfrm>
            <a:off x="3468477" y="4233863"/>
            <a:ext cx="568325" cy="554038"/>
            <a:chOff x="3454400" y="4233863"/>
            <a:chExt cx="568325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8" name="Freeform 332"/>
            <p:cNvSpPr>
              <a:spLocks noEditPoints="1"/>
            </p:cNvSpPr>
            <p:nvPr/>
          </p:nvSpPr>
          <p:spPr bwMode="auto">
            <a:xfrm>
              <a:off x="3454400" y="4233863"/>
              <a:ext cx="568325" cy="554038"/>
            </a:xfrm>
            <a:custGeom>
              <a:avLst/>
              <a:gdLst>
                <a:gd name="T0" fmla="*/ 250 w 3580"/>
                <a:gd name="T1" fmla="*/ 1123 h 3495"/>
                <a:gd name="T2" fmla="*/ 250 w 3580"/>
                <a:gd name="T3" fmla="*/ 3036 h 3495"/>
                <a:gd name="T4" fmla="*/ 3330 w 3580"/>
                <a:gd name="T5" fmla="*/ 3036 h 3495"/>
                <a:gd name="T6" fmla="*/ 3330 w 3580"/>
                <a:gd name="T7" fmla="*/ 1123 h 3495"/>
                <a:gd name="T8" fmla="*/ 250 w 3580"/>
                <a:gd name="T9" fmla="*/ 1123 h 3495"/>
                <a:gd name="T10" fmla="*/ 1790 w 3580"/>
                <a:gd name="T11" fmla="*/ 0 h 3495"/>
                <a:gd name="T12" fmla="*/ 1824 w 3580"/>
                <a:gd name="T13" fmla="*/ 4 h 3495"/>
                <a:gd name="T14" fmla="*/ 1855 w 3580"/>
                <a:gd name="T15" fmla="*/ 13 h 3495"/>
                <a:gd name="T16" fmla="*/ 1883 w 3580"/>
                <a:gd name="T17" fmla="*/ 30 h 3495"/>
                <a:gd name="T18" fmla="*/ 1907 w 3580"/>
                <a:gd name="T19" fmla="*/ 49 h 3495"/>
                <a:gd name="T20" fmla="*/ 1928 w 3580"/>
                <a:gd name="T21" fmla="*/ 74 h 3495"/>
                <a:gd name="T22" fmla="*/ 1943 w 3580"/>
                <a:gd name="T23" fmla="*/ 102 h 3495"/>
                <a:gd name="T24" fmla="*/ 1953 w 3580"/>
                <a:gd name="T25" fmla="*/ 134 h 3495"/>
                <a:gd name="T26" fmla="*/ 1956 w 3580"/>
                <a:gd name="T27" fmla="*/ 167 h 3495"/>
                <a:gd name="T28" fmla="*/ 1953 w 3580"/>
                <a:gd name="T29" fmla="*/ 201 h 3495"/>
                <a:gd name="T30" fmla="*/ 1943 w 3580"/>
                <a:gd name="T31" fmla="*/ 231 h 3495"/>
                <a:gd name="T32" fmla="*/ 1928 w 3580"/>
                <a:gd name="T33" fmla="*/ 261 h 3495"/>
                <a:gd name="T34" fmla="*/ 1907 w 3580"/>
                <a:gd name="T35" fmla="*/ 284 h 3495"/>
                <a:gd name="T36" fmla="*/ 1883 w 3580"/>
                <a:gd name="T37" fmla="*/ 305 h 3495"/>
                <a:gd name="T38" fmla="*/ 1855 w 3580"/>
                <a:gd name="T39" fmla="*/ 320 h 3495"/>
                <a:gd name="T40" fmla="*/ 1824 w 3580"/>
                <a:gd name="T41" fmla="*/ 330 h 3495"/>
                <a:gd name="T42" fmla="*/ 1790 w 3580"/>
                <a:gd name="T43" fmla="*/ 333 h 3495"/>
                <a:gd name="T44" fmla="*/ 1770 w 3580"/>
                <a:gd name="T45" fmla="*/ 332 h 3495"/>
                <a:gd name="T46" fmla="*/ 1751 w 3580"/>
                <a:gd name="T47" fmla="*/ 329 h 3495"/>
                <a:gd name="T48" fmla="*/ 714 w 3580"/>
                <a:gd name="T49" fmla="*/ 874 h 3495"/>
                <a:gd name="T50" fmla="*/ 3580 w 3580"/>
                <a:gd name="T51" fmla="*/ 874 h 3495"/>
                <a:gd name="T52" fmla="*/ 3580 w 3580"/>
                <a:gd name="T53" fmla="*/ 3287 h 3495"/>
                <a:gd name="T54" fmla="*/ 3081 w 3580"/>
                <a:gd name="T55" fmla="*/ 3287 h 3495"/>
                <a:gd name="T56" fmla="*/ 3081 w 3580"/>
                <a:gd name="T57" fmla="*/ 3495 h 3495"/>
                <a:gd name="T58" fmla="*/ 2830 w 3580"/>
                <a:gd name="T59" fmla="*/ 3495 h 3495"/>
                <a:gd name="T60" fmla="*/ 2830 w 3580"/>
                <a:gd name="T61" fmla="*/ 3287 h 3495"/>
                <a:gd name="T62" fmla="*/ 750 w 3580"/>
                <a:gd name="T63" fmla="*/ 3287 h 3495"/>
                <a:gd name="T64" fmla="*/ 750 w 3580"/>
                <a:gd name="T65" fmla="*/ 3495 h 3495"/>
                <a:gd name="T66" fmla="*/ 499 w 3580"/>
                <a:gd name="T67" fmla="*/ 3495 h 3495"/>
                <a:gd name="T68" fmla="*/ 499 w 3580"/>
                <a:gd name="T69" fmla="*/ 3287 h 3495"/>
                <a:gd name="T70" fmla="*/ 0 w 3580"/>
                <a:gd name="T71" fmla="*/ 3287 h 3495"/>
                <a:gd name="T72" fmla="*/ 0 w 3580"/>
                <a:gd name="T73" fmla="*/ 874 h 3495"/>
                <a:gd name="T74" fmla="*/ 177 w 3580"/>
                <a:gd name="T75" fmla="*/ 874 h 3495"/>
                <a:gd name="T76" fmla="*/ 1635 w 3580"/>
                <a:gd name="T77" fmla="*/ 108 h 3495"/>
                <a:gd name="T78" fmla="*/ 1647 w 3580"/>
                <a:gd name="T79" fmla="*/ 82 h 3495"/>
                <a:gd name="T80" fmla="*/ 1663 w 3580"/>
                <a:gd name="T81" fmla="*/ 59 h 3495"/>
                <a:gd name="T82" fmla="*/ 1684 w 3580"/>
                <a:gd name="T83" fmla="*/ 39 h 3495"/>
                <a:gd name="T84" fmla="*/ 1706 w 3580"/>
                <a:gd name="T85" fmla="*/ 23 h 3495"/>
                <a:gd name="T86" fmla="*/ 1733 w 3580"/>
                <a:gd name="T87" fmla="*/ 11 h 3495"/>
                <a:gd name="T88" fmla="*/ 1761 w 3580"/>
                <a:gd name="T89" fmla="*/ 4 h 3495"/>
                <a:gd name="T90" fmla="*/ 1790 w 3580"/>
                <a:gd name="T91" fmla="*/ 0 h 3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80" h="3495">
                  <a:moveTo>
                    <a:pt x="250" y="1123"/>
                  </a:moveTo>
                  <a:lnTo>
                    <a:pt x="250" y="3036"/>
                  </a:lnTo>
                  <a:lnTo>
                    <a:pt x="3330" y="3036"/>
                  </a:lnTo>
                  <a:lnTo>
                    <a:pt x="3330" y="1123"/>
                  </a:lnTo>
                  <a:lnTo>
                    <a:pt x="250" y="1123"/>
                  </a:lnTo>
                  <a:close/>
                  <a:moveTo>
                    <a:pt x="1790" y="0"/>
                  </a:moveTo>
                  <a:lnTo>
                    <a:pt x="1824" y="4"/>
                  </a:lnTo>
                  <a:lnTo>
                    <a:pt x="1855" y="13"/>
                  </a:lnTo>
                  <a:lnTo>
                    <a:pt x="1883" y="30"/>
                  </a:lnTo>
                  <a:lnTo>
                    <a:pt x="1907" y="49"/>
                  </a:lnTo>
                  <a:lnTo>
                    <a:pt x="1928" y="74"/>
                  </a:lnTo>
                  <a:lnTo>
                    <a:pt x="1943" y="102"/>
                  </a:lnTo>
                  <a:lnTo>
                    <a:pt x="1953" y="134"/>
                  </a:lnTo>
                  <a:lnTo>
                    <a:pt x="1956" y="167"/>
                  </a:lnTo>
                  <a:lnTo>
                    <a:pt x="1953" y="201"/>
                  </a:lnTo>
                  <a:lnTo>
                    <a:pt x="1943" y="231"/>
                  </a:lnTo>
                  <a:lnTo>
                    <a:pt x="1928" y="261"/>
                  </a:lnTo>
                  <a:lnTo>
                    <a:pt x="1907" y="284"/>
                  </a:lnTo>
                  <a:lnTo>
                    <a:pt x="1883" y="305"/>
                  </a:lnTo>
                  <a:lnTo>
                    <a:pt x="1855" y="320"/>
                  </a:lnTo>
                  <a:lnTo>
                    <a:pt x="1824" y="330"/>
                  </a:lnTo>
                  <a:lnTo>
                    <a:pt x="1790" y="333"/>
                  </a:lnTo>
                  <a:lnTo>
                    <a:pt x="1770" y="332"/>
                  </a:lnTo>
                  <a:lnTo>
                    <a:pt x="1751" y="329"/>
                  </a:lnTo>
                  <a:lnTo>
                    <a:pt x="714" y="874"/>
                  </a:lnTo>
                  <a:lnTo>
                    <a:pt x="3580" y="874"/>
                  </a:lnTo>
                  <a:lnTo>
                    <a:pt x="3580" y="3287"/>
                  </a:lnTo>
                  <a:lnTo>
                    <a:pt x="3081" y="3287"/>
                  </a:lnTo>
                  <a:lnTo>
                    <a:pt x="3081" y="3495"/>
                  </a:lnTo>
                  <a:lnTo>
                    <a:pt x="2830" y="3495"/>
                  </a:lnTo>
                  <a:lnTo>
                    <a:pt x="2830" y="3287"/>
                  </a:lnTo>
                  <a:lnTo>
                    <a:pt x="750" y="3287"/>
                  </a:lnTo>
                  <a:lnTo>
                    <a:pt x="750" y="3495"/>
                  </a:lnTo>
                  <a:lnTo>
                    <a:pt x="499" y="3495"/>
                  </a:lnTo>
                  <a:lnTo>
                    <a:pt x="499" y="3287"/>
                  </a:lnTo>
                  <a:lnTo>
                    <a:pt x="0" y="3287"/>
                  </a:lnTo>
                  <a:lnTo>
                    <a:pt x="0" y="874"/>
                  </a:lnTo>
                  <a:lnTo>
                    <a:pt x="177" y="874"/>
                  </a:lnTo>
                  <a:lnTo>
                    <a:pt x="1635" y="108"/>
                  </a:lnTo>
                  <a:lnTo>
                    <a:pt x="1647" y="82"/>
                  </a:lnTo>
                  <a:lnTo>
                    <a:pt x="1663" y="59"/>
                  </a:lnTo>
                  <a:lnTo>
                    <a:pt x="1684" y="39"/>
                  </a:lnTo>
                  <a:lnTo>
                    <a:pt x="1706" y="23"/>
                  </a:lnTo>
                  <a:lnTo>
                    <a:pt x="1733" y="11"/>
                  </a:lnTo>
                  <a:lnTo>
                    <a:pt x="1761" y="4"/>
                  </a:lnTo>
                  <a:lnTo>
                    <a:pt x="1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Rectangle 333"/>
            <p:cNvSpPr>
              <a:spLocks noChangeArrowheads="1"/>
            </p:cNvSpPr>
            <p:nvPr/>
          </p:nvSpPr>
          <p:spPr bwMode="auto">
            <a:xfrm>
              <a:off x="3897313" y="4457700"/>
              <a:ext cx="39688" cy="2111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Freeform 334"/>
            <p:cNvSpPr>
              <a:spLocks/>
            </p:cNvSpPr>
            <p:nvPr/>
          </p:nvSpPr>
          <p:spPr bwMode="auto">
            <a:xfrm>
              <a:off x="3779838" y="4457700"/>
              <a:ext cx="52388" cy="52388"/>
            </a:xfrm>
            <a:custGeom>
              <a:avLst/>
              <a:gdLst>
                <a:gd name="T0" fmla="*/ 166 w 333"/>
                <a:gd name="T1" fmla="*/ 0 h 333"/>
                <a:gd name="T2" fmla="*/ 200 w 333"/>
                <a:gd name="T3" fmla="*/ 3 h 333"/>
                <a:gd name="T4" fmla="*/ 231 w 333"/>
                <a:gd name="T5" fmla="*/ 13 h 333"/>
                <a:gd name="T6" fmla="*/ 259 w 333"/>
                <a:gd name="T7" fmla="*/ 28 h 333"/>
                <a:gd name="T8" fmla="*/ 284 w 333"/>
                <a:gd name="T9" fmla="*/ 49 h 333"/>
                <a:gd name="T10" fmla="*/ 305 w 333"/>
                <a:gd name="T11" fmla="*/ 74 h 333"/>
                <a:gd name="T12" fmla="*/ 320 w 333"/>
                <a:gd name="T13" fmla="*/ 102 h 333"/>
                <a:gd name="T14" fmla="*/ 330 w 333"/>
                <a:gd name="T15" fmla="*/ 133 h 333"/>
                <a:gd name="T16" fmla="*/ 333 w 333"/>
                <a:gd name="T17" fmla="*/ 166 h 333"/>
                <a:gd name="T18" fmla="*/ 330 w 333"/>
                <a:gd name="T19" fmla="*/ 199 h 333"/>
                <a:gd name="T20" fmla="*/ 320 w 333"/>
                <a:gd name="T21" fmla="*/ 231 h 333"/>
                <a:gd name="T22" fmla="*/ 305 w 333"/>
                <a:gd name="T23" fmla="*/ 259 h 333"/>
                <a:gd name="T24" fmla="*/ 284 w 333"/>
                <a:gd name="T25" fmla="*/ 284 h 333"/>
                <a:gd name="T26" fmla="*/ 259 w 333"/>
                <a:gd name="T27" fmla="*/ 305 h 333"/>
                <a:gd name="T28" fmla="*/ 231 w 333"/>
                <a:gd name="T29" fmla="*/ 320 h 333"/>
                <a:gd name="T30" fmla="*/ 200 w 333"/>
                <a:gd name="T31" fmla="*/ 328 h 333"/>
                <a:gd name="T32" fmla="*/ 166 w 333"/>
                <a:gd name="T33" fmla="*/ 333 h 333"/>
                <a:gd name="T34" fmla="*/ 134 w 333"/>
                <a:gd name="T35" fmla="*/ 328 h 333"/>
                <a:gd name="T36" fmla="*/ 102 w 333"/>
                <a:gd name="T37" fmla="*/ 320 h 333"/>
                <a:gd name="T38" fmla="*/ 74 w 333"/>
                <a:gd name="T39" fmla="*/ 305 h 333"/>
                <a:gd name="T40" fmla="*/ 49 w 333"/>
                <a:gd name="T41" fmla="*/ 284 h 333"/>
                <a:gd name="T42" fmla="*/ 28 w 333"/>
                <a:gd name="T43" fmla="*/ 259 h 333"/>
                <a:gd name="T44" fmla="*/ 13 w 333"/>
                <a:gd name="T45" fmla="*/ 231 h 333"/>
                <a:gd name="T46" fmla="*/ 3 w 333"/>
                <a:gd name="T47" fmla="*/ 199 h 333"/>
                <a:gd name="T48" fmla="*/ 0 w 333"/>
                <a:gd name="T49" fmla="*/ 166 h 333"/>
                <a:gd name="T50" fmla="*/ 3 w 333"/>
                <a:gd name="T51" fmla="*/ 133 h 333"/>
                <a:gd name="T52" fmla="*/ 13 w 333"/>
                <a:gd name="T53" fmla="*/ 102 h 333"/>
                <a:gd name="T54" fmla="*/ 28 w 333"/>
                <a:gd name="T55" fmla="*/ 74 h 333"/>
                <a:gd name="T56" fmla="*/ 49 w 333"/>
                <a:gd name="T57" fmla="*/ 49 h 333"/>
                <a:gd name="T58" fmla="*/ 74 w 333"/>
                <a:gd name="T59" fmla="*/ 28 h 333"/>
                <a:gd name="T60" fmla="*/ 102 w 333"/>
                <a:gd name="T61" fmla="*/ 13 h 333"/>
                <a:gd name="T62" fmla="*/ 134 w 333"/>
                <a:gd name="T63" fmla="*/ 3 h 333"/>
                <a:gd name="T64" fmla="*/ 166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6" y="0"/>
                  </a:moveTo>
                  <a:lnTo>
                    <a:pt x="200" y="3"/>
                  </a:lnTo>
                  <a:lnTo>
                    <a:pt x="231" y="13"/>
                  </a:lnTo>
                  <a:lnTo>
                    <a:pt x="259" y="28"/>
                  </a:lnTo>
                  <a:lnTo>
                    <a:pt x="284" y="49"/>
                  </a:lnTo>
                  <a:lnTo>
                    <a:pt x="305" y="74"/>
                  </a:lnTo>
                  <a:lnTo>
                    <a:pt x="320" y="102"/>
                  </a:lnTo>
                  <a:lnTo>
                    <a:pt x="330" y="133"/>
                  </a:lnTo>
                  <a:lnTo>
                    <a:pt x="333" y="166"/>
                  </a:lnTo>
                  <a:lnTo>
                    <a:pt x="330" y="199"/>
                  </a:lnTo>
                  <a:lnTo>
                    <a:pt x="320" y="231"/>
                  </a:lnTo>
                  <a:lnTo>
                    <a:pt x="305" y="259"/>
                  </a:lnTo>
                  <a:lnTo>
                    <a:pt x="284" y="284"/>
                  </a:lnTo>
                  <a:lnTo>
                    <a:pt x="259" y="305"/>
                  </a:lnTo>
                  <a:lnTo>
                    <a:pt x="231" y="320"/>
                  </a:lnTo>
                  <a:lnTo>
                    <a:pt x="200" y="328"/>
                  </a:lnTo>
                  <a:lnTo>
                    <a:pt x="166" y="333"/>
                  </a:lnTo>
                  <a:lnTo>
                    <a:pt x="134" y="328"/>
                  </a:lnTo>
                  <a:lnTo>
                    <a:pt x="102" y="320"/>
                  </a:lnTo>
                  <a:lnTo>
                    <a:pt x="74" y="305"/>
                  </a:lnTo>
                  <a:lnTo>
                    <a:pt x="49" y="284"/>
                  </a:lnTo>
                  <a:lnTo>
                    <a:pt x="28" y="259"/>
                  </a:lnTo>
                  <a:lnTo>
                    <a:pt x="13" y="231"/>
                  </a:lnTo>
                  <a:lnTo>
                    <a:pt x="3" y="199"/>
                  </a:lnTo>
                  <a:lnTo>
                    <a:pt x="0" y="166"/>
                  </a:lnTo>
                  <a:lnTo>
                    <a:pt x="3" y="133"/>
                  </a:lnTo>
                  <a:lnTo>
                    <a:pt x="13" y="102"/>
                  </a:lnTo>
                  <a:lnTo>
                    <a:pt x="28" y="74"/>
                  </a:lnTo>
                  <a:lnTo>
                    <a:pt x="49" y="49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4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Freeform 335"/>
            <p:cNvSpPr>
              <a:spLocks/>
            </p:cNvSpPr>
            <p:nvPr/>
          </p:nvSpPr>
          <p:spPr bwMode="auto">
            <a:xfrm>
              <a:off x="3779838" y="4616450"/>
              <a:ext cx="52388" cy="52388"/>
            </a:xfrm>
            <a:custGeom>
              <a:avLst/>
              <a:gdLst>
                <a:gd name="T0" fmla="*/ 166 w 333"/>
                <a:gd name="T1" fmla="*/ 0 h 333"/>
                <a:gd name="T2" fmla="*/ 200 w 333"/>
                <a:gd name="T3" fmla="*/ 3 h 333"/>
                <a:gd name="T4" fmla="*/ 231 w 333"/>
                <a:gd name="T5" fmla="*/ 13 h 333"/>
                <a:gd name="T6" fmla="*/ 259 w 333"/>
                <a:gd name="T7" fmla="*/ 28 h 333"/>
                <a:gd name="T8" fmla="*/ 284 w 333"/>
                <a:gd name="T9" fmla="*/ 49 h 333"/>
                <a:gd name="T10" fmla="*/ 305 w 333"/>
                <a:gd name="T11" fmla="*/ 74 h 333"/>
                <a:gd name="T12" fmla="*/ 320 w 333"/>
                <a:gd name="T13" fmla="*/ 102 h 333"/>
                <a:gd name="T14" fmla="*/ 330 w 333"/>
                <a:gd name="T15" fmla="*/ 132 h 333"/>
                <a:gd name="T16" fmla="*/ 333 w 333"/>
                <a:gd name="T17" fmla="*/ 166 h 333"/>
                <a:gd name="T18" fmla="*/ 330 w 333"/>
                <a:gd name="T19" fmla="*/ 200 h 333"/>
                <a:gd name="T20" fmla="*/ 320 w 333"/>
                <a:gd name="T21" fmla="*/ 231 h 333"/>
                <a:gd name="T22" fmla="*/ 305 w 333"/>
                <a:gd name="T23" fmla="*/ 259 h 333"/>
                <a:gd name="T24" fmla="*/ 284 w 333"/>
                <a:gd name="T25" fmla="*/ 284 h 333"/>
                <a:gd name="T26" fmla="*/ 259 w 333"/>
                <a:gd name="T27" fmla="*/ 305 h 333"/>
                <a:gd name="T28" fmla="*/ 231 w 333"/>
                <a:gd name="T29" fmla="*/ 320 h 333"/>
                <a:gd name="T30" fmla="*/ 200 w 333"/>
                <a:gd name="T31" fmla="*/ 330 h 333"/>
                <a:gd name="T32" fmla="*/ 166 w 333"/>
                <a:gd name="T33" fmla="*/ 333 h 333"/>
                <a:gd name="T34" fmla="*/ 134 w 333"/>
                <a:gd name="T35" fmla="*/ 330 h 333"/>
                <a:gd name="T36" fmla="*/ 102 w 333"/>
                <a:gd name="T37" fmla="*/ 320 h 333"/>
                <a:gd name="T38" fmla="*/ 74 w 333"/>
                <a:gd name="T39" fmla="*/ 305 h 333"/>
                <a:gd name="T40" fmla="*/ 49 w 333"/>
                <a:gd name="T41" fmla="*/ 284 h 333"/>
                <a:gd name="T42" fmla="*/ 28 w 333"/>
                <a:gd name="T43" fmla="*/ 259 h 333"/>
                <a:gd name="T44" fmla="*/ 13 w 333"/>
                <a:gd name="T45" fmla="*/ 231 h 333"/>
                <a:gd name="T46" fmla="*/ 3 w 333"/>
                <a:gd name="T47" fmla="*/ 200 h 333"/>
                <a:gd name="T48" fmla="*/ 0 w 333"/>
                <a:gd name="T49" fmla="*/ 166 h 333"/>
                <a:gd name="T50" fmla="*/ 3 w 333"/>
                <a:gd name="T51" fmla="*/ 132 h 333"/>
                <a:gd name="T52" fmla="*/ 13 w 333"/>
                <a:gd name="T53" fmla="*/ 102 h 333"/>
                <a:gd name="T54" fmla="*/ 28 w 333"/>
                <a:gd name="T55" fmla="*/ 74 h 333"/>
                <a:gd name="T56" fmla="*/ 49 w 333"/>
                <a:gd name="T57" fmla="*/ 49 h 333"/>
                <a:gd name="T58" fmla="*/ 74 w 333"/>
                <a:gd name="T59" fmla="*/ 28 h 333"/>
                <a:gd name="T60" fmla="*/ 102 w 333"/>
                <a:gd name="T61" fmla="*/ 13 h 333"/>
                <a:gd name="T62" fmla="*/ 134 w 333"/>
                <a:gd name="T63" fmla="*/ 3 h 333"/>
                <a:gd name="T64" fmla="*/ 166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6" y="0"/>
                  </a:moveTo>
                  <a:lnTo>
                    <a:pt x="200" y="3"/>
                  </a:lnTo>
                  <a:lnTo>
                    <a:pt x="231" y="13"/>
                  </a:lnTo>
                  <a:lnTo>
                    <a:pt x="259" y="28"/>
                  </a:lnTo>
                  <a:lnTo>
                    <a:pt x="284" y="49"/>
                  </a:lnTo>
                  <a:lnTo>
                    <a:pt x="305" y="74"/>
                  </a:lnTo>
                  <a:lnTo>
                    <a:pt x="320" y="102"/>
                  </a:lnTo>
                  <a:lnTo>
                    <a:pt x="330" y="132"/>
                  </a:lnTo>
                  <a:lnTo>
                    <a:pt x="333" y="166"/>
                  </a:lnTo>
                  <a:lnTo>
                    <a:pt x="330" y="200"/>
                  </a:lnTo>
                  <a:lnTo>
                    <a:pt x="320" y="231"/>
                  </a:lnTo>
                  <a:lnTo>
                    <a:pt x="305" y="259"/>
                  </a:lnTo>
                  <a:lnTo>
                    <a:pt x="284" y="284"/>
                  </a:lnTo>
                  <a:lnTo>
                    <a:pt x="259" y="305"/>
                  </a:lnTo>
                  <a:lnTo>
                    <a:pt x="231" y="320"/>
                  </a:lnTo>
                  <a:lnTo>
                    <a:pt x="200" y="330"/>
                  </a:lnTo>
                  <a:lnTo>
                    <a:pt x="166" y="333"/>
                  </a:lnTo>
                  <a:lnTo>
                    <a:pt x="134" y="330"/>
                  </a:lnTo>
                  <a:lnTo>
                    <a:pt x="102" y="320"/>
                  </a:lnTo>
                  <a:lnTo>
                    <a:pt x="74" y="305"/>
                  </a:lnTo>
                  <a:lnTo>
                    <a:pt x="49" y="284"/>
                  </a:lnTo>
                  <a:lnTo>
                    <a:pt x="28" y="259"/>
                  </a:lnTo>
                  <a:lnTo>
                    <a:pt x="13" y="231"/>
                  </a:lnTo>
                  <a:lnTo>
                    <a:pt x="3" y="200"/>
                  </a:lnTo>
                  <a:lnTo>
                    <a:pt x="0" y="166"/>
                  </a:lnTo>
                  <a:lnTo>
                    <a:pt x="3" y="132"/>
                  </a:lnTo>
                  <a:lnTo>
                    <a:pt x="13" y="102"/>
                  </a:lnTo>
                  <a:lnTo>
                    <a:pt x="28" y="74"/>
                  </a:lnTo>
                  <a:lnTo>
                    <a:pt x="49" y="49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4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Rectangle 336"/>
            <p:cNvSpPr>
              <a:spLocks noChangeArrowheads="1"/>
            </p:cNvSpPr>
            <p:nvPr/>
          </p:nvSpPr>
          <p:spPr bwMode="auto">
            <a:xfrm>
              <a:off x="3533775" y="4516438"/>
              <a:ext cx="211138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Rectangle 337"/>
            <p:cNvSpPr>
              <a:spLocks noChangeArrowheads="1"/>
            </p:cNvSpPr>
            <p:nvPr/>
          </p:nvSpPr>
          <p:spPr bwMode="auto">
            <a:xfrm>
              <a:off x="3533775" y="4570413"/>
              <a:ext cx="211138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Rectangle 338"/>
            <p:cNvSpPr>
              <a:spLocks noChangeArrowheads="1"/>
            </p:cNvSpPr>
            <p:nvPr/>
          </p:nvSpPr>
          <p:spPr bwMode="auto">
            <a:xfrm>
              <a:off x="3586163" y="4622800"/>
              <a:ext cx="106363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Rectangle 339"/>
            <p:cNvSpPr>
              <a:spLocks noChangeArrowheads="1"/>
            </p:cNvSpPr>
            <p:nvPr/>
          </p:nvSpPr>
          <p:spPr bwMode="auto">
            <a:xfrm>
              <a:off x="3586163" y="4464050"/>
              <a:ext cx="106363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3" name="Group 972"/>
          <p:cNvGrpSpPr/>
          <p:nvPr/>
        </p:nvGrpSpPr>
        <p:grpSpPr>
          <a:xfrm>
            <a:off x="2612358" y="4227513"/>
            <a:ext cx="409575" cy="568325"/>
            <a:chOff x="2587625" y="4227513"/>
            <a:chExt cx="40957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0" name="Freeform 344"/>
            <p:cNvSpPr>
              <a:spLocks noEditPoints="1"/>
            </p:cNvSpPr>
            <p:nvPr/>
          </p:nvSpPr>
          <p:spPr bwMode="auto">
            <a:xfrm>
              <a:off x="2587625" y="4386263"/>
              <a:ext cx="409575" cy="409575"/>
            </a:xfrm>
            <a:custGeom>
              <a:avLst/>
              <a:gdLst>
                <a:gd name="T0" fmla="*/ 1409 w 2577"/>
                <a:gd name="T1" fmla="*/ 1811 h 2576"/>
                <a:gd name="T2" fmla="*/ 1754 w 2577"/>
                <a:gd name="T3" fmla="*/ 1735 h 2576"/>
                <a:gd name="T4" fmla="*/ 1616 w 2577"/>
                <a:gd name="T5" fmla="*/ 1528 h 2576"/>
                <a:gd name="T6" fmla="*/ 1471 w 2577"/>
                <a:gd name="T7" fmla="*/ 1273 h 2576"/>
                <a:gd name="T8" fmla="*/ 1169 w 2577"/>
                <a:gd name="T9" fmla="*/ 1148 h 2576"/>
                <a:gd name="T10" fmla="*/ 1036 w 2577"/>
                <a:gd name="T11" fmla="*/ 1400 h 2576"/>
                <a:gd name="T12" fmla="*/ 877 w 2577"/>
                <a:gd name="T13" fmla="*/ 1657 h 2576"/>
                <a:gd name="T14" fmla="*/ 769 w 2577"/>
                <a:gd name="T15" fmla="*/ 1811 h 2576"/>
                <a:gd name="T16" fmla="*/ 1169 w 2577"/>
                <a:gd name="T17" fmla="*/ 1148 h 2576"/>
                <a:gd name="T18" fmla="*/ 1320 w 2577"/>
                <a:gd name="T19" fmla="*/ 3 h 2576"/>
                <a:gd name="T20" fmla="*/ 1378 w 2577"/>
                <a:gd name="T21" fmla="*/ 27 h 2576"/>
                <a:gd name="T22" fmla="*/ 1421 w 2577"/>
                <a:gd name="T23" fmla="*/ 71 h 2576"/>
                <a:gd name="T24" fmla="*/ 1446 w 2577"/>
                <a:gd name="T25" fmla="*/ 128 h 2576"/>
                <a:gd name="T26" fmla="*/ 1446 w 2577"/>
                <a:gd name="T27" fmla="*/ 188 h 2576"/>
                <a:gd name="T28" fmla="*/ 1428 w 2577"/>
                <a:gd name="T29" fmla="*/ 240 h 2576"/>
                <a:gd name="T30" fmla="*/ 1417 w 2577"/>
                <a:gd name="T31" fmla="*/ 320 h 2576"/>
                <a:gd name="T32" fmla="*/ 1433 w 2577"/>
                <a:gd name="T33" fmla="*/ 439 h 2576"/>
                <a:gd name="T34" fmla="*/ 1459 w 2577"/>
                <a:gd name="T35" fmla="*/ 569 h 2576"/>
                <a:gd name="T36" fmla="*/ 1496 w 2577"/>
                <a:gd name="T37" fmla="*/ 707 h 2576"/>
                <a:gd name="T38" fmla="*/ 1547 w 2577"/>
                <a:gd name="T39" fmla="*/ 854 h 2576"/>
                <a:gd name="T40" fmla="*/ 1611 w 2577"/>
                <a:gd name="T41" fmla="*/ 1009 h 2576"/>
                <a:gd name="T42" fmla="*/ 1691 w 2577"/>
                <a:gd name="T43" fmla="*/ 1174 h 2576"/>
                <a:gd name="T44" fmla="*/ 1789 w 2577"/>
                <a:gd name="T45" fmla="*/ 1347 h 2576"/>
                <a:gd name="T46" fmla="*/ 1904 w 2577"/>
                <a:gd name="T47" fmla="*/ 1527 h 2576"/>
                <a:gd name="T48" fmla="*/ 2039 w 2577"/>
                <a:gd name="T49" fmla="*/ 1717 h 2576"/>
                <a:gd name="T50" fmla="*/ 2195 w 2577"/>
                <a:gd name="T51" fmla="*/ 1912 h 2576"/>
                <a:gd name="T52" fmla="*/ 2374 w 2577"/>
                <a:gd name="T53" fmla="*/ 2117 h 2576"/>
                <a:gd name="T54" fmla="*/ 2577 w 2577"/>
                <a:gd name="T55" fmla="*/ 2329 h 2576"/>
                <a:gd name="T56" fmla="*/ 2384 w 2577"/>
                <a:gd name="T57" fmla="*/ 2478 h 2576"/>
                <a:gd name="T58" fmla="*/ 2327 w 2577"/>
                <a:gd name="T59" fmla="*/ 2420 h 2576"/>
                <a:gd name="T60" fmla="*/ 2259 w 2577"/>
                <a:gd name="T61" fmla="*/ 2349 h 2576"/>
                <a:gd name="T62" fmla="*/ 2179 w 2577"/>
                <a:gd name="T63" fmla="*/ 2263 h 2576"/>
                <a:gd name="T64" fmla="*/ 2091 w 2577"/>
                <a:gd name="T65" fmla="*/ 2164 h 2576"/>
                <a:gd name="T66" fmla="*/ 1997 w 2577"/>
                <a:gd name="T67" fmla="*/ 2053 h 2576"/>
                <a:gd name="T68" fmla="*/ 1409 w 2577"/>
                <a:gd name="T69" fmla="*/ 2576 h 2576"/>
                <a:gd name="T70" fmla="*/ 1169 w 2577"/>
                <a:gd name="T71" fmla="*/ 2053 h 2576"/>
                <a:gd name="T72" fmla="*/ 532 w 2577"/>
                <a:gd name="T73" fmla="*/ 2109 h 2576"/>
                <a:gd name="T74" fmla="*/ 441 w 2577"/>
                <a:gd name="T75" fmla="*/ 2215 h 2576"/>
                <a:gd name="T76" fmla="*/ 357 w 2577"/>
                <a:gd name="T77" fmla="*/ 2307 h 2576"/>
                <a:gd name="T78" fmla="*/ 282 w 2577"/>
                <a:gd name="T79" fmla="*/ 2386 h 2576"/>
                <a:gd name="T80" fmla="*/ 219 w 2577"/>
                <a:gd name="T81" fmla="*/ 2451 h 2576"/>
                <a:gd name="T82" fmla="*/ 170 w 2577"/>
                <a:gd name="T83" fmla="*/ 2500 h 2576"/>
                <a:gd name="T84" fmla="*/ 104 w 2577"/>
                <a:gd name="T85" fmla="*/ 2222 h 2576"/>
                <a:gd name="T86" fmla="*/ 295 w 2577"/>
                <a:gd name="T87" fmla="*/ 2015 h 2576"/>
                <a:gd name="T88" fmla="*/ 463 w 2577"/>
                <a:gd name="T89" fmla="*/ 1813 h 2576"/>
                <a:gd name="T90" fmla="*/ 608 w 2577"/>
                <a:gd name="T91" fmla="*/ 1621 h 2576"/>
                <a:gd name="T92" fmla="*/ 733 w 2577"/>
                <a:gd name="T93" fmla="*/ 1436 h 2576"/>
                <a:gd name="T94" fmla="*/ 839 w 2577"/>
                <a:gd name="T95" fmla="*/ 1259 h 2576"/>
                <a:gd name="T96" fmla="*/ 928 w 2577"/>
                <a:gd name="T97" fmla="*/ 1090 h 2576"/>
                <a:gd name="T98" fmla="*/ 1001 w 2577"/>
                <a:gd name="T99" fmla="*/ 930 h 2576"/>
                <a:gd name="T100" fmla="*/ 1057 w 2577"/>
                <a:gd name="T101" fmla="*/ 779 h 2576"/>
                <a:gd name="T102" fmla="*/ 1101 w 2577"/>
                <a:gd name="T103" fmla="*/ 636 h 2576"/>
                <a:gd name="T104" fmla="*/ 1133 w 2577"/>
                <a:gd name="T105" fmla="*/ 503 h 2576"/>
                <a:gd name="T106" fmla="*/ 1153 w 2577"/>
                <a:gd name="T107" fmla="*/ 378 h 2576"/>
                <a:gd name="T108" fmla="*/ 1164 w 2577"/>
                <a:gd name="T109" fmla="*/ 263 h 2576"/>
                <a:gd name="T110" fmla="*/ 1138 w 2577"/>
                <a:gd name="T111" fmla="*/ 215 h 2576"/>
                <a:gd name="T112" fmla="*/ 1128 w 2577"/>
                <a:gd name="T113" fmla="*/ 161 h 2576"/>
                <a:gd name="T114" fmla="*/ 1140 w 2577"/>
                <a:gd name="T115" fmla="*/ 98 h 2576"/>
                <a:gd name="T116" fmla="*/ 1175 w 2577"/>
                <a:gd name="T117" fmla="*/ 47 h 2576"/>
                <a:gd name="T118" fmla="*/ 1226 w 2577"/>
                <a:gd name="T119" fmla="*/ 12 h 2576"/>
                <a:gd name="T120" fmla="*/ 1289 w 2577"/>
                <a:gd name="T121" fmla="*/ 0 h 2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77" h="2576">
                  <a:moveTo>
                    <a:pt x="1409" y="1148"/>
                  </a:moveTo>
                  <a:lnTo>
                    <a:pt x="1409" y="1811"/>
                  </a:lnTo>
                  <a:lnTo>
                    <a:pt x="1808" y="1811"/>
                  </a:lnTo>
                  <a:lnTo>
                    <a:pt x="1754" y="1735"/>
                  </a:lnTo>
                  <a:lnTo>
                    <a:pt x="1700" y="1657"/>
                  </a:lnTo>
                  <a:lnTo>
                    <a:pt x="1616" y="1528"/>
                  </a:lnTo>
                  <a:lnTo>
                    <a:pt x="1540" y="1400"/>
                  </a:lnTo>
                  <a:lnTo>
                    <a:pt x="1471" y="1273"/>
                  </a:lnTo>
                  <a:lnTo>
                    <a:pt x="1409" y="1148"/>
                  </a:lnTo>
                  <a:close/>
                  <a:moveTo>
                    <a:pt x="1169" y="1148"/>
                  </a:moveTo>
                  <a:lnTo>
                    <a:pt x="1106" y="1273"/>
                  </a:lnTo>
                  <a:lnTo>
                    <a:pt x="1036" y="1400"/>
                  </a:lnTo>
                  <a:lnTo>
                    <a:pt x="960" y="1528"/>
                  </a:lnTo>
                  <a:lnTo>
                    <a:pt x="877" y="1657"/>
                  </a:lnTo>
                  <a:lnTo>
                    <a:pt x="823" y="1735"/>
                  </a:lnTo>
                  <a:lnTo>
                    <a:pt x="769" y="1811"/>
                  </a:lnTo>
                  <a:lnTo>
                    <a:pt x="1169" y="1811"/>
                  </a:lnTo>
                  <a:lnTo>
                    <a:pt x="1169" y="1148"/>
                  </a:lnTo>
                  <a:close/>
                  <a:moveTo>
                    <a:pt x="1289" y="0"/>
                  </a:moveTo>
                  <a:lnTo>
                    <a:pt x="1320" y="3"/>
                  </a:lnTo>
                  <a:lnTo>
                    <a:pt x="1351" y="12"/>
                  </a:lnTo>
                  <a:lnTo>
                    <a:pt x="1378" y="27"/>
                  </a:lnTo>
                  <a:lnTo>
                    <a:pt x="1402" y="47"/>
                  </a:lnTo>
                  <a:lnTo>
                    <a:pt x="1421" y="71"/>
                  </a:lnTo>
                  <a:lnTo>
                    <a:pt x="1436" y="98"/>
                  </a:lnTo>
                  <a:lnTo>
                    <a:pt x="1446" y="128"/>
                  </a:lnTo>
                  <a:lnTo>
                    <a:pt x="1449" y="161"/>
                  </a:lnTo>
                  <a:lnTo>
                    <a:pt x="1446" y="188"/>
                  </a:lnTo>
                  <a:lnTo>
                    <a:pt x="1440" y="215"/>
                  </a:lnTo>
                  <a:lnTo>
                    <a:pt x="1428" y="240"/>
                  </a:lnTo>
                  <a:lnTo>
                    <a:pt x="1412" y="263"/>
                  </a:lnTo>
                  <a:lnTo>
                    <a:pt x="1417" y="320"/>
                  </a:lnTo>
                  <a:lnTo>
                    <a:pt x="1423" y="378"/>
                  </a:lnTo>
                  <a:lnTo>
                    <a:pt x="1433" y="439"/>
                  </a:lnTo>
                  <a:lnTo>
                    <a:pt x="1444" y="503"/>
                  </a:lnTo>
                  <a:lnTo>
                    <a:pt x="1459" y="569"/>
                  </a:lnTo>
                  <a:lnTo>
                    <a:pt x="1476" y="636"/>
                  </a:lnTo>
                  <a:lnTo>
                    <a:pt x="1496" y="707"/>
                  </a:lnTo>
                  <a:lnTo>
                    <a:pt x="1520" y="779"/>
                  </a:lnTo>
                  <a:lnTo>
                    <a:pt x="1547" y="854"/>
                  </a:lnTo>
                  <a:lnTo>
                    <a:pt x="1577" y="930"/>
                  </a:lnTo>
                  <a:lnTo>
                    <a:pt x="1611" y="1009"/>
                  </a:lnTo>
                  <a:lnTo>
                    <a:pt x="1649" y="1090"/>
                  </a:lnTo>
                  <a:lnTo>
                    <a:pt x="1691" y="1174"/>
                  </a:lnTo>
                  <a:lnTo>
                    <a:pt x="1738" y="1259"/>
                  </a:lnTo>
                  <a:lnTo>
                    <a:pt x="1789" y="1347"/>
                  </a:lnTo>
                  <a:lnTo>
                    <a:pt x="1844" y="1436"/>
                  </a:lnTo>
                  <a:lnTo>
                    <a:pt x="1904" y="1527"/>
                  </a:lnTo>
                  <a:lnTo>
                    <a:pt x="1969" y="1621"/>
                  </a:lnTo>
                  <a:lnTo>
                    <a:pt x="2039" y="1717"/>
                  </a:lnTo>
                  <a:lnTo>
                    <a:pt x="2115" y="1813"/>
                  </a:lnTo>
                  <a:lnTo>
                    <a:pt x="2195" y="1912"/>
                  </a:lnTo>
                  <a:lnTo>
                    <a:pt x="2282" y="2015"/>
                  </a:lnTo>
                  <a:lnTo>
                    <a:pt x="2374" y="2117"/>
                  </a:lnTo>
                  <a:lnTo>
                    <a:pt x="2473" y="2222"/>
                  </a:lnTo>
                  <a:lnTo>
                    <a:pt x="2577" y="2329"/>
                  </a:lnTo>
                  <a:lnTo>
                    <a:pt x="2407" y="2500"/>
                  </a:lnTo>
                  <a:lnTo>
                    <a:pt x="2384" y="2478"/>
                  </a:lnTo>
                  <a:lnTo>
                    <a:pt x="2358" y="2451"/>
                  </a:lnTo>
                  <a:lnTo>
                    <a:pt x="2327" y="2420"/>
                  </a:lnTo>
                  <a:lnTo>
                    <a:pt x="2295" y="2386"/>
                  </a:lnTo>
                  <a:lnTo>
                    <a:pt x="2259" y="2349"/>
                  </a:lnTo>
                  <a:lnTo>
                    <a:pt x="2220" y="2307"/>
                  </a:lnTo>
                  <a:lnTo>
                    <a:pt x="2179" y="2263"/>
                  </a:lnTo>
                  <a:lnTo>
                    <a:pt x="2136" y="2215"/>
                  </a:lnTo>
                  <a:lnTo>
                    <a:pt x="2091" y="2164"/>
                  </a:lnTo>
                  <a:lnTo>
                    <a:pt x="2044" y="2109"/>
                  </a:lnTo>
                  <a:lnTo>
                    <a:pt x="1997" y="2053"/>
                  </a:lnTo>
                  <a:lnTo>
                    <a:pt x="1409" y="2053"/>
                  </a:lnTo>
                  <a:lnTo>
                    <a:pt x="1409" y="2576"/>
                  </a:lnTo>
                  <a:lnTo>
                    <a:pt x="1169" y="2576"/>
                  </a:lnTo>
                  <a:lnTo>
                    <a:pt x="1169" y="2053"/>
                  </a:lnTo>
                  <a:lnTo>
                    <a:pt x="580" y="2053"/>
                  </a:lnTo>
                  <a:lnTo>
                    <a:pt x="532" y="2109"/>
                  </a:lnTo>
                  <a:lnTo>
                    <a:pt x="486" y="2164"/>
                  </a:lnTo>
                  <a:lnTo>
                    <a:pt x="441" y="2215"/>
                  </a:lnTo>
                  <a:lnTo>
                    <a:pt x="398" y="2263"/>
                  </a:lnTo>
                  <a:lnTo>
                    <a:pt x="357" y="2307"/>
                  </a:lnTo>
                  <a:lnTo>
                    <a:pt x="319" y="2349"/>
                  </a:lnTo>
                  <a:lnTo>
                    <a:pt x="282" y="2386"/>
                  </a:lnTo>
                  <a:lnTo>
                    <a:pt x="249" y="2420"/>
                  </a:lnTo>
                  <a:lnTo>
                    <a:pt x="219" y="2451"/>
                  </a:lnTo>
                  <a:lnTo>
                    <a:pt x="193" y="2478"/>
                  </a:lnTo>
                  <a:lnTo>
                    <a:pt x="170" y="2500"/>
                  </a:lnTo>
                  <a:lnTo>
                    <a:pt x="0" y="2329"/>
                  </a:lnTo>
                  <a:lnTo>
                    <a:pt x="104" y="2222"/>
                  </a:lnTo>
                  <a:lnTo>
                    <a:pt x="203" y="2117"/>
                  </a:lnTo>
                  <a:lnTo>
                    <a:pt x="295" y="2015"/>
                  </a:lnTo>
                  <a:lnTo>
                    <a:pt x="382" y="1912"/>
                  </a:lnTo>
                  <a:lnTo>
                    <a:pt x="463" y="1813"/>
                  </a:lnTo>
                  <a:lnTo>
                    <a:pt x="538" y="1715"/>
                  </a:lnTo>
                  <a:lnTo>
                    <a:pt x="608" y="1621"/>
                  </a:lnTo>
                  <a:lnTo>
                    <a:pt x="673" y="1527"/>
                  </a:lnTo>
                  <a:lnTo>
                    <a:pt x="733" y="1436"/>
                  </a:lnTo>
                  <a:lnTo>
                    <a:pt x="788" y="1347"/>
                  </a:lnTo>
                  <a:lnTo>
                    <a:pt x="839" y="1259"/>
                  </a:lnTo>
                  <a:lnTo>
                    <a:pt x="886" y="1174"/>
                  </a:lnTo>
                  <a:lnTo>
                    <a:pt x="928" y="1090"/>
                  </a:lnTo>
                  <a:lnTo>
                    <a:pt x="966" y="1009"/>
                  </a:lnTo>
                  <a:lnTo>
                    <a:pt x="1001" y="930"/>
                  </a:lnTo>
                  <a:lnTo>
                    <a:pt x="1031" y="854"/>
                  </a:lnTo>
                  <a:lnTo>
                    <a:pt x="1057" y="779"/>
                  </a:lnTo>
                  <a:lnTo>
                    <a:pt x="1081" y="706"/>
                  </a:lnTo>
                  <a:lnTo>
                    <a:pt x="1101" y="636"/>
                  </a:lnTo>
                  <a:lnTo>
                    <a:pt x="1119" y="568"/>
                  </a:lnTo>
                  <a:lnTo>
                    <a:pt x="1133" y="503"/>
                  </a:lnTo>
                  <a:lnTo>
                    <a:pt x="1145" y="439"/>
                  </a:lnTo>
                  <a:lnTo>
                    <a:pt x="1153" y="378"/>
                  </a:lnTo>
                  <a:lnTo>
                    <a:pt x="1160" y="320"/>
                  </a:lnTo>
                  <a:lnTo>
                    <a:pt x="1164" y="263"/>
                  </a:lnTo>
                  <a:lnTo>
                    <a:pt x="1149" y="240"/>
                  </a:lnTo>
                  <a:lnTo>
                    <a:pt x="1138" y="215"/>
                  </a:lnTo>
                  <a:lnTo>
                    <a:pt x="1131" y="189"/>
                  </a:lnTo>
                  <a:lnTo>
                    <a:pt x="1128" y="161"/>
                  </a:lnTo>
                  <a:lnTo>
                    <a:pt x="1132" y="128"/>
                  </a:lnTo>
                  <a:lnTo>
                    <a:pt x="1140" y="98"/>
                  </a:lnTo>
                  <a:lnTo>
                    <a:pt x="1156" y="71"/>
                  </a:lnTo>
                  <a:lnTo>
                    <a:pt x="1175" y="47"/>
                  </a:lnTo>
                  <a:lnTo>
                    <a:pt x="1199" y="27"/>
                  </a:lnTo>
                  <a:lnTo>
                    <a:pt x="1226" y="12"/>
                  </a:lnTo>
                  <a:lnTo>
                    <a:pt x="1256" y="3"/>
                  </a:lnTo>
                  <a:lnTo>
                    <a:pt x="1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Freeform 345"/>
            <p:cNvSpPr>
              <a:spLocks/>
            </p:cNvSpPr>
            <p:nvPr/>
          </p:nvSpPr>
          <p:spPr bwMode="auto">
            <a:xfrm>
              <a:off x="2684463" y="4303713"/>
              <a:ext cx="215900" cy="190500"/>
            </a:xfrm>
            <a:custGeom>
              <a:avLst/>
              <a:gdLst>
                <a:gd name="T0" fmla="*/ 747 w 1364"/>
                <a:gd name="T1" fmla="*/ 2 h 1197"/>
                <a:gd name="T2" fmla="*/ 873 w 1364"/>
                <a:gd name="T3" fmla="*/ 27 h 1197"/>
                <a:gd name="T4" fmla="*/ 989 w 1364"/>
                <a:gd name="T5" fmla="*/ 73 h 1197"/>
                <a:gd name="T6" fmla="*/ 1094 w 1364"/>
                <a:gd name="T7" fmla="*/ 139 h 1197"/>
                <a:gd name="T8" fmla="*/ 1185 w 1364"/>
                <a:gd name="T9" fmla="*/ 223 h 1197"/>
                <a:gd name="T10" fmla="*/ 1260 w 1364"/>
                <a:gd name="T11" fmla="*/ 321 h 1197"/>
                <a:gd name="T12" fmla="*/ 1316 w 1364"/>
                <a:gd name="T13" fmla="*/ 432 h 1197"/>
                <a:gd name="T14" fmla="*/ 1351 w 1364"/>
                <a:gd name="T15" fmla="*/ 553 h 1197"/>
                <a:gd name="T16" fmla="*/ 1364 w 1364"/>
                <a:gd name="T17" fmla="*/ 684 h 1197"/>
                <a:gd name="T18" fmla="*/ 1354 w 1364"/>
                <a:gd name="T19" fmla="*/ 800 h 1197"/>
                <a:gd name="T20" fmla="*/ 1325 w 1364"/>
                <a:gd name="T21" fmla="*/ 912 h 1197"/>
                <a:gd name="T22" fmla="*/ 1277 w 1364"/>
                <a:gd name="T23" fmla="*/ 1017 h 1197"/>
                <a:gd name="T24" fmla="*/ 1212 w 1364"/>
                <a:gd name="T25" fmla="*/ 1113 h 1197"/>
                <a:gd name="T26" fmla="*/ 1132 w 1364"/>
                <a:gd name="T27" fmla="*/ 1197 h 1197"/>
                <a:gd name="T28" fmla="*/ 1088 w 1364"/>
                <a:gd name="T29" fmla="*/ 1046 h 1197"/>
                <a:gd name="T30" fmla="*/ 1061 w 1364"/>
                <a:gd name="T31" fmla="*/ 909 h 1197"/>
                <a:gd name="T32" fmla="*/ 1100 w 1364"/>
                <a:gd name="T33" fmla="*/ 824 h 1197"/>
                <a:gd name="T34" fmla="*/ 1120 w 1364"/>
                <a:gd name="T35" fmla="*/ 732 h 1197"/>
                <a:gd name="T36" fmla="*/ 1120 w 1364"/>
                <a:gd name="T37" fmla="*/ 628 h 1197"/>
                <a:gd name="T38" fmla="*/ 1093 w 1364"/>
                <a:gd name="T39" fmla="*/ 524 h 1197"/>
                <a:gd name="T40" fmla="*/ 1044 w 1364"/>
                <a:gd name="T41" fmla="*/ 430 h 1197"/>
                <a:gd name="T42" fmla="*/ 975 w 1364"/>
                <a:gd name="T43" fmla="*/ 352 h 1197"/>
                <a:gd name="T44" fmla="*/ 889 w 1364"/>
                <a:gd name="T45" fmla="*/ 292 h 1197"/>
                <a:gd name="T46" fmla="*/ 790 w 1364"/>
                <a:gd name="T47" fmla="*/ 254 h 1197"/>
                <a:gd name="T48" fmla="*/ 682 w 1364"/>
                <a:gd name="T49" fmla="*/ 241 h 1197"/>
                <a:gd name="T50" fmla="*/ 574 w 1364"/>
                <a:gd name="T51" fmla="*/ 254 h 1197"/>
                <a:gd name="T52" fmla="*/ 474 w 1364"/>
                <a:gd name="T53" fmla="*/ 292 h 1197"/>
                <a:gd name="T54" fmla="*/ 388 w 1364"/>
                <a:gd name="T55" fmla="*/ 352 h 1197"/>
                <a:gd name="T56" fmla="*/ 320 w 1364"/>
                <a:gd name="T57" fmla="*/ 430 h 1197"/>
                <a:gd name="T58" fmla="*/ 270 w 1364"/>
                <a:gd name="T59" fmla="*/ 524 h 1197"/>
                <a:gd name="T60" fmla="*/ 244 w 1364"/>
                <a:gd name="T61" fmla="*/ 628 h 1197"/>
                <a:gd name="T62" fmla="*/ 243 w 1364"/>
                <a:gd name="T63" fmla="*/ 732 h 1197"/>
                <a:gd name="T64" fmla="*/ 263 w 1364"/>
                <a:gd name="T65" fmla="*/ 824 h 1197"/>
                <a:gd name="T66" fmla="*/ 303 w 1364"/>
                <a:gd name="T67" fmla="*/ 909 h 1197"/>
                <a:gd name="T68" fmla="*/ 274 w 1364"/>
                <a:gd name="T69" fmla="*/ 1046 h 1197"/>
                <a:gd name="T70" fmla="*/ 231 w 1364"/>
                <a:gd name="T71" fmla="*/ 1197 h 1197"/>
                <a:gd name="T72" fmla="*/ 151 w 1364"/>
                <a:gd name="T73" fmla="*/ 1113 h 1197"/>
                <a:gd name="T74" fmla="*/ 86 w 1364"/>
                <a:gd name="T75" fmla="*/ 1017 h 1197"/>
                <a:gd name="T76" fmla="*/ 39 w 1364"/>
                <a:gd name="T77" fmla="*/ 912 h 1197"/>
                <a:gd name="T78" fmla="*/ 10 w 1364"/>
                <a:gd name="T79" fmla="*/ 800 h 1197"/>
                <a:gd name="T80" fmla="*/ 0 w 1364"/>
                <a:gd name="T81" fmla="*/ 684 h 1197"/>
                <a:gd name="T82" fmla="*/ 12 w 1364"/>
                <a:gd name="T83" fmla="*/ 553 h 1197"/>
                <a:gd name="T84" fmla="*/ 48 w 1364"/>
                <a:gd name="T85" fmla="*/ 432 h 1197"/>
                <a:gd name="T86" fmla="*/ 103 w 1364"/>
                <a:gd name="T87" fmla="*/ 321 h 1197"/>
                <a:gd name="T88" fmla="*/ 178 w 1364"/>
                <a:gd name="T89" fmla="*/ 223 h 1197"/>
                <a:gd name="T90" fmla="*/ 269 w 1364"/>
                <a:gd name="T91" fmla="*/ 139 h 1197"/>
                <a:gd name="T92" fmla="*/ 374 w 1364"/>
                <a:gd name="T93" fmla="*/ 73 h 1197"/>
                <a:gd name="T94" fmla="*/ 490 w 1364"/>
                <a:gd name="T95" fmla="*/ 27 h 1197"/>
                <a:gd name="T96" fmla="*/ 616 w 1364"/>
                <a:gd name="T97" fmla="*/ 2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64" h="1197">
                  <a:moveTo>
                    <a:pt x="682" y="0"/>
                  </a:moveTo>
                  <a:lnTo>
                    <a:pt x="747" y="2"/>
                  </a:lnTo>
                  <a:lnTo>
                    <a:pt x="811" y="12"/>
                  </a:lnTo>
                  <a:lnTo>
                    <a:pt x="873" y="27"/>
                  </a:lnTo>
                  <a:lnTo>
                    <a:pt x="932" y="48"/>
                  </a:lnTo>
                  <a:lnTo>
                    <a:pt x="989" y="73"/>
                  </a:lnTo>
                  <a:lnTo>
                    <a:pt x="1043" y="103"/>
                  </a:lnTo>
                  <a:lnTo>
                    <a:pt x="1094" y="139"/>
                  </a:lnTo>
                  <a:lnTo>
                    <a:pt x="1142" y="178"/>
                  </a:lnTo>
                  <a:lnTo>
                    <a:pt x="1185" y="223"/>
                  </a:lnTo>
                  <a:lnTo>
                    <a:pt x="1224" y="269"/>
                  </a:lnTo>
                  <a:lnTo>
                    <a:pt x="1260" y="321"/>
                  </a:lnTo>
                  <a:lnTo>
                    <a:pt x="1290" y="375"/>
                  </a:lnTo>
                  <a:lnTo>
                    <a:pt x="1316" y="432"/>
                  </a:lnTo>
                  <a:lnTo>
                    <a:pt x="1337" y="491"/>
                  </a:lnTo>
                  <a:lnTo>
                    <a:pt x="1351" y="553"/>
                  </a:lnTo>
                  <a:lnTo>
                    <a:pt x="1361" y="618"/>
                  </a:lnTo>
                  <a:lnTo>
                    <a:pt x="1364" y="684"/>
                  </a:lnTo>
                  <a:lnTo>
                    <a:pt x="1361" y="743"/>
                  </a:lnTo>
                  <a:lnTo>
                    <a:pt x="1354" y="800"/>
                  </a:lnTo>
                  <a:lnTo>
                    <a:pt x="1341" y="857"/>
                  </a:lnTo>
                  <a:lnTo>
                    <a:pt x="1325" y="912"/>
                  </a:lnTo>
                  <a:lnTo>
                    <a:pt x="1303" y="966"/>
                  </a:lnTo>
                  <a:lnTo>
                    <a:pt x="1277" y="1017"/>
                  </a:lnTo>
                  <a:lnTo>
                    <a:pt x="1247" y="1066"/>
                  </a:lnTo>
                  <a:lnTo>
                    <a:pt x="1212" y="1113"/>
                  </a:lnTo>
                  <a:lnTo>
                    <a:pt x="1174" y="1157"/>
                  </a:lnTo>
                  <a:lnTo>
                    <a:pt x="1132" y="1197"/>
                  </a:lnTo>
                  <a:lnTo>
                    <a:pt x="1108" y="1120"/>
                  </a:lnTo>
                  <a:lnTo>
                    <a:pt x="1088" y="1046"/>
                  </a:lnTo>
                  <a:lnTo>
                    <a:pt x="1073" y="977"/>
                  </a:lnTo>
                  <a:lnTo>
                    <a:pt x="1061" y="909"/>
                  </a:lnTo>
                  <a:lnTo>
                    <a:pt x="1083" y="868"/>
                  </a:lnTo>
                  <a:lnTo>
                    <a:pt x="1100" y="824"/>
                  </a:lnTo>
                  <a:lnTo>
                    <a:pt x="1112" y="779"/>
                  </a:lnTo>
                  <a:lnTo>
                    <a:pt x="1120" y="732"/>
                  </a:lnTo>
                  <a:lnTo>
                    <a:pt x="1123" y="684"/>
                  </a:lnTo>
                  <a:lnTo>
                    <a:pt x="1120" y="628"/>
                  </a:lnTo>
                  <a:lnTo>
                    <a:pt x="1109" y="575"/>
                  </a:lnTo>
                  <a:lnTo>
                    <a:pt x="1093" y="524"/>
                  </a:lnTo>
                  <a:lnTo>
                    <a:pt x="1071" y="475"/>
                  </a:lnTo>
                  <a:lnTo>
                    <a:pt x="1044" y="430"/>
                  </a:lnTo>
                  <a:lnTo>
                    <a:pt x="1011" y="389"/>
                  </a:lnTo>
                  <a:lnTo>
                    <a:pt x="975" y="352"/>
                  </a:lnTo>
                  <a:lnTo>
                    <a:pt x="933" y="321"/>
                  </a:lnTo>
                  <a:lnTo>
                    <a:pt x="889" y="292"/>
                  </a:lnTo>
                  <a:lnTo>
                    <a:pt x="841" y="271"/>
                  </a:lnTo>
                  <a:lnTo>
                    <a:pt x="790" y="254"/>
                  </a:lnTo>
                  <a:lnTo>
                    <a:pt x="737" y="244"/>
                  </a:lnTo>
                  <a:lnTo>
                    <a:pt x="682" y="241"/>
                  </a:lnTo>
                  <a:lnTo>
                    <a:pt x="627" y="244"/>
                  </a:lnTo>
                  <a:lnTo>
                    <a:pt x="574" y="254"/>
                  </a:lnTo>
                  <a:lnTo>
                    <a:pt x="523" y="271"/>
                  </a:lnTo>
                  <a:lnTo>
                    <a:pt x="474" y="292"/>
                  </a:lnTo>
                  <a:lnTo>
                    <a:pt x="429" y="321"/>
                  </a:lnTo>
                  <a:lnTo>
                    <a:pt x="388" y="352"/>
                  </a:lnTo>
                  <a:lnTo>
                    <a:pt x="351" y="389"/>
                  </a:lnTo>
                  <a:lnTo>
                    <a:pt x="320" y="430"/>
                  </a:lnTo>
                  <a:lnTo>
                    <a:pt x="292" y="475"/>
                  </a:lnTo>
                  <a:lnTo>
                    <a:pt x="270" y="524"/>
                  </a:lnTo>
                  <a:lnTo>
                    <a:pt x="254" y="575"/>
                  </a:lnTo>
                  <a:lnTo>
                    <a:pt x="244" y="628"/>
                  </a:lnTo>
                  <a:lnTo>
                    <a:pt x="241" y="684"/>
                  </a:lnTo>
                  <a:lnTo>
                    <a:pt x="243" y="732"/>
                  </a:lnTo>
                  <a:lnTo>
                    <a:pt x="250" y="779"/>
                  </a:lnTo>
                  <a:lnTo>
                    <a:pt x="263" y="824"/>
                  </a:lnTo>
                  <a:lnTo>
                    <a:pt x="280" y="868"/>
                  </a:lnTo>
                  <a:lnTo>
                    <a:pt x="303" y="909"/>
                  </a:lnTo>
                  <a:lnTo>
                    <a:pt x="289" y="977"/>
                  </a:lnTo>
                  <a:lnTo>
                    <a:pt x="274" y="1046"/>
                  </a:lnTo>
                  <a:lnTo>
                    <a:pt x="255" y="1120"/>
                  </a:lnTo>
                  <a:lnTo>
                    <a:pt x="231" y="1197"/>
                  </a:lnTo>
                  <a:lnTo>
                    <a:pt x="189" y="1157"/>
                  </a:lnTo>
                  <a:lnTo>
                    <a:pt x="151" y="1113"/>
                  </a:lnTo>
                  <a:lnTo>
                    <a:pt x="116" y="1066"/>
                  </a:lnTo>
                  <a:lnTo>
                    <a:pt x="86" y="1017"/>
                  </a:lnTo>
                  <a:lnTo>
                    <a:pt x="60" y="966"/>
                  </a:lnTo>
                  <a:lnTo>
                    <a:pt x="39" y="912"/>
                  </a:lnTo>
                  <a:lnTo>
                    <a:pt x="22" y="857"/>
                  </a:lnTo>
                  <a:lnTo>
                    <a:pt x="10" y="800"/>
                  </a:lnTo>
                  <a:lnTo>
                    <a:pt x="2" y="743"/>
                  </a:lnTo>
                  <a:lnTo>
                    <a:pt x="0" y="684"/>
                  </a:lnTo>
                  <a:lnTo>
                    <a:pt x="2" y="618"/>
                  </a:lnTo>
                  <a:lnTo>
                    <a:pt x="12" y="553"/>
                  </a:lnTo>
                  <a:lnTo>
                    <a:pt x="27" y="491"/>
                  </a:lnTo>
                  <a:lnTo>
                    <a:pt x="48" y="432"/>
                  </a:lnTo>
                  <a:lnTo>
                    <a:pt x="73" y="375"/>
                  </a:lnTo>
                  <a:lnTo>
                    <a:pt x="103" y="321"/>
                  </a:lnTo>
                  <a:lnTo>
                    <a:pt x="139" y="269"/>
                  </a:lnTo>
                  <a:lnTo>
                    <a:pt x="178" y="223"/>
                  </a:lnTo>
                  <a:lnTo>
                    <a:pt x="222" y="178"/>
                  </a:lnTo>
                  <a:lnTo>
                    <a:pt x="269" y="139"/>
                  </a:lnTo>
                  <a:lnTo>
                    <a:pt x="320" y="103"/>
                  </a:lnTo>
                  <a:lnTo>
                    <a:pt x="374" y="73"/>
                  </a:lnTo>
                  <a:lnTo>
                    <a:pt x="430" y="48"/>
                  </a:lnTo>
                  <a:lnTo>
                    <a:pt x="490" y="27"/>
                  </a:lnTo>
                  <a:lnTo>
                    <a:pt x="552" y="12"/>
                  </a:lnTo>
                  <a:lnTo>
                    <a:pt x="616" y="2"/>
                  </a:lnTo>
                  <a:lnTo>
                    <a:pt x="6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Freeform 346"/>
            <p:cNvSpPr>
              <a:spLocks/>
            </p:cNvSpPr>
            <p:nvPr/>
          </p:nvSpPr>
          <p:spPr bwMode="auto">
            <a:xfrm>
              <a:off x="2606675" y="4227513"/>
              <a:ext cx="369888" cy="338138"/>
            </a:xfrm>
            <a:custGeom>
              <a:avLst/>
              <a:gdLst>
                <a:gd name="T0" fmla="*/ 1335 w 2327"/>
                <a:gd name="T1" fmla="*/ 13 h 2135"/>
                <a:gd name="T2" fmla="*/ 1578 w 2327"/>
                <a:gd name="T3" fmla="*/ 77 h 2135"/>
                <a:gd name="T4" fmla="*/ 1797 w 2327"/>
                <a:gd name="T5" fmla="*/ 189 h 2135"/>
                <a:gd name="T6" fmla="*/ 1986 w 2327"/>
                <a:gd name="T7" fmla="*/ 342 h 2135"/>
                <a:gd name="T8" fmla="*/ 2140 w 2327"/>
                <a:gd name="T9" fmla="*/ 533 h 2135"/>
                <a:gd name="T10" fmla="*/ 2251 w 2327"/>
                <a:gd name="T11" fmla="*/ 752 h 2135"/>
                <a:gd name="T12" fmla="*/ 2314 w 2327"/>
                <a:gd name="T13" fmla="*/ 995 h 2135"/>
                <a:gd name="T14" fmla="*/ 2324 w 2327"/>
                <a:gd name="T15" fmla="*/ 1251 h 2135"/>
                <a:gd name="T16" fmla="*/ 2282 w 2327"/>
                <a:gd name="T17" fmla="*/ 1491 h 2135"/>
                <a:gd name="T18" fmla="*/ 2192 w 2327"/>
                <a:gd name="T19" fmla="*/ 1715 h 2135"/>
                <a:gd name="T20" fmla="*/ 2057 w 2327"/>
                <a:gd name="T21" fmla="*/ 1915 h 2135"/>
                <a:gd name="T22" fmla="*/ 1882 w 2327"/>
                <a:gd name="T23" fmla="*/ 2086 h 2135"/>
                <a:gd name="T24" fmla="*/ 1738 w 2327"/>
                <a:gd name="T25" fmla="*/ 1987 h 2135"/>
                <a:gd name="T26" fmla="*/ 1817 w 2327"/>
                <a:gd name="T27" fmla="*/ 1822 h 2135"/>
                <a:gd name="T28" fmla="*/ 1951 w 2327"/>
                <a:gd name="T29" fmla="*/ 1652 h 2135"/>
                <a:gd name="T30" fmla="*/ 2041 w 2327"/>
                <a:gd name="T31" fmla="*/ 1456 h 2135"/>
                <a:gd name="T32" fmla="*/ 2083 w 2327"/>
                <a:gd name="T33" fmla="*/ 1242 h 2135"/>
                <a:gd name="T34" fmla="*/ 2072 w 2327"/>
                <a:gd name="T35" fmla="*/ 1010 h 2135"/>
                <a:gd name="T36" fmla="*/ 2006 w 2327"/>
                <a:gd name="T37" fmla="*/ 790 h 2135"/>
                <a:gd name="T38" fmla="*/ 1890 w 2327"/>
                <a:gd name="T39" fmla="*/ 597 h 2135"/>
                <a:gd name="T40" fmla="*/ 1732 w 2327"/>
                <a:gd name="T41" fmla="*/ 439 h 2135"/>
                <a:gd name="T42" fmla="*/ 1540 w 2327"/>
                <a:gd name="T43" fmla="*/ 322 h 2135"/>
                <a:gd name="T44" fmla="*/ 1321 w 2327"/>
                <a:gd name="T45" fmla="*/ 255 h 2135"/>
                <a:gd name="T46" fmla="*/ 1084 w 2327"/>
                <a:gd name="T47" fmla="*/ 245 h 2135"/>
                <a:gd name="T48" fmla="*/ 858 w 2327"/>
                <a:gd name="T49" fmla="*/ 293 h 2135"/>
                <a:gd name="T50" fmla="*/ 656 w 2327"/>
                <a:gd name="T51" fmla="*/ 394 h 2135"/>
                <a:gd name="T52" fmla="*/ 485 w 2327"/>
                <a:gd name="T53" fmla="*/ 540 h 2135"/>
                <a:gd name="T54" fmla="*/ 354 w 2327"/>
                <a:gd name="T55" fmla="*/ 722 h 2135"/>
                <a:gd name="T56" fmla="*/ 271 w 2327"/>
                <a:gd name="T57" fmla="*/ 934 h 2135"/>
                <a:gd name="T58" fmla="*/ 240 w 2327"/>
                <a:gd name="T59" fmla="*/ 1168 h 2135"/>
                <a:gd name="T60" fmla="*/ 266 w 2327"/>
                <a:gd name="T61" fmla="*/ 1387 h 2135"/>
                <a:gd name="T62" fmla="*/ 341 w 2327"/>
                <a:gd name="T63" fmla="*/ 1589 h 2135"/>
                <a:gd name="T64" fmla="*/ 461 w 2327"/>
                <a:gd name="T65" fmla="*/ 1768 h 2135"/>
                <a:gd name="T66" fmla="*/ 622 w 2327"/>
                <a:gd name="T67" fmla="*/ 1916 h 2135"/>
                <a:gd name="T68" fmla="*/ 511 w 2327"/>
                <a:gd name="T69" fmla="*/ 2135 h 2135"/>
                <a:gd name="T70" fmla="*/ 324 w 2327"/>
                <a:gd name="T71" fmla="*/ 1976 h 2135"/>
                <a:gd name="T72" fmla="*/ 175 w 2327"/>
                <a:gd name="T73" fmla="*/ 1785 h 2135"/>
                <a:gd name="T74" fmla="*/ 70 w 2327"/>
                <a:gd name="T75" fmla="*/ 1568 h 2135"/>
                <a:gd name="T76" fmla="*/ 12 w 2327"/>
                <a:gd name="T77" fmla="*/ 1332 h 2135"/>
                <a:gd name="T78" fmla="*/ 3 w 2327"/>
                <a:gd name="T79" fmla="*/ 1081 h 2135"/>
                <a:gd name="T80" fmla="*/ 50 w 2327"/>
                <a:gd name="T81" fmla="*/ 831 h 2135"/>
                <a:gd name="T82" fmla="*/ 146 w 2327"/>
                <a:gd name="T83" fmla="*/ 602 h 2135"/>
                <a:gd name="T84" fmla="*/ 286 w 2327"/>
                <a:gd name="T85" fmla="*/ 402 h 2135"/>
                <a:gd name="T86" fmla="*/ 464 w 2327"/>
                <a:gd name="T87" fmla="*/ 236 h 2135"/>
                <a:gd name="T88" fmla="*/ 674 w 2327"/>
                <a:gd name="T89" fmla="*/ 108 h 2135"/>
                <a:gd name="T90" fmla="*/ 909 w 2327"/>
                <a:gd name="T91" fmla="*/ 28 h 2135"/>
                <a:gd name="T92" fmla="*/ 1164 w 2327"/>
                <a:gd name="T93" fmla="*/ 0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27" h="2135">
                  <a:moveTo>
                    <a:pt x="1164" y="0"/>
                  </a:moveTo>
                  <a:lnTo>
                    <a:pt x="1251" y="3"/>
                  </a:lnTo>
                  <a:lnTo>
                    <a:pt x="1335" y="13"/>
                  </a:lnTo>
                  <a:lnTo>
                    <a:pt x="1419" y="28"/>
                  </a:lnTo>
                  <a:lnTo>
                    <a:pt x="1499" y="50"/>
                  </a:lnTo>
                  <a:lnTo>
                    <a:pt x="1578" y="77"/>
                  </a:lnTo>
                  <a:lnTo>
                    <a:pt x="1654" y="108"/>
                  </a:lnTo>
                  <a:lnTo>
                    <a:pt x="1727" y="146"/>
                  </a:lnTo>
                  <a:lnTo>
                    <a:pt x="1797" y="189"/>
                  </a:lnTo>
                  <a:lnTo>
                    <a:pt x="1863" y="236"/>
                  </a:lnTo>
                  <a:lnTo>
                    <a:pt x="1926" y="287"/>
                  </a:lnTo>
                  <a:lnTo>
                    <a:pt x="1986" y="342"/>
                  </a:lnTo>
                  <a:lnTo>
                    <a:pt x="2041" y="402"/>
                  </a:lnTo>
                  <a:lnTo>
                    <a:pt x="2093" y="465"/>
                  </a:lnTo>
                  <a:lnTo>
                    <a:pt x="2140" y="533"/>
                  </a:lnTo>
                  <a:lnTo>
                    <a:pt x="2182" y="602"/>
                  </a:lnTo>
                  <a:lnTo>
                    <a:pt x="2219" y="676"/>
                  </a:lnTo>
                  <a:lnTo>
                    <a:pt x="2251" y="752"/>
                  </a:lnTo>
                  <a:lnTo>
                    <a:pt x="2277" y="831"/>
                  </a:lnTo>
                  <a:lnTo>
                    <a:pt x="2299" y="912"/>
                  </a:lnTo>
                  <a:lnTo>
                    <a:pt x="2314" y="995"/>
                  </a:lnTo>
                  <a:lnTo>
                    <a:pt x="2324" y="1081"/>
                  </a:lnTo>
                  <a:lnTo>
                    <a:pt x="2327" y="1168"/>
                  </a:lnTo>
                  <a:lnTo>
                    <a:pt x="2324" y="1251"/>
                  </a:lnTo>
                  <a:lnTo>
                    <a:pt x="2315" y="1332"/>
                  </a:lnTo>
                  <a:lnTo>
                    <a:pt x="2301" y="1413"/>
                  </a:lnTo>
                  <a:lnTo>
                    <a:pt x="2282" y="1491"/>
                  </a:lnTo>
                  <a:lnTo>
                    <a:pt x="2257" y="1568"/>
                  </a:lnTo>
                  <a:lnTo>
                    <a:pt x="2226" y="1643"/>
                  </a:lnTo>
                  <a:lnTo>
                    <a:pt x="2192" y="1715"/>
                  </a:lnTo>
                  <a:lnTo>
                    <a:pt x="2151" y="1785"/>
                  </a:lnTo>
                  <a:lnTo>
                    <a:pt x="2106" y="1852"/>
                  </a:lnTo>
                  <a:lnTo>
                    <a:pt x="2057" y="1915"/>
                  </a:lnTo>
                  <a:lnTo>
                    <a:pt x="2003" y="1976"/>
                  </a:lnTo>
                  <a:lnTo>
                    <a:pt x="1944" y="2033"/>
                  </a:lnTo>
                  <a:lnTo>
                    <a:pt x="1882" y="2086"/>
                  </a:lnTo>
                  <a:lnTo>
                    <a:pt x="1815" y="2135"/>
                  </a:lnTo>
                  <a:lnTo>
                    <a:pt x="1775" y="2060"/>
                  </a:lnTo>
                  <a:lnTo>
                    <a:pt x="1738" y="1987"/>
                  </a:lnTo>
                  <a:lnTo>
                    <a:pt x="1706" y="1916"/>
                  </a:lnTo>
                  <a:lnTo>
                    <a:pt x="1763" y="1871"/>
                  </a:lnTo>
                  <a:lnTo>
                    <a:pt x="1817" y="1822"/>
                  </a:lnTo>
                  <a:lnTo>
                    <a:pt x="1866" y="1768"/>
                  </a:lnTo>
                  <a:lnTo>
                    <a:pt x="1911" y="1712"/>
                  </a:lnTo>
                  <a:lnTo>
                    <a:pt x="1951" y="1652"/>
                  </a:lnTo>
                  <a:lnTo>
                    <a:pt x="1986" y="1589"/>
                  </a:lnTo>
                  <a:lnTo>
                    <a:pt x="2016" y="1524"/>
                  </a:lnTo>
                  <a:lnTo>
                    <a:pt x="2041" y="1456"/>
                  </a:lnTo>
                  <a:lnTo>
                    <a:pt x="2060" y="1387"/>
                  </a:lnTo>
                  <a:lnTo>
                    <a:pt x="2075" y="1315"/>
                  </a:lnTo>
                  <a:lnTo>
                    <a:pt x="2083" y="1242"/>
                  </a:lnTo>
                  <a:lnTo>
                    <a:pt x="2086" y="1168"/>
                  </a:lnTo>
                  <a:lnTo>
                    <a:pt x="2083" y="1087"/>
                  </a:lnTo>
                  <a:lnTo>
                    <a:pt x="2072" y="1010"/>
                  </a:lnTo>
                  <a:lnTo>
                    <a:pt x="2056" y="934"/>
                  </a:lnTo>
                  <a:lnTo>
                    <a:pt x="2034" y="861"/>
                  </a:lnTo>
                  <a:lnTo>
                    <a:pt x="2006" y="790"/>
                  </a:lnTo>
                  <a:lnTo>
                    <a:pt x="1973" y="722"/>
                  </a:lnTo>
                  <a:lnTo>
                    <a:pt x="1934" y="658"/>
                  </a:lnTo>
                  <a:lnTo>
                    <a:pt x="1890" y="597"/>
                  </a:lnTo>
                  <a:lnTo>
                    <a:pt x="1841" y="540"/>
                  </a:lnTo>
                  <a:lnTo>
                    <a:pt x="1788" y="487"/>
                  </a:lnTo>
                  <a:lnTo>
                    <a:pt x="1732" y="439"/>
                  </a:lnTo>
                  <a:lnTo>
                    <a:pt x="1671" y="394"/>
                  </a:lnTo>
                  <a:lnTo>
                    <a:pt x="1607" y="355"/>
                  </a:lnTo>
                  <a:lnTo>
                    <a:pt x="1540" y="322"/>
                  </a:lnTo>
                  <a:lnTo>
                    <a:pt x="1470" y="293"/>
                  </a:lnTo>
                  <a:lnTo>
                    <a:pt x="1396" y="271"/>
                  </a:lnTo>
                  <a:lnTo>
                    <a:pt x="1321" y="255"/>
                  </a:lnTo>
                  <a:lnTo>
                    <a:pt x="1243" y="245"/>
                  </a:lnTo>
                  <a:lnTo>
                    <a:pt x="1164" y="241"/>
                  </a:lnTo>
                  <a:lnTo>
                    <a:pt x="1084" y="245"/>
                  </a:lnTo>
                  <a:lnTo>
                    <a:pt x="1007" y="255"/>
                  </a:lnTo>
                  <a:lnTo>
                    <a:pt x="931" y="271"/>
                  </a:lnTo>
                  <a:lnTo>
                    <a:pt x="858" y="293"/>
                  </a:lnTo>
                  <a:lnTo>
                    <a:pt x="788" y="322"/>
                  </a:lnTo>
                  <a:lnTo>
                    <a:pt x="719" y="355"/>
                  </a:lnTo>
                  <a:lnTo>
                    <a:pt x="656" y="394"/>
                  </a:lnTo>
                  <a:lnTo>
                    <a:pt x="595" y="439"/>
                  </a:lnTo>
                  <a:lnTo>
                    <a:pt x="538" y="487"/>
                  </a:lnTo>
                  <a:lnTo>
                    <a:pt x="485" y="540"/>
                  </a:lnTo>
                  <a:lnTo>
                    <a:pt x="438" y="597"/>
                  </a:lnTo>
                  <a:lnTo>
                    <a:pt x="393" y="658"/>
                  </a:lnTo>
                  <a:lnTo>
                    <a:pt x="354" y="722"/>
                  </a:lnTo>
                  <a:lnTo>
                    <a:pt x="321" y="790"/>
                  </a:lnTo>
                  <a:lnTo>
                    <a:pt x="292" y="861"/>
                  </a:lnTo>
                  <a:lnTo>
                    <a:pt x="271" y="934"/>
                  </a:lnTo>
                  <a:lnTo>
                    <a:pt x="254" y="1010"/>
                  </a:lnTo>
                  <a:lnTo>
                    <a:pt x="245" y="1087"/>
                  </a:lnTo>
                  <a:lnTo>
                    <a:pt x="240" y="1168"/>
                  </a:lnTo>
                  <a:lnTo>
                    <a:pt x="244" y="1242"/>
                  </a:lnTo>
                  <a:lnTo>
                    <a:pt x="252" y="1315"/>
                  </a:lnTo>
                  <a:lnTo>
                    <a:pt x="266" y="1387"/>
                  </a:lnTo>
                  <a:lnTo>
                    <a:pt x="286" y="1456"/>
                  </a:lnTo>
                  <a:lnTo>
                    <a:pt x="312" y="1524"/>
                  </a:lnTo>
                  <a:lnTo>
                    <a:pt x="341" y="1589"/>
                  </a:lnTo>
                  <a:lnTo>
                    <a:pt x="377" y="1652"/>
                  </a:lnTo>
                  <a:lnTo>
                    <a:pt x="417" y="1712"/>
                  </a:lnTo>
                  <a:lnTo>
                    <a:pt x="461" y="1768"/>
                  </a:lnTo>
                  <a:lnTo>
                    <a:pt x="510" y="1822"/>
                  </a:lnTo>
                  <a:lnTo>
                    <a:pt x="563" y="1871"/>
                  </a:lnTo>
                  <a:lnTo>
                    <a:pt x="622" y="1916"/>
                  </a:lnTo>
                  <a:lnTo>
                    <a:pt x="588" y="1987"/>
                  </a:lnTo>
                  <a:lnTo>
                    <a:pt x="551" y="2060"/>
                  </a:lnTo>
                  <a:lnTo>
                    <a:pt x="511" y="2135"/>
                  </a:lnTo>
                  <a:lnTo>
                    <a:pt x="445" y="2086"/>
                  </a:lnTo>
                  <a:lnTo>
                    <a:pt x="382" y="2033"/>
                  </a:lnTo>
                  <a:lnTo>
                    <a:pt x="324" y="1976"/>
                  </a:lnTo>
                  <a:lnTo>
                    <a:pt x="270" y="1915"/>
                  </a:lnTo>
                  <a:lnTo>
                    <a:pt x="221" y="1852"/>
                  </a:lnTo>
                  <a:lnTo>
                    <a:pt x="175" y="1785"/>
                  </a:lnTo>
                  <a:lnTo>
                    <a:pt x="135" y="1715"/>
                  </a:lnTo>
                  <a:lnTo>
                    <a:pt x="100" y="1643"/>
                  </a:lnTo>
                  <a:lnTo>
                    <a:pt x="70" y="1568"/>
                  </a:lnTo>
                  <a:lnTo>
                    <a:pt x="45" y="1491"/>
                  </a:lnTo>
                  <a:lnTo>
                    <a:pt x="26" y="1413"/>
                  </a:lnTo>
                  <a:lnTo>
                    <a:pt x="12" y="1332"/>
                  </a:lnTo>
                  <a:lnTo>
                    <a:pt x="3" y="1251"/>
                  </a:lnTo>
                  <a:lnTo>
                    <a:pt x="0" y="1168"/>
                  </a:lnTo>
                  <a:lnTo>
                    <a:pt x="3" y="1081"/>
                  </a:lnTo>
                  <a:lnTo>
                    <a:pt x="13" y="995"/>
                  </a:lnTo>
                  <a:lnTo>
                    <a:pt x="28" y="912"/>
                  </a:lnTo>
                  <a:lnTo>
                    <a:pt x="50" y="831"/>
                  </a:lnTo>
                  <a:lnTo>
                    <a:pt x="77" y="752"/>
                  </a:lnTo>
                  <a:lnTo>
                    <a:pt x="108" y="676"/>
                  </a:lnTo>
                  <a:lnTo>
                    <a:pt x="146" y="602"/>
                  </a:lnTo>
                  <a:lnTo>
                    <a:pt x="188" y="533"/>
                  </a:lnTo>
                  <a:lnTo>
                    <a:pt x="235" y="465"/>
                  </a:lnTo>
                  <a:lnTo>
                    <a:pt x="286" y="402"/>
                  </a:lnTo>
                  <a:lnTo>
                    <a:pt x="341" y="342"/>
                  </a:lnTo>
                  <a:lnTo>
                    <a:pt x="401" y="287"/>
                  </a:lnTo>
                  <a:lnTo>
                    <a:pt x="464" y="236"/>
                  </a:lnTo>
                  <a:lnTo>
                    <a:pt x="531" y="189"/>
                  </a:lnTo>
                  <a:lnTo>
                    <a:pt x="600" y="146"/>
                  </a:lnTo>
                  <a:lnTo>
                    <a:pt x="674" y="108"/>
                  </a:lnTo>
                  <a:lnTo>
                    <a:pt x="750" y="77"/>
                  </a:lnTo>
                  <a:lnTo>
                    <a:pt x="828" y="50"/>
                  </a:lnTo>
                  <a:lnTo>
                    <a:pt x="909" y="28"/>
                  </a:lnTo>
                  <a:lnTo>
                    <a:pt x="992" y="13"/>
                  </a:lnTo>
                  <a:lnTo>
                    <a:pt x="1077" y="3"/>
                  </a:lnTo>
                  <a:lnTo>
                    <a:pt x="1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2" name="Group 981"/>
          <p:cNvGrpSpPr/>
          <p:nvPr/>
        </p:nvGrpSpPr>
        <p:grpSpPr>
          <a:xfrm>
            <a:off x="1597489" y="4295775"/>
            <a:ext cx="568325" cy="430213"/>
            <a:chOff x="1620838" y="4295775"/>
            <a:chExt cx="568325" cy="430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7" name="Freeform 351"/>
            <p:cNvSpPr>
              <a:spLocks noEditPoints="1"/>
            </p:cNvSpPr>
            <p:nvPr/>
          </p:nvSpPr>
          <p:spPr bwMode="auto">
            <a:xfrm>
              <a:off x="1620838" y="4295775"/>
              <a:ext cx="568325" cy="430213"/>
            </a:xfrm>
            <a:custGeom>
              <a:avLst/>
              <a:gdLst>
                <a:gd name="T0" fmla="*/ 250 w 3580"/>
                <a:gd name="T1" fmla="*/ 375 h 2710"/>
                <a:gd name="T2" fmla="*/ 250 w 3580"/>
                <a:gd name="T3" fmla="*/ 2460 h 2710"/>
                <a:gd name="T4" fmla="*/ 3330 w 3580"/>
                <a:gd name="T5" fmla="*/ 2460 h 2710"/>
                <a:gd name="T6" fmla="*/ 3330 w 3580"/>
                <a:gd name="T7" fmla="*/ 375 h 2710"/>
                <a:gd name="T8" fmla="*/ 250 w 3580"/>
                <a:gd name="T9" fmla="*/ 375 h 2710"/>
                <a:gd name="T10" fmla="*/ 2581 w 3580"/>
                <a:gd name="T11" fmla="*/ 0 h 2710"/>
                <a:gd name="T12" fmla="*/ 2830 w 3580"/>
                <a:gd name="T13" fmla="*/ 0 h 2710"/>
                <a:gd name="T14" fmla="*/ 2830 w 3580"/>
                <a:gd name="T15" fmla="*/ 125 h 2710"/>
                <a:gd name="T16" fmla="*/ 3081 w 3580"/>
                <a:gd name="T17" fmla="*/ 125 h 2710"/>
                <a:gd name="T18" fmla="*/ 3081 w 3580"/>
                <a:gd name="T19" fmla="*/ 0 h 2710"/>
                <a:gd name="T20" fmla="*/ 3330 w 3580"/>
                <a:gd name="T21" fmla="*/ 0 h 2710"/>
                <a:gd name="T22" fmla="*/ 3330 w 3580"/>
                <a:gd name="T23" fmla="*/ 125 h 2710"/>
                <a:gd name="T24" fmla="*/ 3580 w 3580"/>
                <a:gd name="T25" fmla="*/ 125 h 2710"/>
                <a:gd name="T26" fmla="*/ 3580 w 3580"/>
                <a:gd name="T27" fmla="*/ 2710 h 2710"/>
                <a:gd name="T28" fmla="*/ 0 w 3580"/>
                <a:gd name="T29" fmla="*/ 2710 h 2710"/>
                <a:gd name="T30" fmla="*/ 0 w 3580"/>
                <a:gd name="T31" fmla="*/ 125 h 2710"/>
                <a:gd name="T32" fmla="*/ 2581 w 3580"/>
                <a:gd name="T33" fmla="*/ 125 h 2710"/>
                <a:gd name="T34" fmla="*/ 2581 w 3580"/>
                <a:gd name="T35" fmla="*/ 0 h 2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80" h="2710">
                  <a:moveTo>
                    <a:pt x="250" y="375"/>
                  </a:moveTo>
                  <a:lnTo>
                    <a:pt x="250" y="2460"/>
                  </a:lnTo>
                  <a:lnTo>
                    <a:pt x="3330" y="2460"/>
                  </a:lnTo>
                  <a:lnTo>
                    <a:pt x="3330" y="375"/>
                  </a:lnTo>
                  <a:lnTo>
                    <a:pt x="250" y="375"/>
                  </a:lnTo>
                  <a:close/>
                  <a:moveTo>
                    <a:pt x="2581" y="0"/>
                  </a:moveTo>
                  <a:lnTo>
                    <a:pt x="2830" y="0"/>
                  </a:lnTo>
                  <a:lnTo>
                    <a:pt x="2830" y="125"/>
                  </a:lnTo>
                  <a:lnTo>
                    <a:pt x="3081" y="125"/>
                  </a:lnTo>
                  <a:lnTo>
                    <a:pt x="3081" y="0"/>
                  </a:lnTo>
                  <a:lnTo>
                    <a:pt x="3330" y="0"/>
                  </a:lnTo>
                  <a:lnTo>
                    <a:pt x="3330" y="125"/>
                  </a:lnTo>
                  <a:lnTo>
                    <a:pt x="3580" y="125"/>
                  </a:lnTo>
                  <a:lnTo>
                    <a:pt x="3580" y="2710"/>
                  </a:lnTo>
                  <a:lnTo>
                    <a:pt x="0" y="2710"/>
                  </a:lnTo>
                  <a:lnTo>
                    <a:pt x="0" y="125"/>
                  </a:lnTo>
                  <a:lnTo>
                    <a:pt x="2581" y="125"/>
                  </a:lnTo>
                  <a:lnTo>
                    <a:pt x="25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Freeform 352"/>
            <p:cNvSpPr>
              <a:spLocks noEditPoints="1"/>
            </p:cNvSpPr>
            <p:nvPr/>
          </p:nvSpPr>
          <p:spPr bwMode="auto">
            <a:xfrm>
              <a:off x="1779588" y="4395788"/>
              <a:ext cx="330200" cy="250825"/>
            </a:xfrm>
            <a:custGeom>
              <a:avLst/>
              <a:gdLst>
                <a:gd name="T0" fmla="*/ 250 w 2082"/>
                <a:gd name="T1" fmla="*/ 250 h 1584"/>
                <a:gd name="T2" fmla="*/ 250 w 2082"/>
                <a:gd name="T3" fmla="*/ 1333 h 1584"/>
                <a:gd name="T4" fmla="*/ 1831 w 2082"/>
                <a:gd name="T5" fmla="*/ 1333 h 1584"/>
                <a:gd name="T6" fmla="*/ 1831 w 2082"/>
                <a:gd name="T7" fmla="*/ 250 h 1584"/>
                <a:gd name="T8" fmla="*/ 250 w 2082"/>
                <a:gd name="T9" fmla="*/ 250 h 1584"/>
                <a:gd name="T10" fmla="*/ 0 w 2082"/>
                <a:gd name="T11" fmla="*/ 0 h 1584"/>
                <a:gd name="T12" fmla="*/ 2082 w 2082"/>
                <a:gd name="T13" fmla="*/ 0 h 1584"/>
                <a:gd name="T14" fmla="*/ 2082 w 2082"/>
                <a:gd name="T15" fmla="*/ 1584 h 1584"/>
                <a:gd name="T16" fmla="*/ 0 w 2082"/>
                <a:gd name="T17" fmla="*/ 1584 h 1584"/>
                <a:gd name="T18" fmla="*/ 0 w 2082"/>
                <a:gd name="T19" fmla="*/ 0 h 1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2" h="1584">
                  <a:moveTo>
                    <a:pt x="250" y="250"/>
                  </a:moveTo>
                  <a:lnTo>
                    <a:pt x="250" y="1333"/>
                  </a:lnTo>
                  <a:lnTo>
                    <a:pt x="1831" y="1333"/>
                  </a:lnTo>
                  <a:lnTo>
                    <a:pt x="1831" y="250"/>
                  </a:lnTo>
                  <a:lnTo>
                    <a:pt x="250" y="250"/>
                  </a:lnTo>
                  <a:close/>
                  <a:moveTo>
                    <a:pt x="0" y="0"/>
                  </a:moveTo>
                  <a:lnTo>
                    <a:pt x="2082" y="0"/>
                  </a:lnTo>
                  <a:lnTo>
                    <a:pt x="2082" y="1584"/>
                  </a:lnTo>
                  <a:lnTo>
                    <a:pt x="0" y="15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Rectangle 353"/>
            <p:cNvSpPr>
              <a:spLocks noChangeArrowheads="1"/>
            </p:cNvSpPr>
            <p:nvPr/>
          </p:nvSpPr>
          <p:spPr bwMode="auto">
            <a:xfrm>
              <a:off x="1700213" y="4395788"/>
              <a:ext cx="39688" cy="250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Freeform 354"/>
            <p:cNvSpPr>
              <a:spLocks/>
            </p:cNvSpPr>
            <p:nvPr/>
          </p:nvSpPr>
          <p:spPr bwMode="auto">
            <a:xfrm>
              <a:off x="1858963" y="4494213"/>
              <a:ext cx="52388" cy="52388"/>
            </a:xfrm>
            <a:custGeom>
              <a:avLst/>
              <a:gdLst>
                <a:gd name="T0" fmla="*/ 167 w 333"/>
                <a:gd name="T1" fmla="*/ 0 h 333"/>
                <a:gd name="T2" fmla="*/ 201 w 333"/>
                <a:gd name="T3" fmla="*/ 3 h 333"/>
                <a:gd name="T4" fmla="*/ 232 w 333"/>
                <a:gd name="T5" fmla="*/ 13 h 333"/>
                <a:gd name="T6" fmla="*/ 261 w 333"/>
                <a:gd name="T7" fmla="*/ 28 h 333"/>
                <a:gd name="T8" fmla="*/ 284 w 333"/>
                <a:gd name="T9" fmla="*/ 49 h 333"/>
                <a:gd name="T10" fmla="*/ 305 w 333"/>
                <a:gd name="T11" fmla="*/ 74 h 333"/>
                <a:gd name="T12" fmla="*/ 320 w 333"/>
                <a:gd name="T13" fmla="*/ 102 h 333"/>
                <a:gd name="T14" fmla="*/ 330 w 333"/>
                <a:gd name="T15" fmla="*/ 133 h 333"/>
                <a:gd name="T16" fmla="*/ 333 w 333"/>
                <a:gd name="T17" fmla="*/ 167 h 333"/>
                <a:gd name="T18" fmla="*/ 330 w 333"/>
                <a:gd name="T19" fmla="*/ 201 h 333"/>
                <a:gd name="T20" fmla="*/ 320 w 333"/>
                <a:gd name="T21" fmla="*/ 231 h 333"/>
                <a:gd name="T22" fmla="*/ 305 w 333"/>
                <a:gd name="T23" fmla="*/ 259 h 333"/>
                <a:gd name="T24" fmla="*/ 284 w 333"/>
                <a:gd name="T25" fmla="*/ 284 h 333"/>
                <a:gd name="T26" fmla="*/ 261 w 333"/>
                <a:gd name="T27" fmla="*/ 305 h 333"/>
                <a:gd name="T28" fmla="*/ 232 w 333"/>
                <a:gd name="T29" fmla="*/ 320 h 333"/>
                <a:gd name="T30" fmla="*/ 201 w 333"/>
                <a:gd name="T31" fmla="*/ 330 h 333"/>
                <a:gd name="T32" fmla="*/ 167 w 333"/>
                <a:gd name="T33" fmla="*/ 333 h 333"/>
                <a:gd name="T34" fmla="*/ 134 w 333"/>
                <a:gd name="T35" fmla="*/ 330 h 333"/>
                <a:gd name="T36" fmla="*/ 102 w 333"/>
                <a:gd name="T37" fmla="*/ 320 h 333"/>
                <a:gd name="T38" fmla="*/ 74 w 333"/>
                <a:gd name="T39" fmla="*/ 305 h 333"/>
                <a:gd name="T40" fmla="*/ 49 w 333"/>
                <a:gd name="T41" fmla="*/ 284 h 333"/>
                <a:gd name="T42" fmla="*/ 29 w 333"/>
                <a:gd name="T43" fmla="*/ 259 h 333"/>
                <a:gd name="T44" fmla="*/ 13 w 333"/>
                <a:gd name="T45" fmla="*/ 231 h 333"/>
                <a:gd name="T46" fmla="*/ 5 w 333"/>
                <a:gd name="T47" fmla="*/ 201 h 333"/>
                <a:gd name="T48" fmla="*/ 0 w 333"/>
                <a:gd name="T49" fmla="*/ 167 h 333"/>
                <a:gd name="T50" fmla="*/ 5 w 333"/>
                <a:gd name="T51" fmla="*/ 133 h 333"/>
                <a:gd name="T52" fmla="*/ 13 w 333"/>
                <a:gd name="T53" fmla="*/ 102 h 333"/>
                <a:gd name="T54" fmla="*/ 29 w 333"/>
                <a:gd name="T55" fmla="*/ 74 h 333"/>
                <a:gd name="T56" fmla="*/ 49 w 333"/>
                <a:gd name="T57" fmla="*/ 49 h 333"/>
                <a:gd name="T58" fmla="*/ 74 w 333"/>
                <a:gd name="T59" fmla="*/ 28 h 333"/>
                <a:gd name="T60" fmla="*/ 102 w 333"/>
                <a:gd name="T61" fmla="*/ 13 h 333"/>
                <a:gd name="T62" fmla="*/ 134 w 333"/>
                <a:gd name="T63" fmla="*/ 3 h 333"/>
                <a:gd name="T64" fmla="*/ 167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7" y="0"/>
                  </a:moveTo>
                  <a:lnTo>
                    <a:pt x="201" y="3"/>
                  </a:lnTo>
                  <a:lnTo>
                    <a:pt x="232" y="13"/>
                  </a:lnTo>
                  <a:lnTo>
                    <a:pt x="261" y="28"/>
                  </a:lnTo>
                  <a:lnTo>
                    <a:pt x="284" y="49"/>
                  </a:lnTo>
                  <a:lnTo>
                    <a:pt x="305" y="74"/>
                  </a:lnTo>
                  <a:lnTo>
                    <a:pt x="320" y="102"/>
                  </a:lnTo>
                  <a:lnTo>
                    <a:pt x="330" y="133"/>
                  </a:lnTo>
                  <a:lnTo>
                    <a:pt x="333" y="167"/>
                  </a:lnTo>
                  <a:lnTo>
                    <a:pt x="330" y="201"/>
                  </a:lnTo>
                  <a:lnTo>
                    <a:pt x="320" y="231"/>
                  </a:lnTo>
                  <a:lnTo>
                    <a:pt x="305" y="259"/>
                  </a:lnTo>
                  <a:lnTo>
                    <a:pt x="284" y="284"/>
                  </a:lnTo>
                  <a:lnTo>
                    <a:pt x="261" y="305"/>
                  </a:lnTo>
                  <a:lnTo>
                    <a:pt x="232" y="320"/>
                  </a:lnTo>
                  <a:lnTo>
                    <a:pt x="201" y="330"/>
                  </a:lnTo>
                  <a:lnTo>
                    <a:pt x="167" y="333"/>
                  </a:lnTo>
                  <a:lnTo>
                    <a:pt x="134" y="330"/>
                  </a:lnTo>
                  <a:lnTo>
                    <a:pt x="102" y="320"/>
                  </a:lnTo>
                  <a:lnTo>
                    <a:pt x="74" y="305"/>
                  </a:lnTo>
                  <a:lnTo>
                    <a:pt x="49" y="284"/>
                  </a:lnTo>
                  <a:lnTo>
                    <a:pt x="29" y="259"/>
                  </a:lnTo>
                  <a:lnTo>
                    <a:pt x="13" y="231"/>
                  </a:lnTo>
                  <a:lnTo>
                    <a:pt x="5" y="201"/>
                  </a:lnTo>
                  <a:lnTo>
                    <a:pt x="0" y="167"/>
                  </a:lnTo>
                  <a:lnTo>
                    <a:pt x="5" y="133"/>
                  </a:lnTo>
                  <a:lnTo>
                    <a:pt x="13" y="102"/>
                  </a:lnTo>
                  <a:lnTo>
                    <a:pt x="29" y="74"/>
                  </a:lnTo>
                  <a:lnTo>
                    <a:pt x="49" y="49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4" y="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355"/>
            <p:cNvSpPr>
              <a:spLocks/>
            </p:cNvSpPr>
            <p:nvPr/>
          </p:nvSpPr>
          <p:spPr bwMode="auto">
            <a:xfrm>
              <a:off x="1978026" y="4494213"/>
              <a:ext cx="52388" cy="52388"/>
            </a:xfrm>
            <a:custGeom>
              <a:avLst/>
              <a:gdLst>
                <a:gd name="T0" fmla="*/ 167 w 333"/>
                <a:gd name="T1" fmla="*/ 0 h 333"/>
                <a:gd name="T2" fmla="*/ 201 w 333"/>
                <a:gd name="T3" fmla="*/ 3 h 333"/>
                <a:gd name="T4" fmla="*/ 231 w 333"/>
                <a:gd name="T5" fmla="*/ 13 h 333"/>
                <a:gd name="T6" fmla="*/ 259 w 333"/>
                <a:gd name="T7" fmla="*/ 28 h 333"/>
                <a:gd name="T8" fmla="*/ 284 w 333"/>
                <a:gd name="T9" fmla="*/ 49 h 333"/>
                <a:gd name="T10" fmla="*/ 305 w 333"/>
                <a:gd name="T11" fmla="*/ 74 h 333"/>
                <a:gd name="T12" fmla="*/ 320 w 333"/>
                <a:gd name="T13" fmla="*/ 102 h 333"/>
                <a:gd name="T14" fmla="*/ 330 w 333"/>
                <a:gd name="T15" fmla="*/ 133 h 333"/>
                <a:gd name="T16" fmla="*/ 333 w 333"/>
                <a:gd name="T17" fmla="*/ 167 h 333"/>
                <a:gd name="T18" fmla="*/ 330 w 333"/>
                <a:gd name="T19" fmla="*/ 201 h 333"/>
                <a:gd name="T20" fmla="*/ 320 w 333"/>
                <a:gd name="T21" fmla="*/ 231 h 333"/>
                <a:gd name="T22" fmla="*/ 305 w 333"/>
                <a:gd name="T23" fmla="*/ 259 h 333"/>
                <a:gd name="T24" fmla="*/ 284 w 333"/>
                <a:gd name="T25" fmla="*/ 284 h 333"/>
                <a:gd name="T26" fmla="*/ 259 w 333"/>
                <a:gd name="T27" fmla="*/ 305 h 333"/>
                <a:gd name="T28" fmla="*/ 231 w 333"/>
                <a:gd name="T29" fmla="*/ 320 h 333"/>
                <a:gd name="T30" fmla="*/ 201 w 333"/>
                <a:gd name="T31" fmla="*/ 330 h 333"/>
                <a:gd name="T32" fmla="*/ 167 w 333"/>
                <a:gd name="T33" fmla="*/ 333 h 333"/>
                <a:gd name="T34" fmla="*/ 133 w 333"/>
                <a:gd name="T35" fmla="*/ 330 h 333"/>
                <a:gd name="T36" fmla="*/ 102 w 333"/>
                <a:gd name="T37" fmla="*/ 320 h 333"/>
                <a:gd name="T38" fmla="*/ 74 w 333"/>
                <a:gd name="T39" fmla="*/ 305 h 333"/>
                <a:gd name="T40" fmla="*/ 49 w 333"/>
                <a:gd name="T41" fmla="*/ 284 h 333"/>
                <a:gd name="T42" fmla="*/ 28 w 333"/>
                <a:gd name="T43" fmla="*/ 259 h 333"/>
                <a:gd name="T44" fmla="*/ 13 w 333"/>
                <a:gd name="T45" fmla="*/ 231 h 333"/>
                <a:gd name="T46" fmla="*/ 3 w 333"/>
                <a:gd name="T47" fmla="*/ 201 h 333"/>
                <a:gd name="T48" fmla="*/ 0 w 333"/>
                <a:gd name="T49" fmla="*/ 167 h 333"/>
                <a:gd name="T50" fmla="*/ 3 w 333"/>
                <a:gd name="T51" fmla="*/ 133 h 333"/>
                <a:gd name="T52" fmla="*/ 13 w 333"/>
                <a:gd name="T53" fmla="*/ 102 h 333"/>
                <a:gd name="T54" fmla="*/ 28 w 333"/>
                <a:gd name="T55" fmla="*/ 74 h 333"/>
                <a:gd name="T56" fmla="*/ 49 w 333"/>
                <a:gd name="T57" fmla="*/ 49 h 333"/>
                <a:gd name="T58" fmla="*/ 74 w 333"/>
                <a:gd name="T59" fmla="*/ 28 h 333"/>
                <a:gd name="T60" fmla="*/ 102 w 333"/>
                <a:gd name="T61" fmla="*/ 13 h 333"/>
                <a:gd name="T62" fmla="*/ 133 w 333"/>
                <a:gd name="T63" fmla="*/ 3 h 333"/>
                <a:gd name="T64" fmla="*/ 167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7" y="0"/>
                  </a:moveTo>
                  <a:lnTo>
                    <a:pt x="201" y="3"/>
                  </a:lnTo>
                  <a:lnTo>
                    <a:pt x="231" y="13"/>
                  </a:lnTo>
                  <a:lnTo>
                    <a:pt x="259" y="28"/>
                  </a:lnTo>
                  <a:lnTo>
                    <a:pt x="284" y="49"/>
                  </a:lnTo>
                  <a:lnTo>
                    <a:pt x="305" y="74"/>
                  </a:lnTo>
                  <a:lnTo>
                    <a:pt x="320" y="102"/>
                  </a:lnTo>
                  <a:lnTo>
                    <a:pt x="330" y="133"/>
                  </a:lnTo>
                  <a:lnTo>
                    <a:pt x="333" y="167"/>
                  </a:lnTo>
                  <a:lnTo>
                    <a:pt x="330" y="201"/>
                  </a:lnTo>
                  <a:lnTo>
                    <a:pt x="320" y="231"/>
                  </a:lnTo>
                  <a:lnTo>
                    <a:pt x="305" y="259"/>
                  </a:lnTo>
                  <a:lnTo>
                    <a:pt x="284" y="284"/>
                  </a:lnTo>
                  <a:lnTo>
                    <a:pt x="259" y="305"/>
                  </a:lnTo>
                  <a:lnTo>
                    <a:pt x="231" y="320"/>
                  </a:lnTo>
                  <a:lnTo>
                    <a:pt x="201" y="330"/>
                  </a:lnTo>
                  <a:lnTo>
                    <a:pt x="167" y="333"/>
                  </a:lnTo>
                  <a:lnTo>
                    <a:pt x="133" y="330"/>
                  </a:lnTo>
                  <a:lnTo>
                    <a:pt x="102" y="320"/>
                  </a:lnTo>
                  <a:lnTo>
                    <a:pt x="74" y="305"/>
                  </a:lnTo>
                  <a:lnTo>
                    <a:pt x="49" y="284"/>
                  </a:lnTo>
                  <a:lnTo>
                    <a:pt x="28" y="259"/>
                  </a:lnTo>
                  <a:lnTo>
                    <a:pt x="13" y="231"/>
                  </a:lnTo>
                  <a:lnTo>
                    <a:pt x="3" y="201"/>
                  </a:lnTo>
                  <a:lnTo>
                    <a:pt x="0" y="167"/>
                  </a:lnTo>
                  <a:lnTo>
                    <a:pt x="3" y="133"/>
                  </a:lnTo>
                  <a:lnTo>
                    <a:pt x="13" y="102"/>
                  </a:lnTo>
                  <a:lnTo>
                    <a:pt x="28" y="74"/>
                  </a:lnTo>
                  <a:lnTo>
                    <a:pt x="49" y="49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3" y="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8" name="Group 987"/>
          <p:cNvGrpSpPr/>
          <p:nvPr/>
        </p:nvGrpSpPr>
        <p:grpSpPr>
          <a:xfrm>
            <a:off x="706445" y="4227513"/>
            <a:ext cx="479425" cy="566737"/>
            <a:chOff x="696913" y="4227513"/>
            <a:chExt cx="479425" cy="5667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6" name="Freeform 360"/>
            <p:cNvSpPr>
              <a:spLocks noEditPoints="1"/>
            </p:cNvSpPr>
            <p:nvPr/>
          </p:nvSpPr>
          <p:spPr bwMode="auto">
            <a:xfrm>
              <a:off x="696913" y="4227513"/>
              <a:ext cx="479425" cy="566737"/>
            </a:xfrm>
            <a:custGeom>
              <a:avLst/>
              <a:gdLst>
                <a:gd name="T0" fmla="*/ 1156 w 3026"/>
                <a:gd name="T1" fmla="*/ 1883 h 3570"/>
                <a:gd name="T2" fmla="*/ 769 w 3026"/>
                <a:gd name="T3" fmla="*/ 2080 h 3570"/>
                <a:gd name="T4" fmla="*/ 475 w 3026"/>
                <a:gd name="T5" fmla="*/ 2394 h 3570"/>
                <a:gd name="T6" fmla="*/ 305 w 3026"/>
                <a:gd name="T7" fmla="*/ 2795 h 3570"/>
                <a:gd name="T8" fmla="*/ 287 w 3026"/>
                <a:gd name="T9" fmla="*/ 3138 h 3570"/>
                <a:gd name="T10" fmla="*/ 400 w 3026"/>
                <a:gd name="T11" fmla="*/ 3270 h 3570"/>
                <a:gd name="T12" fmla="*/ 1376 w 3026"/>
                <a:gd name="T13" fmla="*/ 3112 h 3570"/>
                <a:gd name="T14" fmla="*/ 1650 w 3026"/>
                <a:gd name="T15" fmla="*/ 3112 h 3570"/>
                <a:gd name="T16" fmla="*/ 2626 w 3026"/>
                <a:gd name="T17" fmla="*/ 3270 h 3570"/>
                <a:gd name="T18" fmla="*/ 2739 w 3026"/>
                <a:gd name="T19" fmla="*/ 3138 h 3570"/>
                <a:gd name="T20" fmla="*/ 2720 w 3026"/>
                <a:gd name="T21" fmla="*/ 2795 h 3570"/>
                <a:gd name="T22" fmla="*/ 2551 w 3026"/>
                <a:gd name="T23" fmla="*/ 2394 h 3570"/>
                <a:gd name="T24" fmla="*/ 2258 w 3026"/>
                <a:gd name="T25" fmla="*/ 2080 h 3570"/>
                <a:gd name="T26" fmla="*/ 1870 w 3026"/>
                <a:gd name="T27" fmla="*/ 1883 h 3570"/>
                <a:gd name="T28" fmla="*/ 1513 w 3026"/>
                <a:gd name="T29" fmla="*/ 275 h 3570"/>
                <a:gd name="T30" fmla="*/ 1207 w 3026"/>
                <a:gd name="T31" fmla="*/ 352 h 3570"/>
                <a:gd name="T32" fmla="*/ 981 w 3026"/>
                <a:gd name="T33" fmla="*/ 557 h 3570"/>
                <a:gd name="T34" fmla="*/ 874 w 3026"/>
                <a:gd name="T35" fmla="*/ 850 h 3570"/>
                <a:gd name="T36" fmla="*/ 922 w 3026"/>
                <a:gd name="T37" fmla="*/ 1164 h 3570"/>
                <a:gd name="T38" fmla="*/ 1105 w 3026"/>
                <a:gd name="T39" fmla="*/ 1410 h 3570"/>
                <a:gd name="T40" fmla="*/ 1383 w 3026"/>
                <a:gd name="T41" fmla="*/ 1543 h 3570"/>
                <a:gd name="T42" fmla="*/ 1703 w 3026"/>
                <a:gd name="T43" fmla="*/ 1528 h 3570"/>
                <a:gd name="T44" fmla="*/ 1966 w 3026"/>
                <a:gd name="T45" fmla="*/ 1369 h 3570"/>
                <a:gd name="T46" fmla="*/ 2125 w 3026"/>
                <a:gd name="T47" fmla="*/ 1106 h 3570"/>
                <a:gd name="T48" fmla="*/ 2142 w 3026"/>
                <a:gd name="T49" fmla="*/ 786 h 3570"/>
                <a:gd name="T50" fmla="*/ 2007 w 3026"/>
                <a:gd name="T51" fmla="*/ 508 h 3570"/>
                <a:gd name="T52" fmla="*/ 1762 w 3026"/>
                <a:gd name="T53" fmla="*/ 325 h 3570"/>
                <a:gd name="T54" fmla="*/ 1513 w 3026"/>
                <a:gd name="T55" fmla="*/ 0 h 3570"/>
                <a:gd name="T56" fmla="*/ 1886 w 3026"/>
                <a:gd name="T57" fmla="*/ 80 h 3570"/>
                <a:gd name="T58" fmla="*/ 2186 w 3026"/>
                <a:gd name="T59" fmla="*/ 295 h 3570"/>
                <a:gd name="T60" fmla="*/ 2378 w 3026"/>
                <a:gd name="T61" fmla="*/ 612 h 3570"/>
                <a:gd name="T62" fmla="*/ 2427 w 3026"/>
                <a:gd name="T63" fmla="*/ 991 h 3570"/>
                <a:gd name="T64" fmla="*/ 2327 w 3026"/>
                <a:gd name="T65" fmla="*/ 1337 h 3570"/>
                <a:gd name="T66" fmla="*/ 2107 w 3026"/>
                <a:gd name="T67" fmla="*/ 1612 h 3570"/>
                <a:gd name="T68" fmla="*/ 2386 w 3026"/>
                <a:gd name="T69" fmla="*/ 1835 h 3570"/>
                <a:gd name="T70" fmla="*/ 2724 w 3026"/>
                <a:gd name="T71" fmla="*/ 2163 h 3570"/>
                <a:gd name="T72" fmla="*/ 2945 w 3026"/>
                <a:gd name="T73" fmla="*/ 2582 h 3570"/>
                <a:gd name="T74" fmla="*/ 3026 w 3026"/>
                <a:gd name="T75" fmla="*/ 3067 h 3570"/>
                <a:gd name="T76" fmla="*/ 2947 w 3026"/>
                <a:gd name="T77" fmla="*/ 3336 h 3570"/>
                <a:gd name="T78" fmla="*/ 2743 w 3026"/>
                <a:gd name="T79" fmla="*/ 3519 h 3570"/>
                <a:gd name="T80" fmla="*/ 505 w 3026"/>
                <a:gd name="T81" fmla="*/ 3570 h 3570"/>
                <a:gd name="T82" fmla="*/ 234 w 3026"/>
                <a:gd name="T83" fmla="*/ 3491 h 3570"/>
                <a:gd name="T84" fmla="*/ 52 w 3026"/>
                <a:gd name="T85" fmla="*/ 3288 h 3570"/>
                <a:gd name="T86" fmla="*/ 3 w 3026"/>
                <a:gd name="T87" fmla="*/ 2965 h 3570"/>
                <a:gd name="T88" fmla="*/ 114 w 3026"/>
                <a:gd name="T89" fmla="*/ 2493 h 3570"/>
                <a:gd name="T90" fmla="*/ 361 w 3026"/>
                <a:gd name="T91" fmla="*/ 2089 h 3570"/>
                <a:gd name="T92" fmla="*/ 718 w 3026"/>
                <a:gd name="T93" fmla="*/ 1782 h 3570"/>
                <a:gd name="T94" fmla="*/ 867 w 3026"/>
                <a:gd name="T95" fmla="*/ 1564 h 3570"/>
                <a:gd name="T96" fmla="*/ 668 w 3026"/>
                <a:gd name="T97" fmla="*/ 1272 h 3570"/>
                <a:gd name="T98" fmla="*/ 596 w 3026"/>
                <a:gd name="T99" fmla="*/ 915 h 3570"/>
                <a:gd name="T100" fmla="*/ 676 w 3026"/>
                <a:gd name="T101" fmla="*/ 542 h 3570"/>
                <a:gd name="T102" fmla="*/ 891 w 3026"/>
                <a:gd name="T103" fmla="*/ 242 h 3570"/>
                <a:gd name="T104" fmla="*/ 1209 w 3026"/>
                <a:gd name="T105" fmla="*/ 52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26" h="3570">
                  <a:moveTo>
                    <a:pt x="1513" y="1830"/>
                  </a:moveTo>
                  <a:lnTo>
                    <a:pt x="1420" y="1834"/>
                  </a:lnTo>
                  <a:lnTo>
                    <a:pt x="1330" y="1845"/>
                  </a:lnTo>
                  <a:lnTo>
                    <a:pt x="1241" y="1861"/>
                  </a:lnTo>
                  <a:lnTo>
                    <a:pt x="1156" y="1883"/>
                  </a:lnTo>
                  <a:lnTo>
                    <a:pt x="1072" y="1912"/>
                  </a:lnTo>
                  <a:lnTo>
                    <a:pt x="991" y="1946"/>
                  </a:lnTo>
                  <a:lnTo>
                    <a:pt x="914" y="1985"/>
                  </a:lnTo>
                  <a:lnTo>
                    <a:pt x="839" y="2031"/>
                  </a:lnTo>
                  <a:lnTo>
                    <a:pt x="769" y="2080"/>
                  </a:lnTo>
                  <a:lnTo>
                    <a:pt x="701" y="2134"/>
                  </a:lnTo>
                  <a:lnTo>
                    <a:pt x="638" y="2193"/>
                  </a:lnTo>
                  <a:lnTo>
                    <a:pt x="579" y="2257"/>
                  </a:lnTo>
                  <a:lnTo>
                    <a:pt x="524" y="2324"/>
                  </a:lnTo>
                  <a:lnTo>
                    <a:pt x="475" y="2394"/>
                  </a:lnTo>
                  <a:lnTo>
                    <a:pt x="430" y="2469"/>
                  </a:lnTo>
                  <a:lnTo>
                    <a:pt x="391" y="2546"/>
                  </a:lnTo>
                  <a:lnTo>
                    <a:pt x="356" y="2627"/>
                  </a:lnTo>
                  <a:lnTo>
                    <a:pt x="328" y="2710"/>
                  </a:lnTo>
                  <a:lnTo>
                    <a:pt x="305" y="2795"/>
                  </a:lnTo>
                  <a:lnTo>
                    <a:pt x="289" y="2884"/>
                  </a:lnTo>
                  <a:lnTo>
                    <a:pt x="278" y="2974"/>
                  </a:lnTo>
                  <a:lnTo>
                    <a:pt x="275" y="3067"/>
                  </a:lnTo>
                  <a:lnTo>
                    <a:pt x="278" y="3104"/>
                  </a:lnTo>
                  <a:lnTo>
                    <a:pt x="287" y="3138"/>
                  </a:lnTo>
                  <a:lnTo>
                    <a:pt x="301" y="3172"/>
                  </a:lnTo>
                  <a:lnTo>
                    <a:pt x="319" y="3201"/>
                  </a:lnTo>
                  <a:lnTo>
                    <a:pt x="342" y="3228"/>
                  </a:lnTo>
                  <a:lnTo>
                    <a:pt x="369" y="3251"/>
                  </a:lnTo>
                  <a:lnTo>
                    <a:pt x="400" y="3270"/>
                  </a:lnTo>
                  <a:lnTo>
                    <a:pt x="432" y="3283"/>
                  </a:lnTo>
                  <a:lnTo>
                    <a:pt x="467" y="3292"/>
                  </a:lnTo>
                  <a:lnTo>
                    <a:pt x="505" y="3295"/>
                  </a:lnTo>
                  <a:lnTo>
                    <a:pt x="1376" y="3295"/>
                  </a:lnTo>
                  <a:lnTo>
                    <a:pt x="1376" y="3112"/>
                  </a:lnTo>
                  <a:lnTo>
                    <a:pt x="1192" y="3112"/>
                  </a:lnTo>
                  <a:lnTo>
                    <a:pt x="1192" y="2746"/>
                  </a:lnTo>
                  <a:lnTo>
                    <a:pt x="1834" y="2746"/>
                  </a:lnTo>
                  <a:lnTo>
                    <a:pt x="1834" y="3112"/>
                  </a:lnTo>
                  <a:lnTo>
                    <a:pt x="1650" y="3112"/>
                  </a:lnTo>
                  <a:lnTo>
                    <a:pt x="1650" y="3295"/>
                  </a:lnTo>
                  <a:lnTo>
                    <a:pt x="2521" y="3295"/>
                  </a:lnTo>
                  <a:lnTo>
                    <a:pt x="2559" y="3292"/>
                  </a:lnTo>
                  <a:lnTo>
                    <a:pt x="2593" y="3283"/>
                  </a:lnTo>
                  <a:lnTo>
                    <a:pt x="2626" y="3270"/>
                  </a:lnTo>
                  <a:lnTo>
                    <a:pt x="2656" y="3251"/>
                  </a:lnTo>
                  <a:lnTo>
                    <a:pt x="2683" y="3228"/>
                  </a:lnTo>
                  <a:lnTo>
                    <a:pt x="2706" y="3201"/>
                  </a:lnTo>
                  <a:lnTo>
                    <a:pt x="2724" y="3172"/>
                  </a:lnTo>
                  <a:lnTo>
                    <a:pt x="2739" y="3138"/>
                  </a:lnTo>
                  <a:lnTo>
                    <a:pt x="2747" y="3104"/>
                  </a:lnTo>
                  <a:lnTo>
                    <a:pt x="2750" y="3067"/>
                  </a:lnTo>
                  <a:lnTo>
                    <a:pt x="2747" y="2974"/>
                  </a:lnTo>
                  <a:lnTo>
                    <a:pt x="2736" y="2884"/>
                  </a:lnTo>
                  <a:lnTo>
                    <a:pt x="2720" y="2795"/>
                  </a:lnTo>
                  <a:lnTo>
                    <a:pt x="2697" y="2710"/>
                  </a:lnTo>
                  <a:lnTo>
                    <a:pt x="2669" y="2627"/>
                  </a:lnTo>
                  <a:lnTo>
                    <a:pt x="2635" y="2546"/>
                  </a:lnTo>
                  <a:lnTo>
                    <a:pt x="2596" y="2469"/>
                  </a:lnTo>
                  <a:lnTo>
                    <a:pt x="2551" y="2394"/>
                  </a:lnTo>
                  <a:lnTo>
                    <a:pt x="2501" y="2324"/>
                  </a:lnTo>
                  <a:lnTo>
                    <a:pt x="2446" y="2257"/>
                  </a:lnTo>
                  <a:lnTo>
                    <a:pt x="2388" y="2193"/>
                  </a:lnTo>
                  <a:lnTo>
                    <a:pt x="2325" y="2134"/>
                  </a:lnTo>
                  <a:lnTo>
                    <a:pt x="2258" y="2080"/>
                  </a:lnTo>
                  <a:lnTo>
                    <a:pt x="2186" y="2031"/>
                  </a:lnTo>
                  <a:lnTo>
                    <a:pt x="2111" y="1985"/>
                  </a:lnTo>
                  <a:lnTo>
                    <a:pt x="2034" y="1946"/>
                  </a:lnTo>
                  <a:lnTo>
                    <a:pt x="1953" y="1912"/>
                  </a:lnTo>
                  <a:lnTo>
                    <a:pt x="1870" y="1883"/>
                  </a:lnTo>
                  <a:lnTo>
                    <a:pt x="1784" y="1861"/>
                  </a:lnTo>
                  <a:lnTo>
                    <a:pt x="1695" y="1845"/>
                  </a:lnTo>
                  <a:lnTo>
                    <a:pt x="1605" y="1834"/>
                  </a:lnTo>
                  <a:lnTo>
                    <a:pt x="1513" y="1830"/>
                  </a:lnTo>
                  <a:close/>
                  <a:moveTo>
                    <a:pt x="1513" y="275"/>
                  </a:moveTo>
                  <a:lnTo>
                    <a:pt x="1447" y="278"/>
                  </a:lnTo>
                  <a:lnTo>
                    <a:pt x="1383" y="288"/>
                  </a:lnTo>
                  <a:lnTo>
                    <a:pt x="1323" y="304"/>
                  </a:lnTo>
                  <a:lnTo>
                    <a:pt x="1263" y="325"/>
                  </a:lnTo>
                  <a:lnTo>
                    <a:pt x="1207" y="352"/>
                  </a:lnTo>
                  <a:lnTo>
                    <a:pt x="1155" y="384"/>
                  </a:lnTo>
                  <a:lnTo>
                    <a:pt x="1105" y="421"/>
                  </a:lnTo>
                  <a:lnTo>
                    <a:pt x="1059" y="463"/>
                  </a:lnTo>
                  <a:lnTo>
                    <a:pt x="1018" y="508"/>
                  </a:lnTo>
                  <a:lnTo>
                    <a:pt x="981" y="557"/>
                  </a:lnTo>
                  <a:lnTo>
                    <a:pt x="949" y="610"/>
                  </a:lnTo>
                  <a:lnTo>
                    <a:pt x="922" y="666"/>
                  </a:lnTo>
                  <a:lnTo>
                    <a:pt x="900" y="725"/>
                  </a:lnTo>
                  <a:lnTo>
                    <a:pt x="884" y="786"/>
                  </a:lnTo>
                  <a:lnTo>
                    <a:pt x="874" y="850"/>
                  </a:lnTo>
                  <a:lnTo>
                    <a:pt x="871" y="915"/>
                  </a:lnTo>
                  <a:lnTo>
                    <a:pt x="874" y="981"/>
                  </a:lnTo>
                  <a:lnTo>
                    <a:pt x="884" y="1044"/>
                  </a:lnTo>
                  <a:lnTo>
                    <a:pt x="900" y="1106"/>
                  </a:lnTo>
                  <a:lnTo>
                    <a:pt x="922" y="1164"/>
                  </a:lnTo>
                  <a:lnTo>
                    <a:pt x="949" y="1220"/>
                  </a:lnTo>
                  <a:lnTo>
                    <a:pt x="981" y="1273"/>
                  </a:lnTo>
                  <a:lnTo>
                    <a:pt x="1018" y="1323"/>
                  </a:lnTo>
                  <a:lnTo>
                    <a:pt x="1059" y="1369"/>
                  </a:lnTo>
                  <a:lnTo>
                    <a:pt x="1105" y="1410"/>
                  </a:lnTo>
                  <a:lnTo>
                    <a:pt x="1155" y="1446"/>
                  </a:lnTo>
                  <a:lnTo>
                    <a:pt x="1207" y="1479"/>
                  </a:lnTo>
                  <a:lnTo>
                    <a:pt x="1263" y="1506"/>
                  </a:lnTo>
                  <a:lnTo>
                    <a:pt x="1323" y="1528"/>
                  </a:lnTo>
                  <a:lnTo>
                    <a:pt x="1383" y="1543"/>
                  </a:lnTo>
                  <a:lnTo>
                    <a:pt x="1447" y="1552"/>
                  </a:lnTo>
                  <a:lnTo>
                    <a:pt x="1513" y="1556"/>
                  </a:lnTo>
                  <a:lnTo>
                    <a:pt x="1578" y="1552"/>
                  </a:lnTo>
                  <a:lnTo>
                    <a:pt x="1642" y="1543"/>
                  </a:lnTo>
                  <a:lnTo>
                    <a:pt x="1703" y="1528"/>
                  </a:lnTo>
                  <a:lnTo>
                    <a:pt x="1762" y="1506"/>
                  </a:lnTo>
                  <a:lnTo>
                    <a:pt x="1819" y="1479"/>
                  </a:lnTo>
                  <a:lnTo>
                    <a:pt x="1871" y="1446"/>
                  </a:lnTo>
                  <a:lnTo>
                    <a:pt x="1921" y="1410"/>
                  </a:lnTo>
                  <a:lnTo>
                    <a:pt x="1966" y="1369"/>
                  </a:lnTo>
                  <a:lnTo>
                    <a:pt x="2007" y="1323"/>
                  </a:lnTo>
                  <a:lnTo>
                    <a:pt x="2045" y="1273"/>
                  </a:lnTo>
                  <a:lnTo>
                    <a:pt x="2077" y="1220"/>
                  </a:lnTo>
                  <a:lnTo>
                    <a:pt x="2104" y="1164"/>
                  </a:lnTo>
                  <a:lnTo>
                    <a:pt x="2125" y="1106"/>
                  </a:lnTo>
                  <a:lnTo>
                    <a:pt x="2142" y="1044"/>
                  </a:lnTo>
                  <a:lnTo>
                    <a:pt x="2151" y="981"/>
                  </a:lnTo>
                  <a:lnTo>
                    <a:pt x="2155" y="915"/>
                  </a:lnTo>
                  <a:lnTo>
                    <a:pt x="2151" y="850"/>
                  </a:lnTo>
                  <a:lnTo>
                    <a:pt x="2142" y="786"/>
                  </a:lnTo>
                  <a:lnTo>
                    <a:pt x="2125" y="725"/>
                  </a:lnTo>
                  <a:lnTo>
                    <a:pt x="2104" y="666"/>
                  </a:lnTo>
                  <a:lnTo>
                    <a:pt x="2077" y="610"/>
                  </a:lnTo>
                  <a:lnTo>
                    <a:pt x="2045" y="557"/>
                  </a:lnTo>
                  <a:lnTo>
                    <a:pt x="2007" y="508"/>
                  </a:lnTo>
                  <a:lnTo>
                    <a:pt x="1966" y="463"/>
                  </a:lnTo>
                  <a:lnTo>
                    <a:pt x="1921" y="421"/>
                  </a:lnTo>
                  <a:lnTo>
                    <a:pt x="1871" y="384"/>
                  </a:lnTo>
                  <a:lnTo>
                    <a:pt x="1819" y="352"/>
                  </a:lnTo>
                  <a:lnTo>
                    <a:pt x="1762" y="325"/>
                  </a:lnTo>
                  <a:lnTo>
                    <a:pt x="1703" y="304"/>
                  </a:lnTo>
                  <a:lnTo>
                    <a:pt x="1642" y="288"/>
                  </a:lnTo>
                  <a:lnTo>
                    <a:pt x="1578" y="278"/>
                  </a:lnTo>
                  <a:lnTo>
                    <a:pt x="1513" y="275"/>
                  </a:lnTo>
                  <a:close/>
                  <a:moveTo>
                    <a:pt x="1513" y="0"/>
                  </a:moveTo>
                  <a:lnTo>
                    <a:pt x="1591" y="3"/>
                  </a:lnTo>
                  <a:lnTo>
                    <a:pt x="1669" y="13"/>
                  </a:lnTo>
                  <a:lnTo>
                    <a:pt x="1744" y="29"/>
                  </a:lnTo>
                  <a:lnTo>
                    <a:pt x="1817" y="52"/>
                  </a:lnTo>
                  <a:lnTo>
                    <a:pt x="1886" y="80"/>
                  </a:lnTo>
                  <a:lnTo>
                    <a:pt x="1953" y="113"/>
                  </a:lnTo>
                  <a:lnTo>
                    <a:pt x="2017" y="151"/>
                  </a:lnTo>
                  <a:lnTo>
                    <a:pt x="2078" y="195"/>
                  </a:lnTo>
                  <a:lnTo>
                    <a:pt x="2134" y="242"/>
                  </a:lnTo>
                  <a:lnTo>
                    <a:pt x="2186" y="295"/>
                  </a:lnTo>
                  <a:lnTo>
                    <a:pt x="2235" y="352"/>
                  </a:lnTo>
                  <a:lnTo>
                    <a:pt x="2278" y="412"/>
                  </a:lnTo>
                  <a:lnTo>
                    <a:pt x="2316" y="475"/>
                  </a:lnTo>
                  <a:lnTo>
                    <a:pt x="2350" y="542"/>
                  </a:lnTo>
                  <a:lnTo>
                    <a:pt x="2378" y="612"/>
                  </a:lnTo>
                  <a:lnTo>
                    <a:pt x="2399" y="685"/>
                  </a:lnTo>
                  <a:lnTo>
                    <a:pt x="2416" y="759"/>
                  </a:lnTo>
                  <a:lnTo>
                    <a:pt x="2427" y="836"/>
                  </a:lnTo>
                  <a:lnTo>
                    <a:pt x="2430" y="915"/>
                  </a:lnTo>
                  <a:lnTo>
                    <a:pt x="2427" y="991"/>
                  </a:lnTo>
                  <a:lnTo>
                    <a:pt x="2418" y="1065"/>
                  </a:lnTo>
                  <a:lnTo>
                    <a:pt x="2403" y="1136"/>
                  </a:lnTo>
                  <a:lnTo>
                    <a:pt x="2382" y="1205"/>
                  </a:lnTo>
                  <a:lnTo>
                    <a:pt x="2357" y="1272"/>
                  </a:lnTo>
                  <a:lnTo>
                    <a:pt x="2327" y="1337"/>
                  </a:lnTo>
                  <a:lnTo>
                    <a:pt x="2291" y="1399"/>
                  </a:lnTo>
                  <a:lnTo>
                    <a:pt x="2251" y="1457"/>
                  </a:lnTo>
                  <a:lnTo>
                    <a:pt x="2208" y="1512"/>
                  </a:lnTo>
                  <a:lnTo>
                    <a:pt x="2159" y="1564"/>
                  </a:lnTo>
                  <a:lnTo>
                    <a:pt x="2107" y="1612"/>
                  </a:lnTo>
                  <a:lnTo>
                    <a:pt x="2052" y="1655"/>
                  </a:lnTo>
                  <a:lnTo>
                    <a:pt x="2141" y="1692"/>
                  </a:lnTo>
                  <a:lnTo>
                    <a:pt x="2225" y="1735"/>
                  </a:lnTo>
                  <a:lnTo>
                    <a:pt x="2307" y="1782"/>
                  </a:lnTo>
                  <a:lnTo>
                    <a:pt x="2386" y="1835"/>
                  </a:lnTo>
                  <a:lnTo>
                    <a:pt x="2462" y="1892"/>
                  </a:lnTo>
                  <a:lnTo>
                    <a:pt x="2534" y="1954"/>
                  </a:lnTo>
                  <a:lnTo>
                    <a:pt x="2601" y="2019"/>
                  </a:lnTo>
                  <a:lnTo>
                    <a:pt x="2665" y="2089"/>
                  </a:lnTo>
                  <a:lnTo>
                    <a:pt x="2724" y="2163"/>
                  </a:lnTo>
                  <a:lnTo>
                    <a:pt x="2779" y="2240"/>
                  </a:lnTo>
                  <a:lnTo>
                    <a:pt x="2828" y="2322"/>
                  </a:lnTo>
                  <a:lnTo>
                    <a:pt x="2873" y="2405"/>
                  </a:lnTo>
                  <a:lnTo>
                    <a:pt x="2912" y="2493"/>
                  </a:lnTo>
                  <a:lnTo>
                    <a:pt x="2945" y="2582"/>
                  </a:lnTo>
                  <a:lnTo>
                    <a:pt x="2974" y="2675"/>
                  </a:lnTo>
                  <a:lnTo>
                    <a:pt x="2996" y="2769"/>
                  </a:lnTo>
                  <a:lnTo>
                    <a:pt x="3013" y="2867"/>
                  </a:lnTo>
                  <a:lnTo>
                    <a:pt x="3022" y="2965"/>
                  </a:lnTo>
                  <a:lnTo>
                    <a:pt x="3026" y="3067"/>
                  </a:lnTo>
                  <a:lnTo>
                    <a:pt x="3022" y="3125"/>
                  </a:lnTo>
                  <a:lnTo>
                    <a:pt x="3012" y="3182"/>
                  </a:lnTo>
                  <a:lnTo>
                    <a:pt x="2996" y="3236"/>
                  </a:lnTo>
                  <a:lnTo>
                    <a:pt x="2974" y="3288"/>
                  </a:lnTo>
                  <a:lnTo>
                    <a:pt x="2947" y="3336"/>
                  </a:lnTo>
                  <a:lnTo>
                    <a:pt x="2914" y="3382"/>
                  </a:lnTo>
                  <a:lnTo>
                    <a:pt x="2877" y="3423"/>
                  </a:lnTo>
                  <a:lnTo>
                    <a:pt x="2836" y="3460"/>
                  </a:lnTo>
                  <a:lnTo>
                    <a:pt x="2792" y="3491"/>
                  </a:lnTo>
                  <a:lnTo>
                    <a:pt x="2743" y="3519"/>
                  </a:lnTo>
                  <a:lnTo>
                    <a:pt x="2691" y="3541"/>
                  </a:lnTo>
                  <a:lnTo>
                    <a:pt x="2637" y="3557"/>
                  </a:lnTo>
                  <a:lnTo>
                    <a:pt x="2579" y="3567"/>
                  </a:lnTo>
                  <a:lnTo>
                    <a:pt x="2521" y="3570"/>
                  </a:lnTo>
                  <a:lnTo>
                    <a:pt x="505" y="3570"/>
                  </a:lnTo>
                  <a:lnTo>
                    <a:pt x="446" y="3567"/>
                  </a:lnTo>
                  <a:lnTo>
                    <a:pt x="389" y="3557"/>
                  </a:lnTo>
                  <a:lnTo>
                    <a:pt x="335" y="3541"/>
                  </a:lnTo>
                  <a:lnTo>
                    <a:pt x="283" y="3519"/>
                  </a:lnTo>
                  <a:lnTo>
                    <a:pt x="234" y="3491"/>
                  </a:lnTo>
                  <a:lnTo>
                    <a:pt x="189" y="3460"/>
                  </a:lnTo>
                  <a:lnTo>
                    <a:pt x="148" y="3423"/>
                  </a:lnTo>
                  <a:lnTo>
                    <a:pt x="111" y="3382"/>
                  </a:lnTo>
                  <a:lnTo>
                    <a:pt x="79" y="3336"/>
                  </a:lnTo>
                  <a:lnTo>
                    <a:pt x="52" y="3288"/>
                  </a:lnTo>
                  <a:lnTo>
                    <a:pt x="30" y="3236"/>
                  </a:lnTo>
                  <a:lnTo>
                    <a:pt x="14" y="3182"/>
                  </a:lnTo>
                  <a:lnTo>
                    <a:pt x="4" y="3125"/>
                  </a:lnTo>
                  <a:lnTo>
                    <a:pt x="0" y="3067"/>
                  </a:lnTo>
                  <a:lnTo>
                    <a:pt x="3" y="2965"/>
                  </a:lnTo>
                  <a:lnTo>
                    <a:pt x="14" y="2867"/>
                  </a:lnTo>
                  <a:lnTo>
                    <a:pt x="29" y="2769"/>
                  </a:lnTo>
                  <a:lnTo>
                    <a:pt x="52" y="2675"/>
                  </a:lnTo>
                  <a:lnTo>
                    <a:pt x="80" y="2582"/>
                  </a:lnTo>
                  <a:lnTo>
                    <a:pt x="114" y="2493"/>
                  </a:lnTo>
                  <a:lnTo>
                    <a:pt x="153" y="2405"/>
                  </a:lnTo>
                  <a:lnTo>
                    <a:pt x="198" y="2322"/>
                  </a:lnTo>
                  <a:lnTo>
                    <a:pt x="247" y="2240"/>
                  </a:lnTo>
                  <a:lnTo>
                    <a:pt x="302" y="2163"/>
                  </a:lnTo>
                  <a:lnTo>
                    <a:pt x="361" y="2089"/>
                  </a:lnTo>
                  <a:lnTo>
                    <a:pt x="425" y="2019"/>
                  </a:lnTo>
                  <a:lnTo>
                    <a:pt x="492" y="1954"/>
                  </a:lnTo>
                  <a:lnTo>
                    <a:pt x="563" y="1892"/>
                  </a:lnTo>
                  <a:lnTo>
                    <a:pt x="639" y="1835"/>
                  </a:lnTo>
                  <a:lnTo>
                    <a:pt x="718" y="1782"/>
                  </a:lnTo>
                  <a:lnTo>
                    <a:pt x="800" y="1735"/>
                  </a:lnTo>
                  <a:lnTo>
                    <a:pt x="885" y="1692"/>
                  </a:lnTo>
                  <a:lnTo>
                    <a:pt x="974" y="1655"/>
                  </a:lnTo>
                  <a:lnTo>
                    <a:pt x="919" y="1612"/>
                  </a:lnTo>
                  <a:lnTo>
                    <a:pt x="867" y="1564"/>
                  </a:lnTo>
                  <a:lnTo>
                    <a:pt x="818" y="1512"/>
                  </a:lnTo>
                  <a:lnTo>
                    <a:pt x="774" y="1457"/>
                  </a:lnTo>
                  <a:lnTo>
                    <a:pt x="734" y="1399"/>
                  </a:lnTo>
                  <a:lnTo>
                    <a:pt x="700" y="1337"/>
                  </a:lnTo>
                  <a:lnTo>
                    <a:pt x="668" y="1272"/>
                  </a:lnTo>
                  <a:lnTo>
                    <a:pt x="643" y="1205"/>
                  </a:lnTo>
                  <a:lnTo>
                    <a:pt x="623" y="1136"/>
                  </a:lnTo>
                  <a:lnTo>
                    <a:pt x="609" y="1065"/>
                  </a:lnTo>
                  <a:lnTo>
                    <a:pt x="599" y="991"/>
                  </a:lnTo>
                  <a:lnTo>
                    <a:pt x="596" y="915"/>
                  </a:lnTo>
                  <a:lnTo>
                    <a:pt x="599" y="836"/>
                  </a:lnTo>
                  <a:lnTo>
                    <a:pt x="610" y="759"/>
                  </a:lnTo>
                  <a:lnTo>
                    <a:pt x="626" y="685"/>
                  </a:lnTo>
                  <a:lnTo>
                    <a:pt x="648" y="612"/>
                  </a:lnTo>
                  <a:lnTo>
                    <a:pt x="676" y="542"/>
                  </a:lnTo>
                  <a:lnTo>
                    <a:pt x="709" y="475"/>
                  </a:lnTo>
                  <a:lnTo>
                    <a:pt x="747" y="412"/>
                  </a:lnTo>
                  <a:lnTo>
                    <a:pt x="791" y="352"/>
                  </a:lnTo>
                  <a:lnTo>
                    <a:pt x="839" y="295"/>
                  </a:lnTo>
                  <a:lnTo>
                    <a:pt x="891" y="242"/>
                  </a:lnTo>
                  <a:lnTo>
                    <a:pt x="948" y="195"/>
                  </a:lnTo>
                  <a:lnTo>
                    <a:pt x="1008" y="151"/>
                  </a:lnTo>
                  <a:lnTo>
                    <a:pt x="1072" y="113"/>
                  </a:lnTo>
                  <a:lnTo>
                    <a:pt x="1140" y="80"/>
                  </a:lnTo>
                  <a:lnTo>
                    <a:pt x="1209" y="52"/>
                  </a:lnTo>
                  <a:lnTo>
                    <a:pt x="1281" y="29"/>
                  </a:lnTo>
                  <a:lnTo>
                    <a:pt x="1356" y="13"/>
                  </a:lnTo>
                  <a:lnTo>
                    <a:pt x="1434" y="3"/>
                  </a:lnTo>
                  <a:lnTo>
                    <a:pt x="15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361"/>
            <p:cNvSpPr>
              <a:spLocks/>
            </p:cNvSpPr>
            <p:nvPr/>
          </p:nvSpPr>
          <p:spPr bwMode="auto">
            <a:xfrm>
              <a:off x="900113" y="4562475"/>
              <a:ext cx="73025" cy="101600"/>
            </a:xfrm>
            <a:custGeom>
              <a:avLst/>
              <a:gdLst>
                <a:gd name="T0" fmla="*/ 229 w 458"/>
                <a:gd name="T1" fmla="*/ 0 h 641"/>
                <a:gd name="T2" fmla="*/ 266 w 458"/>
                <a:gd name="T3" fmla="*/ 3 h 641"/>
                <a:gd name="T4" fmla="*/ 301 w 458"/>
                <a:gd name="T5" fmla="*/ 12 h 641"/>
                <a:gd name="T6" fmla="*/ 334 w 458"/>
                <a:gd name="T7" fmla="*/ 26 h 641"/>
                <a:gd name="T8" fmla="*/ 364 w 458"/>
                <a:gd name="T9" fmla="*/ 45 h 641"/>
                <a:gd name="T10" fmla="*/ 391 w 458"/>
                <a:gd name="T11" fmla="*/ 67 h 641"/>
                <a:gd name="T12" fmla="*/ 413 w 458"/>
                <a:gd name="T13" fmla="*/ 94 h 641"/>
                <a:gd name="T14" fmla="*/ 432 w 458"/>
                <a:gd name="T15" fmla="*/ 125 h 641"/>
                <a:gd name="T16" fmla="*/ 446 w 458"/>
                <a:gd name="T17" fmla="*/ 157 h 641"/>
                <a:gd name="T18" fmla="*/ 455 w 458"/>
                <a:gd name="T19" fmla="*/ 192 h 641"/>
                <a:gd name="T20" fmla="*/ 458 w 458"/>
                <a:gd name="T21" fmla="*/ 230 h 641"/>
                <a:gd name="T22" fmla="*/ 458 w 458"/>
                <a:gd name="T23" fmla="*/ 412 h 641"/>
                <a:gd name="T24" fmla="*/ 455 w 458"/>
                <a:gd name="T25" fmla="*/ 449 h 641"/>
                <a:gd name="T26" fmla="*/ 446 w 458"/>
                <a:gd name="T27" fmla="*/ 485 h 641"/>
                <a:gd name="T28" fmla="*/ 432 w 458"/>
                <a:gd name="T29" fmla="*/ 517 h 641"/>
                <a:gd name="T30" fmla="*/ 413 w 458"/>
                <a:gd name="T31" fmla="*/ 548 h 641"/>
                <a:gd name="T32" fmla="*/ 391 w 458"/>
                <a:gd name="T33" fmla="*/ 574 h 641"/>
                <a:gd name="T34" fmla="*/ 364 w 458"/>
                <a:gd name="T35" fmla="*/ 597 h 641"/>
                <a:gd name="T36" fmla="*/ 334 w 458"/>
                <a:gd name="T37" fmla="*/ 616 h 641"/>
                <a:gd name="T38" fmla="*/ 301 w 458"/>
                <a:gd name="T39" fmla="*/ 630 h 641"/>
                <a:gd name="T40" fmla="*/ 266 w 458"/>
                <a:gd name="T41" fmla="*/ 638 h 641"/>
                <a:gd name="T42" fmla="*/ 229 w 458"/>
                <a:gd name="T43" fmla="*/ 641 h 641"/>
                <a:gd name="T44" fmla="*/ 191 w 458"/>
                <a:gd name="T45" fmla="*/ 638 h 641"/>
                <a:gd name="T46" fmla="*/ 157 w 458"/>
                <a:gd name="T47" fmla="*/ 630 h 641"/>
                <a:gd name="T48" fmla="*/ 123 w 458"/>
                <a:gd name="T49" fmla="*/ 616 h 641"/>
                <a:gd name="T50" fmla="*/ 94 w 458"/>
                <a:gd name="T51" fmla="*/ 597 h 641"/>
                <a:gd name="T52" fmla="*/ 67 w 458"/>
                <a:gd name="T53" fmla="*/ 574 h 641"/>
                <a:gd name="T54" fmla="*/ 44 w 458"/>
                <a:gd name="T55" fmla="*/ 548 h 641"/>
                <a:gd name="T56" fmla="*/ 26 w 458"/>
                <a:gd name="T57" fmla="*/ 517 h 641"/>
                <a:gd name="T58" fmla="*/ 12 w 458"/>
                <a:gd name="T59" fmla="*/ 485 h 641"/>
                <a:gd name="T60" fmla="*/ 3 w 458"/>
                <a:gd name="T61" fmla="*/ 449 h 641"/>
                <a:gd name="T62" fmla="*/ 0 w 458"/>
                <a:gd name="T63" fmla="*/ 412 h 641"/>
                <a:gd name="T64" fmla="*/ 0 w 458"/>
                <a:gd name="T65" fmla="*/ 230 h 641"/>
                <a:gd name="T66" fmla="*/ 3 w 458"/>
                <a:gd name="T67" fmla="*/ 192 h 641"/>
                <a:gd name="T68" fmla="*/ 12 w 458"/>
                <a:gd name="T69" fmla="*/ 157 h 641"/>
                <a:gd name="T70" fmla="*/ 26 w 458"/>
                <a:gd name="T71" fmla="*/ 125 h 641"/>
                <a:gd name="T72" fmla="*/ 44 w 458"/>
                <a:gd name="T73" fmla="*/ 94 h 641"/>
                <a:gd name="T74" fmla="*/ 67 w 458"/>
                <a:gd name="T75" fmla="*/ 67 h 641"/>
                <a:gd name="T76" fmla="*/ 94 w 458"/>
                <a:gd name="T77" fmla="*/ 45 h 641"/>
                <a:gd name="T78" fmla="*/ 123 w 458"/>
                <a:gd name="T79" fmla="*/ 26 h 641"/>
                <a:gd name="T80" fmla="*/ 157 w 458"/>
                <a:gd name="T81" fmla="*/ 12 h 641"/>
                <a:gd name="T82" fmla="*/ 191 w 458"/>
                <a:gd name="T83" fmla="*/ 3 h 641"/>
                <a:gd name="T84" fmla="*/ 229 w 458"/>
                <a:gd name="T85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8" h="641">
                  <a:moveTo>
                    <a:pt x="229" y="0"/>
                  </a:moveTo>
                  <a:lnTo>
                    <a:pt x="266" y="3"/>
                  </a:lnTo>
                  <a:lnTo>
                    <a:pt x="301" y="12"/>
                  </a:lnTo>
                  <a:lnTo>
                    <a:pt x="334" y="26"/>
                  </a:lnTo>
                  <a:lnTo>
                    <a:pt x="364" y="45"/>
                  </a:lnTo>
                  <a:lnTo>
                    <a:pt x="391" y="67"/>
                  </a:lnTo>
                  <a:lnTo>
                    <a:pt x="413" y="94"/>
                  </a:lnTo>
                  <a:lnTo>
                    <a:pt x="432" y="125"/>
                  </a:lnTo>
                  <a:lnTo>
                    <a:pt x="446" y="157"/>
                  </a:lnTo>
                  <a:lnTo>
                    <a:pt x="455" y="192"/>
                  </a:lnTo>
                  <a:lnTo>
                    <a:pt x="458" y="230"/>
                  </a:lnTo>
                  <a:lnTo>
                    <a:pt x="458" y="412"/>
                  </a:lnTo>
                  <a:lnTo>
                    <a:pt x="455" y="449"/>
                  </a:lnTo>
                  <a:lnTo>
                    <a:pt x="446" y="485"/>
                  </a:lnTo>
                  <a:lnTo>
                    <a:pt x="432" y="517"/>
                  </a:lnTo>
                  <a:lnTo>
                    <a:pt x="413" y="548"/>
                  </a:lnTo>
                  <a:lnTo>
                    <a:pt x="391" y="574"/>
                  </a:lnTo>
                  <a:lnTo>
                    <a:pt x="364" y="597"/>
                  </a:lnTo>
                  <a:lnTo>
                    <a:pt x="334" y="616"/>
                  </a:lnTo>
                  <a:lnTo>
                    <a:pt x="301" y="630"/>
                  </a:lnTo>
                  <a:lnTo>
                    <a:pt x="266" y="638"/>
                  </a:lnTo>
                  <a:lnTo>
                    <a:pt x="229" y="641"/>
                  </a:lnTo>
                  <a:lnTo>
                    <a:pt x="191" y="638"/>
                  </a:lnTo>
                  <a:lnTo>
                    <a:pt x="157" y="630"/>
                  </a:lnTo>
                  <a:lnTo>
                    <a:pt x="123" y="616"/>
                  </a:lnTo>
                  <a:lnTo>
                    <a:pt x="94" y="597"/>
                  </a:lnTo>
                  <a:lnTo>
                    <a:pt x="67" y="574"/>
                  </a:lnTo>
                  <a:lnTo>
                    <a:pt x="44" y="548"/>
                  </a:lnTo>
                  <a:lnTo>
                    <a:pt x="26" y="517"/>
                  </a:lnTo>
                  <a:lnTo>
                    <a:pt x="12" y="485"/>
                  </a:lnTo>
                  <a:lnTo>
                    <a:pt x="3" y="449"/>
                  </a:lnTo>
                  <a:lnTo>
                    <a:pt x="0" y="412"/>
                  </a:lnTo>
                  <a:lnTo>
                    <a:pt x="0" y="230"/>
                  </a:lnTo>
                  <a:lnTo>
                    <a:pt x="3" y="192"/>
                  </a:lnTo>
                  <a:lnTo>
                    <a:pt x="12" y="157"/>
                  </a:lnTo>
                  <a:lnTo>
                    <a:pt x="26" y="125"/>
                  </a:lnTo>
                  <a:lnTo>
                    <a:pt x="44" y="94"/>
                  </a:lnTo>
                  <a:lnTo>
                    <a:pt x="67" y="67"/>
                  </a:lnTo>
                  <a:lnTo>
                    <a:pt x="94" y="45"/>
                  </a:lnTo>
                  <a:lnTo>
                    <a:pt x="123" y="26"/>
                  </a:lnTo>
                  <a:lnTo>
                    <a:pt x="157" y="12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4" name="Group 993"/>
          <p:cNvGrpSpPr/>
          <p:nvPr/>
        </p:nvGrpSpPr>
        <p:grpSpPr>
          <a:xfrm>
            <a:off x="10952434" y="5027613"/>
            <a:ext cx="568325" cy="509587"/>
            <a:chOff x="10977563" y="5027613"/>
            <a:chExt cx="568325" cy="5095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2" name="Freeform 366"/>
            <p:cNvSpPr>
              <a:spLocks/>
            </p:cNvSpPr>
            <p:nvPr/>
          </p:nvSpPr>
          <p:spPr bwMode="auto">
            <a:xfrm>
              <a:off x="11050588" y="5326063"/>
              <a:ext cx="58738" cy="58737"/>
            </a:xfrm>
            <a:custGeom>
              <a:avLst/>
              <a:gdLst>
                <a:gd name="T0" fmla="*/ 183 w 368"/>
                <a:gd name="T1" fmla="*/ 0 h 367"/>
                <a:gd name="T2" fmla="*/ 217 w 368"/>
                <a:gd name="T3" fmla="*/ 3 h 367"/>
                <a:gd name="T4" fmla="*/ 247 w 368"/>
                <a:gd name="T5" fmla="*/ 12 h 367"/>
                <a:gd name="T6" fmla="*/ 277 w 368"/>
                <a:gd name="T7" fmla="*/ 26 h 367"/>
                <a:gd name="T8" fmla="*/ 301 w 368"/>
                <a:gd name="T9" fmla="*/ 43 h 367"/>
                <a:gd name="T10" fmla="*/ 324 w 368"/>
                <a:gd name="T11" fmla="*/ 66 h 367"/>
                <a:gd name="T12" fmla="*/ 342 w 368"/>
                <a:gd name="T13" fmla="*/ 91 h 367"/>
                <a:gd name="T14" fmla="*/ 356 w 368"/>
                <a:gd name="T15" fmla="*/ 120 h 367"/>
                <a:gd name="T16" fmla="*/ 364 w 368"/>
                <a:gd name="T17" fmla="*/ 151 h 367"/>
                <a:gd name="T18" fmla="*/ 368 w 368"/>
                <a:gd name="T19" fmla="*/ 184 h 367"/>
                <a:gd name="T20" fmla="*/ 364 w 368"/>
                <a:gd name="T21" fmla="*/ 217 h 367"/>
                <a:gd name="T22" fmla="*/ 356 w 368"/>
                <a:gd name="T23" fmla="*/ 248 h 367"/>
                <a:gd name="T24" fmla="*/ 342 w 368"/>
                <a:gd name="T25" fmla="*/ 276 h 367"/>
                <a:gd name="T26" fmla="*/ 324 w 368"/>
                <a:gd name="T27" fmla="*/ 302 h 367"/>
                <a:gd name="T28" fmla="*/ 301 w 368"/>
                <a:gd name="T29" fmla="*/ 324 h 367"/>
                <a:gd name="T30" fmla="*/ 277 w 368"/>
                <a:gd name="T31" fmla="*/ 342 h 367"/>
                <a:gd name="T32" fmla="*/ 247 w 368"/>
                <a:gd name="T33" fmla="*/ 355 h 367"/>
                <a:gd name="T34" fmla="*/ 217 w 368"/>
                <a:gd name="T35" fmla="*/ 364 h 367"/>
                <a:gd name="T36" fmla="*/ 183 w 368"/>
                <a:gd name="T37" fmla="*/ 367 h 367"/>
                <a:gd name="T38" fmla="*/ 151 w 368"/>
                <a:gd name="T39" fmla="*/ 364 h 367"/>
                <a:gd name="T40" fmla="*/ 119 w 368"/>
                <a:gd name="T41" fmla="*/ 355 h 367"/>
                <a:gd name="T42" fmla="*/ 91 w 368"/>
                <a:gd name="T43" fmla="*/ 342 h 367"/>
                <a:gd name="T44" fmla="*/ 65 w 368"/>
                <a:gd name="T45" fmla="*/ 324 h 367"/>
                <a:gd name="T46" fmla="*/ 43 w 368"/>
                <a:gd name="T47" fmla="*/ 302 h 367"/>
                <a:gd name="T48" fmla="*/ 25 w 368"/>
                <a:gd name="T49" fmla="*/ 276 h 367"/>
                <a:gd name="T50" fmla="*/ 12 w 368"/>
                <a:gd name="T51" fmla="*/ 248 h 367"/>
                <a:gd name="T52" fmla="*/ 3 w 368"/>
                <a:gd name="T53" fmla="*/ 217 h 367"/>
                <a:gd name="T54" fmla="*/ 0 w 368"/>
                <a:gd name="T55" fmla="*/ 184 h 367"/>
                <a:gd name="T56" fmla="*/ 3 w 368"/>
                <a:gd name="T57" fmla="*/ 151 h 367"/>
                <a:gd name="T58" fmla="*/ 12 w 368"/>
                <a:gd name="T59" fmla="*/ 120 h 367"/>
                <a:gd name="T60" fmla="*/ 25 w 368"/>
                <a:gd name="T61" fmla="*/ 91 h 367"/>
                <a:gd name="T62" fmla="*/ 43 w 368"/>
                <a:gd name="T63" fmla="*/ 66 h 367"/>
                <a:gd name="T64" fmla="*/ 65 w 368"/>
                <a:gd name="T65" fmla="*/ 43 h 367"/>
                <a:gd name="T66" fmla="*/ 91 w 368"/>
                <a:gd name="T67" fmla="*/ 26 h 367"/>
                <a:gd name="T68" fmla="*/ 119 w 368"/>
                <a:gd name="T69" fmla="*/ 12 h 367"/>
                <a:gd name="T70" fmla="*/ 151 w 368"/>
                <a:gd name="T71" fmla="*/ 3 h 367"/>
                <a:gd name="T72" fmla="*/ 183 w 368"/>
                <a:gd name="T73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8" h="367">
                  <a:moveTo>
                    <a:pt x="183" y="0"/>
                  </a:moveTo>
                  <a:lnTo>
                    <a:pt x="217" y="3"/>
                  </a:lnTo>
                  <a:lnTo>
                    <a:pt x="247" y="12"/>
                  </a:lnTo>
                  <a:lnTo>
                    <a:pt x="277" y="26"/>
                  </a:lnTo>
                  <a:lnTo>
                    <a:pt x="301" y="43"/>
                  </a:lnTo>
                  <a:lnTo>
                    <a:pt x="324" y="66"/>
                  </a:lnTo>
                  <a:lnTo>
                    <a:pt x="342" y="91"/>
                  </a:lnTo>
                  <a:lnTo>
                    <a:pt x="356" y="120"/>
                  </a:lnTo>
                  <a:lnTo>
                    <a:pt x="364" y="151"/>
                  </a:lnTo>
                  <a:lnTo>
                    <a:pt x="368" y="184"/>
                  </a:lnTo>
                  <a:lnTo>
                    <a:pt x="364" y="217"/>
                  </a:lnTo>
                  <a:lnTo>
                    <a:pt x="356" y="248"/>
                  </a:lnTo>
                  <a:lnTo>
                    <a:pt x="342" y="276"/>
                  </a:lnTo>
                  <a:lnTo>
                    <a:pt x="324" y="302"/>
                  </a:lnTo>
                  <a:lnTo>
                    <a:pt x="301" y="324"/>
                  </a:lnTo>
                  <a:lnTo>
                    <a:pt x="277" y="342"/>
                  </a:lnTo>
                  <a:lnTo>
                    <a:pt x="247" y="355"/>
                  </a:lnTo>
                  <a:lnTo>
                    <a:pt x="217" y="364"/>
                  </a:lnTo>
                  <a:lnTo>
                    <a:pt x="183" y="367"/>
                  </a:lnTo>
                  <a:lnTo>
                    <a:pt x="151" y="364"/>
                  </a:lnTo>
                  <a:lnTo>
                    <a:pt x="119" y="355"/>
                  </a:lnTo>
                  <a:lnTo>
                    <a:pt x="91" y="342"/>
                  </a:lnTo>
                  <a:lnTo>
                    <a:pt x="65" y="324"/>
                  </a:lnTo>
                  <a:lnTo>
                    <a:pt x="43" y="302"/>
                  </a:lnTo>
                  <a:lnTo>
                    <a:pt x="25" y="276"/>
                  </a:lnTo>
                  <a:lnTo>
                    <a:pt x="12" y="248"/>
                  </a:lnTo>
                  <a:lnTo>
                    <a:pt x="3" y="217"/>
                  </a:lnTo>
                  <a:lnTo>
                    <a:pt x="0" y="184"/>
                  </a:lnTo>
                  <a:lnTo>
                    <a:pt x="3" y="151"/>
                  </a:lnTo>
                  <a:lnTo>
                    <a:pt x="12" y="120"/>
                  </a:lnTo>
                  <a:lnTo>
                    <a:pt x="25" y="91"/>
                  </a:lnTo>
                  <a:lnTo>
                    <a:pt x="43" y="66"/>
                  </a:lnTo>
                  <a:lnTo>
                    <a:pt x="65" y="43"/>
                  </a:lnTo>
                  <a:lnTo>
                    <a:pt x="91" y="26"/>
                  </a:lnTo>
                  <a:lnTo>
                    <a:pt x="119" y="12"/>
                  </a:lnTo>
                  <a:lnTo>
                    <a:pt x="151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367"/>
            <p:cNvSpPr>
              <a:spLocks noEditPoints="1"/>
            </p:cNvSpPr>
            <p:nvPr/>
          </p:nvSpPr>
          <p:spPr bwMode="auto">
            <a:xfrm>
              <a:off x="10977563" y="5027613"/>
              <a:ext cx="568325" cy="509587"/>
            </a:xfrm>
            <a:custGeom>
              <a:avLst/>
              <a:gdLst>
                <a:gd name="T0" fmla="*/ 1010 w 3580"/>
                <a:gd name="T1" fmla="*/ 1284 h 3207"/>
                <a:gd name="T2" fmla="*/ 1369 w 3580"/>
                <a:gd name="T3" fmla="*/ 286 h 3207"/>
                <a:gd name="T4" fmla="*/ 1296 w 3580"/>
                <a:gd name="T5" fmla="*/ 359 h 3207"/>
                <a:gd name="T6" fmla="*/ 1289 w 3580"/>
                <a:gd name="T7" fmla="*/ 2572 h 3207"/>
                <a:gd name="T8" fmla="*/ 1359 w 3580"/>
                <a:gd name="T9" fmla="*/ 2755 h 3207"/>
                <a:gd name="T10" fmla="*/ 1505 w 3580"/>
                <a:gd name="T11" fmla="*/ 2884 h 3207"/>
                <a:gd name="T12" fmla="*/ 1698 w 3580"/>
                <a:gd name="T13" fmla="*/ 2933 h 3207"/>
                <a:gd name="T14" fmla="*/ 3041 w 3580"/>
                <a:gd name="T15" fmla="*/ 2905 h 3207"/>
                <a:gd name="T16" fmla="*/ 3200 w 3580"/>
                <a:gd name="T17" fmla="*/ 2794 h 3207"/>
                <a:gd name="T18" fmla="*/ 3293 w 3580"/>
                <a:gd name="T19" fmla="*/ 2621 h 3207"/>
                <a:gd name="T20" fmla="*/ 3301 w 3580"/>
                <a:gd name="T21" fmla="*/ 1460 h 3207"/>
                <a:gd name="T22" fmla="*/ 3231 w 3580"/>
                <a:gd name="T23" fmla="*/ 1277 h 3207"/>
                <a:gd name="T24" fmla="*/ 3085 w 3580"/>
                <a:gd name="T25" fmla="*/ 1148 h 3207"/>
                <a:gd name="T26" fmla="*/ 2891 w 3580"/>
                <a:gd name="T27" fmla="*/ 1099 h 3207"/>
                <a:gd name="T28" fmla="*/ 2284 w 3580"/>
                <a:gd name="T29" fmla="*/ 1128 h 3207"/>
                <a:gd name="T30" fmla="*/ 2124 w 3580"/>
                <a:gd name="T31" fmla="*/ 1238 h 3207"/>
                <a:gd name="T32" fmla="*/ 2032 w 3580"/>
                <a:gd name="T33" fmla="*/ 1410 h 3207"/>
                <a:gd name="T34" fmla="*/ 2023 w 3580"/>
                <a:gd name="T35" fmla="*/ 2022 h 3207"/>
                <a:gd name="T36" fmla="*/ 2094 w 3580"/>
                <a:gd name="T37" fmla="*/ 2206 h 3207"/>
                <a:gd name="T38" fmla="*/ 2238 w 3580"/>
                <a:gd name="T39" fmla="*/ 2334 h 3207"/>
                <a:gd name="T40" fmla="*/ 2432 w 3580"/>
                <a:gd name="T41" fmla="*/ 2383 h 3207"/>
                <a:gd name="T42" fmla="*/ 2366 w 3580"/>
                <a:gd name="T43" fmla="*/ 2655 h 3207"/>
                <a:gd name="T44" fmla="*/ 2122 w 3580"/>
                <a:gd name="T45" fmla="*/ 2583 h 3207"/>
                <a:gd name="T46" fmla="*/ 1925 w 3580"/>
                <a:gd name="T47" fmla="*/ 2434 h 3207"/>
                <a:gd name="T48" fmla="*/ 1792 w 3580"/>
                <a:gd name="T49" fmla="*/ 2223 h 3207"/>
                <a:gd name="T50" fmla="*/ 1744 w 3580"/>
                <a:gd name="T51" fmla="*/ 1970 h 3207"/>
                <a:gd name="T52" fmla="*/ 1772 w 3580"/>
                <a:gd name="T53" fmla="*/ 1322 h 3207"/>
                <a:gd name="T54" fmla="*/ 1632 w 3580"/>
                <a:gd name="T55" fmla="*/ 1194 h 3207"/>
                <a:gd name="T56" fmla="*/ 1563 w 3580"/>
                <a:gd name="T57" fmla="*/ 1013 h 3207"/>
                <a:gd name="T58" fmla="*/ 1549 w 3580"/>
                <a:gd name="T59" fmla="*/ 359 h 3207"/>
                <a:gd name="T60" fmla="*/ 1476 w 3580"/>
                <a:gd name="T61" fmla="*/ 286 h 3207"/>
                <a:gd name="T62" fmla="*/ 1474 w 3580"/>
                <a:gd name="T63" fmla="*/ 3 h 3207"/>
                <a:gd name="T64" fmla="*/ 1659 w 3580"/>
                <a:gd name="T65" fmla="*/ 74 h 3207"/>
                <a:gd name="T66" fmla="*/ 1788 w 3580"/>
                <a:gd name="T67" fmla="*/ 219 h 3207"/>
                <a:gd name="T68" fmla="*/ 1836 w 3580"/>
                <a:gd name="T69" fmla="*/ 413 h 3207"/>
                <a:gd name="T70" fmla="*/ 1861 w 3580"/>
                <a:gd name="T71" fmla="*/ 1041 h 3207"/>
                <a:gd name="T72" fmla="*/ 1983 w 3580"/>
                <a:gd name="T73" fmla="*/ 992 h 3207"/>
                <a:gd name="T74" fmla="*/ 2188 w 3580"/>
                <a:gd name="T75" fmla="*/ 870 h 3207"/>
                <a:gd name="T76" fmla="*/ 2432 w 3580"/>
                <a:gd name="T77" fmla="*/ 824 h 3207"/>
                <a:gd name="T78" fmla="*/ 3084 w 3580"/>
                <a:gd name="T79" fmla="*/ 853 h 3207"/>
                <a:gd name="T80" fmla="*/ 3308 w 3580"/>
                <a:gd name="T81" fmla="*/ 965 h 3207"/>
                <a:gd name="T82" fmla="*/ 3475 w 3580"/>
                <a:gd name="T83" fmla="*/ 1148 h 3207"/>
                <a:gd name="T84" fmla="*/ 3568 w 3580"/>
                <a:gd name="T85" fmla="*/ 1382 h 3207"/>
                <a:gd name="T86" fmla="*/ 3577 w 3580"/>
                <a:gd name="T87" fmla="*/ 2586 h 3207"/>
                <a:gd name="T88" fmla="*/ 3506 w 3580"/>
                <a:gd name="T89" fmla="*/ 2830 h 3207"/>
                <a:gd name="T90" fmla="*/ 3355 w 3580"/>
                <a:gd name="T91" fmla="*/ 3027 h 3207"/>
                <a:gd name="T92" fmla="*/ 3145 w 3580"/>
                <a:gd name="T93" fmla="*/ 3159 h 3207"/>
                <a:gd name="T94" fmla="*/ 2891 w 3580"/>
                <a:gd name="T95" fmla="*/ 3207 h 3207"/>
                <a:gd name="T96" fmla="*/ 1507 w 3580"/>
                <a:gd name="T97" fmla="*/ 3180 h 3207"/>
                <a:gd name="T98" fmla="*/ 1286 w 3580"/>
                <a:gd name="T99" fmla="*/ 3069 h 3207"/>
                <a:gd name="T100" fmla="*/ 1010 w 3580"/>
                <a:gd name="T101" fmla="*/ 1009 h 3207"/>
                <a:gd name="T102" fmla="*/ 1037 w 3580"/>
                <a:gd name="T103" fmla="*/ 263 h 3207"/>
                <a:gd name="T104" fmla="*/ 1149 w 3580"/>
                <a:gd name="T105" fmla="*/ 104 h 3207"/>
                <a:gd name="T106" fmla="*/ 1321 w 3580"/>
                <a:gd name="T107" fmla="*/ 13 h 3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80" h="3207">
                  <a:moveTo>
                    <a:pt x="276" y="1284"/>
                  </a:moveTo>
                  <a:lnTo>
                    <a:pt x="276" y="2841"/>
                  </a:lnTo>
                  <a:lnTo>
                    <a:pt x="1010" y="2841"/>
                  </a:lnTo>
                  <a:lnTo>
                    <a:pt x="1010" y="1284"/>
                  </a:lnTo>
                  <a:lnTo>
                    <a:pt x="276" y="1284"/>
                  </a:lnTo>
                  <a:close/>
                  <a:moveTo>
                    <a:pt x="1423" y="275"/>
                  </a:moveTo>
                  <a:lnTo>
                    <a:pt x="1395" y="277"/>
                  </a:lnTo>
                  <a:lnTo>
                    <a:pt x="1369" y="286"/>
                  </a:lnTo>
                  <a:lnTo>
                    <a:pt x="1346" y="298"/>
                  </a:lnTo>
                  <a:lnTo>
                    <a:pt x="1326" y="315"/>
                  </a:lnTo>
                  <a:lnTo>
                    <a:pt x="1308" y="336"/>
                  </a:lnTo>
                  <a:lnTo>
                    <a:pt x="1296" y="359"/>
                  </a:lnTo>
                  <a:lnTo>
                    <a:pt x="1288" y="385"/>
                  </a:lnTo>
                  <a:lnTo>
                    <a:pt x="1286" y="413"/>
                  </a:lnTo>
                  <a:lnTo>
                    <a:pt x="1286" y="2520"/>
                  </a:lnTo>
                  <a:lnTo>
                    <a:pt x="1289" y="2572"/>
                  </a:lnTo>
                  <a:lnTo>
                    <a:pt x="1297" y="2621"/>
                  </a:lnTo>
                  <a:lnTo>
                    <a:pt x="1313" y="2669"/>
                  </a:lnTo>
                  <a:lnTo>
                    <a:pt x="1333" y="2714"/>
                  </a:lnTo>
                  <a:lnTo>
                    <a:pt x="1359" y="2755"/>
                  </a:lnTo>
                  <a:lnTo>
                    <a:pt x="1390" y="2794"/>
                  </a:lnTo>
                  <a:lnTo>
                    <a:pt x="1424" y="2828"/>
                  </a:lnTo>
                  <a:lnTo>
                    <a:pt x="1462" y="2858"/>
                  </a:lnTo>
                  <a:lnTo>
                    <a:pt x="1505" y="2884"/>
                  </a:lnTo>
                  <a:lnTo>
                    <a:pt x="1549" y="2905"/>
                  </a:lnTo>
                  <a:lnTo>
                    <a:pt x="1597" y="2920"/>
                  </a:lnTo>
                  <a:lnTo>
                    <a:pt x="1647" y="2930"/>
                  </a:lnTo>
                  <a:lnTo>
                    <a:pt x="1698" y="2933"/>
                  </a:lnTo>
                  <a:lnTo>
                    <a:pt x="2891" y="2933"/>
                  </a:lnTo>
                  <a:lnTo>
                    <a:pt x="2943" y="2930"/>
                  </a:lnTo>
                  <a:lnTo>
                    <a:pt x="2993" y="2920"/>
                  </a:lnTo>
                  <a:lnTo>
                    <a:pt x="3041" y="2905"/>
                  </a:lnTo>
                  <a:lnTo>
                    <a:pt x="3085" y="2884"/>
                  </a:lnTo>
                  <a:lnTo>
                    <a:pt x="3128" y="2858"/>
                  </a:lnTo>
                  <a:lnTo>
                    <a:pt x="3166" y="2828"/>
                  </a:lnTo>
                  <a:lnTo>
                    <a:pt x="3200" y="2794"/>
                  </a:lnTo>
                  <a:lnTo>
                    <a:pt x="3231" y="2755"/>
                  </a:lnTo>
                  <a:lnTo>
                    <a:pt x="3256" y="2714"/>
                  </a:lnTo>
                  <a:lnTo>
                    <a:pt x="3276" y="2669"/>
                  </a:lnTo>
                  <a:lnTo>
                    <a:pt x="3293" y="2621"/>
                  </a:lnTo>
                  <a:lnTo>
                    <a:pt x="3301" y="2572"/>
                  </a:lnTo>
                  <a:lnTo>
                    <a:pt x="3304" y="2520"/>
                  </a:lnTo>
                  <a:lnTo>
                    <a:pt x="3304" y="1512"/>
                  </a:lnTo>
                  <a:lnTo>
                    <a:pt x="3301" y="1460"/>
                  </a:lnTo>
                  <a:lnTo>
                    <a:pt x="3293" y="1410"/>
                  </a:lnTo>
                  <a:lnTo>
                    <a:pt x="3276" y="1364"/>
                  </a:lnTo>
                  <a:lnTo>
                    <a:pt x="3256" y="1318"/>
                  </a:lnTo>
                  <a:lnTo>
                    <a:pt x="3231" y="1277"/>
                  </a:lnTo>
                  <a:lnTo>
                    <a:pt x="3200" y="1238"/>
                  </a:lnTo>
                  <a:lnTo>
                    <a:pt x="3166" y="1203"/>
                  </a:lnTo>
                  <a:lnTo>
                    <a:pt x="3128" y="1174"/>
                  </a:lnTo>
                  <a:lnTo>
                    <a:pt x="3085" y="1148"/>
                  </a:lnTo>
                  <a:lnTo>
                    <a:pt x="3041" y="1128"/>
                  </a:lnTo>
                  <a:lnTo>
                    <a:pt x="2993" y="1112"/>
                  </a:lnTo>
                  <a:lnTo>
                    <a:pt x="2943" y="1103"/>
                  </a:lnTo>
                  <a:lnTo>
                    <a:pt x="2891" y="1099"/>
                  </a:lnTo>
                  <a:lnTo>
                    <a:pt x="2432" y="1099"/>
                  </a:lnTo>
                  <a:lnTo>
                    <a:pt x="2381" y="1103"/>
                  </a:lnTo>
                  <a:lnTo>
                    <a:pt x="2331" y="1112"/>
                  </a:lnTo>
                  <a:lnTo>
                    <a:pt x="2284" y="1128"/>
                  </a:lnTo>
                  <a:lnTo>
                    <a:pt x="2238" y="1148"/>
                  </a:lnTo>
                  <a:lnTo>
                    <a:pt x="2197" y="1174"/>
                  </a:lnTo>
                  <a:lnTo>
                    <a:pt x="2159" y="1203"/>
                  </a:lnTo>
                  <a:lnTo>
                    <a:pt x="2124" y="1238"/>
                  </a:lnTo>
                  <a:lnTo>
                    <a:pt x="2094" y="1277"/>
                  </a:lnTo>
                  <a:lnTo>
                    <a:pt x="2068" y="1318"/>
                  </a:lnTo>
                  <a:lnTo>
                    <a:pt x="2047" y="1364"/>
                  </a:lnTo>
                  <a:lnTo>
                    <a:pt x="2032" y="1410"/>
                  </a:lnTo>
                  <a:lnTo>
                    <a:pt x="2023" y="1460"/>
                  </a:lnTo>
                  <a:lnTo>
                    <a:pt x="2020" y="1512"/>
                  </a:lnTo>
                  <a:lnTo>
                    <a:pt x="2020" y="1970"/>
                  </a:lnTo>
                  <a:lnTo>
                    <a:pt x="2023" y="2022"/>
                  </a:lnTo>
                  <a:lnTo>
                    <a:pt x="2032" y="2072"/>
                  </a:lnTo>
                  <a:lnTo>
                    <a:pt x="2047" y="2120"/>
                  </a:lnTo>
                  <a:lnTo>
                    <a:pt x="2068" y="2164"/>
                  </a:lnTo>
                  <a:lnTo>
                    <a:pt x="2094" y="2206"/>
                  </a:lnTo>
                  <a:lnTo>
                    <a:pt x="2124" y="2244"/>
                  </a:lnTo>
                  <a:lnTo>
                    <a:pt x="2159" y="2279"/>
                  </a:lnTo>
                  <a:lnTo>
                    <a:pt x="2197" y="2309"/>
                  </a:lnTo>
                  <a:lnTo>
                    <a:pt x="2238" y="2334"/>
                  </a:lnTo>
                  <a:lnTo>
                    <a:pt x="2284" y="2355"/>
                  </a:lnTo>
                  <a:lnTo>
                    <a:pt x="2331" y="2370"/>
                  </a:lnTo>
                  <a:lnTo>
                    <a:pt x="2381" y="2380"/>
                  </a:lnTo>
                  <a:lnTo>
                    <a:pt x="2432" y="2383"/>
                  </a:lnTo>
                  <a:lnTo>
                    <a:pt x="3029" y="2383"/>
                  </a:lnTo>
                  <a:lnTo>
                    <a:pt x="3029" y="2658"/>
                  </a:lnTo>
                  <a:lnTo>
                    <a:pt x="2432" y="2658"/>
                  </a:lnTo>
                  <a:lnTo>
                    <a:pt x="2366" y="2655"/>
                  </a:lnTo>
                  <a:lnTo>
                    <a:pt x="2302" y="2645"/>
                  </a:lnTo>
                  <a:lnTo>
                    <a:pt x="2239" y="2630"/>
                  </a:lnTo>
                  <a:lnTo>
                    <a:pt x="2179" y="2609"/>
                  </a:lnTo>
                  <a:lnTo>
                    <a:pt x="2122" y="2583"/>
                  </a:lnTo>
                  <a:lnTo>
                    <a:pt x="2068" y="2553"/>
                  </a:lnTo>
                  <a:lnTo>
                    <a:pt x="2017" y="2517"/>
                  </a:lnTo>
                  <a:lnTo>
                    <a:pt x="1969" y="2477"/>
                  </a:lnTo>
                  <a:lnTo>
                    <a:pt x="1925" y="2434"/>
                  </a:lnTo>
                  <a:lnTo>
                    <a:pt x="1884" y="2386"/>
                  </a:lnTo>
                  <a:lnTo>
                    <a:pt x="1849" y="2335"/>
                  </a:lnTo>
                  <a:lnTo>
                    <a:pt x="1818" y="2280"/>
                  </a:lnTo>
                  <a:lnTo>
                    <a:pt x="1792" y="2223"/>
                  </a:lnTo>
                  <a:lnTo>
                    <a:pt x="1772" y="2163"/>
                  </a:lnTo>
                  <a:lnTo>
                    <a:pt x="1756" y="2101"/>
                  </a:lnTo>
                  <a:lnTo>
                    <a:pt x="1748" y="2036"/>
                  </a:lnTo>
                  <a:lnTo>
                    <a:pt x="1744" y="1970"/>
                  </a:lnTo>
                  <a:lnTo>
                    <a:pt x="1744" y="1512"/>
                  </a:lnTo>
                  <a:lnTo>
                    <a:pt x="1748" y="1447"/>
                  </a:lnTo>
                  <a:lnTo>
                    <a:pt x="1756" y="1383"/>
                  </a:lnTo>
                  <a:lnTo>
                    <a:pt x="1772" y="1322"/>
                  </a:lnTo>
                  <a:lnTo>
                    <a:pt x="1730" y="1296"/>
                  </a:lnTo>
                  <a:lnTo>
                    <a:pt x="1693" y="1265"/>
                  </a:lnTo>
                  <a:lnTo>
                    <a:pt x="1661" y="1232"/>
                  </a:lnTo>
                  <a:lnTo>
                    <a:pt x="1632" y="1194"/>
                  </a:lnTo>
                  <a:lnTo>
                    <a:pt x="1607" y="1153"/>
                  </a:lnTo>
                  <a:lnTo>
                    <a:pt x="1587" y="1108"/>
                  </a:lnTo>
                  <a:lnTo>
                    <a:pt x="1573" y="1062"/>
                  </a:lnTo>
                  <a:lnTo>
                    <a:pt x="1563" y="1013"/>
                  </a:lnTo>
                  <a:lnTo>
                    <a:pt x="1560" y="962"/>
                  </a:lnTo>
                  <a:lnTo>
                    <a:pt x="1560" y="413"/>
                  </a:lnTo>
                  <a:lnTo>
                    <a:pt x="1558" y="385"/>
                  </a:lnTo>
                  <a:lnTo>
                    <a:pt x="1549" y="359"/>
                  </a:lnTo>
                  <a:lnTo>
                    <a:pt x="1537" y="336"/>
                  </a:lnTo>
                  <a:lnTo>
                    <a:pt x="1520" y="315"/>
                  </a:lnTo>
                  <a:lnTo>
                    <a:pt x="1499" y="298"/>
                  </a:lnTo>
                  <a:lnTo>
                    <a:pt x="1476" y="286"/>
                  </a:lnTo>
                  <a:lnTo>
                    <a:pt x="1450" y="277"/>
                  </a:lnTo>
                  <a:lnTo>
                    <a:pt x="1423" y="275"/>
                  </a:lnTo>
                  <a:close/>
                  <a:moveTo>
                    <a:pt x="1423" y="0"/>
                  </a:moveTo>
                  <a:lnTo>
                    <a:pt x="1474" y="3"/>
                  </a:lnTo>
                  <a:lnTo>
                    <a:pt x="1524" y="13"/>
                  </a:lnTo>
                  <a:lnTo>
                    <a:pt x="1572" y="28"/>
                  </a:lnTo>
                  <a:lnTo>
                    <a:pt x="1616" y="49"/>
                  </a:lnTo>
                  <a:lnTo>
                    <a:pt x="1659" y="74"/>
                  </a:lnTo>
                  <a:lnTo>
                    <a:pt x="1697" y="104"/>
                  </a:lnTo>
                  <a:lnTo>
                    <a:pt x="1731" y="139"/>
                  </a:lnTo>
                  <a:lnTo>
                    <a:pt x="1762" y="177"/>
                  </a:lnTo>
                  <a:lnTo>
                    <a:pt x="1788" y="219"/>
                  </a:lnTo>
                  <a:lnTo>
                    <a:pt x="1808" y="263"/>
                  </a:lnTo>
                  <a:lnTo>
                    <a:pt x="1824" y="311"/>
                  </a:lnTo>
                  <a:lnTo>
                    <a:pt x="1832" y="361"/>
                  </a:lnTo>
                  <a:lnTo>
                    <a:pt x="1836" y="413"/>
                  </a:lnTo>
                  <a:lnTo>
                    <a:pt x="1836" y="962"/>
                  </a:lnTo>
                  <a:lnTo>
                    <a:pt x="1839" y="990"/>
                  </a:lnTo>
                  <a:lnTo>
                    <a:pt x="1847" y="1017"/>
                  </a:lnTo>
                  <a:lnTo>
                    <a:pt x="1861" y="1041"/>
                  </a:lnTo>
                  <a:lnTo>
                    <a:pt x="1878" y="1062"/>
                  </a:lnTo>
                  <a:lnTo>
                    <a:pt x="1900" y="1078"/>
                  </a:lnTo>
                  <a:lnTo>
                    <a:pt x="1939" y="1033"/>
                  </a:lnTo>
                  <a:lnTo>
                    <a:pt x="1983" y="992"/>
                  </a:lnTo>
                  <a:lnTo>
                    <a:pt x="2030" y="955"/>
                  </a:lnTo>
                  <a:lnTo>
                    <a:pt x="2080" y="922"/>
                  </a:lnTo>
                  <a:lnTo>
                    <a:pt x="2133" y="894"/>
                  </a:lnTo>
                  <a:lnTo>
                    <a:pt x="2188" y="870"/>
                  </a:lnTo>
                  <a:lnTo>
                    <a:pt x="2247" y="850"/>
                  </a:lnTo>
                  <a:lnTo>
                    <a:pt x="2306" y="836"/>
                  </a:lnTo>
                  <a:lnTo>
                    <a:pt x="2369" y="828"/>
                  </a:lnTo>
                  <a:lnTo>
                    <a:pt x="2432" y="824"/>
                  </a:lnTo>
                  <a:lnTo>
                    <a:pt x="2891" y="824"/>
                  </a:lnTo>
                  <a:lnTo>
                    <a:pt x="2957" y="828"/>
                  </a:lnTo>
                  <a:lnTo>
                    <a:pt x="3022" y="837"/>
                  </a:lnTo>
                  <a:lnTo>
                    <a:pt x="3084" y="853"/>
                  </a:lnTo>
                  <a:lnTo>
                    <a:pt x="3145" y="873"/>
                  </a:lnTo>
                  <a:lnTo>
                    <a:pt x="3202" y="899"/>
                  </a:lnTo>
                  <a:lnTo>
                    <a:pt x="3257" y="929"/>
                  </a:lnTo>
                  <a:lnTo>
                    <a:pt x="3308" y="965"/>
                  </a:lnTo>
                  <a:lnTo>
                    <a:pt x="3355" y="1005"/>
                  </a:lnTo>
                  <a:lnTo>
                    <a:pt x="3400" y="1049"/>
                  </a:lnTo>
                  <a:lnTo>
                    <a:pt x="3440" y="1096"/>
                  </a:lnTo>
                  <a:lnTo>
                    <a:pt x="3475" y="1148"/>
                  </a:lnTo>
                  <a:lnTo>
                    <a:pt x="3506" y="1202"/>
                  </a:lnTo>
                  <a:lnTo>
                    <a:pt x="3532" y="1260"/>
                  </a:lnTo>
                  <a:lnTo>
                    <a:pt x="3553" y="1319"/>
                  </a:lnTo>
                  <a:lnTo>
                    <a:pt x="3568" y="1382"/>
                  </a:lnTo>
                  <a:lnTo>
                    <a:pt x="3577" y="1446"/>
                  </a:lnTo>
                  <a:lnTo>
                    <a:pt x="3580" y="1512"/>
                  </a:lnTo>
                  <a:lnTo>
                    <a:pt x="3580" y="2520"/>
                  </a:lnTo>
                  <a:lnTo>
                    <a:pt x="3577" y="2586"/>
                  </a:lnTo>
                  <a:lnTo>
                    <a:pt x="3568" y="2650"/>
                  </a:lnTo>
                  <a:lnTo>
                    <a:pt x="3553" y="2713"/>
                  </a:lnTo>
                  <a:lnTo>
                    <a:pt x="3532" y="2773"/>
                  </a:lnTo>
                  <a:lnTo>
                    <a:pt x="3506" y="2830"/>
                  </a:lnTo>
                  <a:lnTo>
                    <a:pt x="3475" y="2884"/>
                  </a:lnTo>
                  <a:lnTo>
                    <a:pt x="3440" y="2936"/>
                  </a:lnTo>
                  <a:lnTo>
                    <a:pt x="3400" y="2984"/>
                  </a:lnTo>
                  <a:lnTo>
                    <a:pt x="3355" y="3027"/>
                  </a:lnTo>
                  <a:lnTo>
                    <a:pt x="3308" y="3067"/>
                  </a:lnTo>
                  <a:lnTo>
                    <a:pt x="3257" y="3103"/>
                  </a:lnTo>
                  <a:lnTo>
                    <a:pt x="3202" y="3133"/>
                  </a:lnTo>
                  <a:lnTo>
                    <a:pt x="3145" y="3159"/>
                  </a:lnTo>
                  <a:lnTo>
                    <a:pt x="3084" y="3180"/>
                  </a:lnTo>
                  <a:lnTo>
                    <a:pt x="3022" y="3195"/>
                  </a:lnTo>
                  <a:lnTo>
                    <a:pt x="2957" y="3205"/>
                  </a:lnTo>
                  <a:lnTo>
                    <a:pt x="2891" y="3207"/>
                  </a:lnTo>
                  <a:lnTo>
                    <a:pt x="1698" y="3207"/>
                  </a:lnTo>
                  <a:lnTo>
                    <a:pt x="1633" y="3205"/>
                  </a:lnTo>
                  <a:lnTo>
                    <a:pt x="1569" y="3195"/>
                  </a:lnTo>
                  <a:lnTo>
                    <a:pt x="1507" y="3180"/>
                  </a:lnTo>
                  <a:lnTo>
                    <a:pt x="1447" y="3160"/>
                  </a:lnTo>
                  <a:lnTo>
                    <a:pt x="1391" y="3134"/>
                  </a:lnTo>
                  <a:lnTo>
                    <a:pt x="1337" y="3104"/>
                  </a:lnTo>
                  <a:lnTo>
                    <a:pt x="1286" y="3069"/>
                  </a:lnTo>
                  <a:lnTo>
                    <a:pt x="1286" y="3116"/>
                  </a:lnTo>
                  <a:lnTo>
                    <a:pt x="0" y="3116"/>
                  </a:lnTo>
                  <a:lnTo>
                    <a:pt x="0" y="1009"/>
                  </a:lnTo>
                  <a:lnTo>
                    <a:pt x="1010" y="1009"/>
                  </a:lnTo>
                  <a:lnTo>
                    <a:pt x="1010" y="413"/>
                  </a:lnTo>
                  <a:lnTo>
                    <a:pt x="1013" y="361"/>
                  </a:lnTo>
                  <a:lnTo>
                    <a:pt x="1022" y="311"/>
                  </a:lnTo>
                  <a:lnTo>
                    <a:pt x="1037" y="263"/>
                  </a:lnTo>
                  <a:lnTo>
                    <a:pt x="1058" y="219"/>
                  </a:lnTo>
                  <a:lnTo>
                    <a:pt x="1084" y="177"/>
                  </a:lnTo>
                  <a:lnTo>
                    <a:pt x="1114" y="139"/>
                  </a:lnTo>
                  <a:lnTo>
                    <a:pt x="1149" y="104"/>
                  </a:lnTo>
                  <a:lnTo>
                    <a:pt x="1187" y="74"/>
                  </a:lnTo>
                  <a:lnTo>
                    <a:pt x="1229" y="49"/>
                  </a:lnTo>
                  <a:lnTo>
                    <a:pt x="1274" y="28"/>
                  </a:lnTo>
                  <a:lnTo>
                    <a:pt x="1321" y="13"/>
                  </a:lnTo>
                  <a:lnTo>
                    <a:pt x="1371" y="3"/>
                  </a:lnTo>
                  <a:lnTo>
                    <a:pt x="1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98" name="Freeform 372"/>
          <p:cNvSpPr>
            <a:spLocks noEditPoints="1"/>
          </p:cNvSpPr>
          <p:nvPr/>
        </p:nvSpPr>
        <p:spPr bwMode="auto">
          <a:xfrm>
            <a:off x="10055035" y="5038726"/>
            <a:ext cx="492125" cy="490538"/>
          </a:xfrm>
          <a:custGeom>
            <a:avLst/>
            <a:gdLst>
              <a:gd name="T0" fmla="*/ 940 w 3411"/>
              <a:gd name="T1" fmla="*/ 1947 h 3404"/>
              <a:gd name="T2" fmla="*/ 256 w 3411"/>
              <a:gd name="T3" fmla="*/ 2641 h 3404"/>
              <a:gd name="T4" fmla="*/ 256 w 3411"/>
              <a:gd name="T5" fmla="*/ 2733 h 3404"/>
              <a:gd name="T6" fmla="*/ 631 w 3411"/>
              <a:gd name="T7" fmla="*/ 3122 h 3404"/>
              <a:gd name="T8" fmla="*/ 719 w 3411"/>
              <a:gd name="T9" fmla="*/ 3158 h 3404"/>
              <a:gd name="T10" fmla="*/ 806 w 3411"/>
              <a:gd name="T11" fmla="*/ 3122 h 3404"/>
              <a:gd name="T12" fmla="*/ 1478 w 3411"/>
              <a:gd name="T13" fmla="*/ 2421 h 3404"/>
              <a:gd name="T14" fmla="*/ 1460 w 3411"/>
              <a:gd name="T15" fmla="*/ 2330 h 3404"/>
              <a:gd name="T16" fmla="*/ 1038 w 3411"/>
              <a:gd name="T17" fmla="*/ 2195 h 3404"/>
              <a:gd name="T18" fmla="*/ 1055 w 3411"/>
              <a:gd name="T19" fmla="*/ 1937 h 3404"/>
              <a:gd name="T20" fmla="*/ 2670 w 3411"/>
              <a:gd name="T21" fmla="*/ 248 h 3404"/>
              <a:gd name="T22" fmla="*/ 1966 w 3411"/>
              <a:gd name="T23" fmla="*/ 920 h 3404"/>
              <a:gd name="T24" fmla="*/ 1931 w 3411"/>
              <a:gd name="T25" fmla="*/ 1007 h 3404"/>
              <a:gd name="T26" fmla="*/ 1966 w 3411"/>
              <a:gd name="T27" fmla="*/ 1093 h 3404"/>
              <a:gd name="T28" fmla="*/ 2228 w 3411"/>
              <a:gd name="T29" fmla="*/ 1355 h 3404"/>
              <a:gd name="T30" fmla="*/ 2356 w 3411"/>
              <a:gd name="T31" fmla="*/ 1469 h 3404"/>
              <a:gd name="T32" fmla="*/ 2449 w 3411"/>
              <a:gd name="T33" fmla="*/ 1469 h 3404"/>
              <a:gd name="T34" fmla="*/ 3144 w 3411"/>
              <a:gd name="T35" fmla="*/ 785 h 3404"/>
              <a:gd name="T36" fmla="*/ 3162 w 3411"/>
              <a:gd name="T37" fmla="*/ 694 h 3404"/>
              <a:gd name="T38" fmla="*/ 2780 w 3411"/>
              <a:gd name="T39" fmla="*/ 282 h 3404"/>
              <a:gd name="T40" fmla="*/ 2693 w 3411"/>
              <a:gd name="T41" fmla="*/ 246 h 3404"/>
              <a:gd name="T42" fmla="*/ 2812 w 3411"/>
              <a:gd name="T43" fmla="*/ 21 h 3404"/>
              <a:gd name="T44" fmla="*/ 2954 w 3411"/>
              <a:gd name="T45" fmla="*/ 109 h 3404"/>
              <a:gd name="T46" fmla="*/ 3376 w 3411"/>
              <a:gd name="T47" fmla="*/ 559 h 3404"/>
              <a:gd name="T48" fmla="*/ 3411 w 3411"/>
              <a:gd name="T49" fmla="*/ 717 h 3404"/>
              <a:gd name="T50" fmla="*/ 3391 w 3411"/>
              <a:gd name="T51" fmla="*/ 837 h 3404"/>
              <a:gd name="T52" fmla="*/ 3302 w 3411"/>
              <a:gd name="T53" fmla="*/ 978 h 3404"/>
              <a:gd name="T54" fmla="*/ 2561 w 3411"/>
              <a:gd name="T55" fmla="*/ 1688 h 3404"/>
              <a:gd name="T56" fmla="*/ 2402 w 3411"/>
              <a:gd name="T57" fmla="*/ 1723 h 3404"/>
              <a:gd name="T58" fmla="*/ 2244 w 3411"/>
              <a:gd name="T59" fmla="*/ 1688 h 3404"/>
              <a:gd name="T60" fmla="*/ 2054 w 3411"/>
              <a:gd name="T61" fmla="*/ 1529 h 3404"/>
              <a:gd name="T62" fmla="*/ 1671 w 3411"/>
              <a:gd name="T63" fmla="*/ 2203 h 3404"/>
              <a:gd name="T64" fmla="*/ 1724 w 3411"/>
              <a:gd name="T65" fmla="*/ 2357 h 3404"/>
              <a:gd name="T66" fmla="*/ 1707 w 3411"/>
              <a:gd name="T67" fmla="*/ 2517 h 3404"/>
              <a:gd name="T68" fmla="*/ 1618 w 3411"/>
              <a:gd name="T69" fmla="*/ 2659 h 3404"/>
              <a:gd name="T70" fmla="*/ 876 w 3411"/>
              <a:gd name="T71" fmla="*/ 3369 h 3404"/>
              <a:gd name="T72" fmla="*/ 719 w 3411"/>
              <a:gd name="T73" fmla="*/ 3404 h 3404"/>
              <a:gd name="T74" fmla="*/ 599 w 3411"/>
              <a:gd name="T75" fmla="*/ 3384 h 3404"/>
              <a:gd name="T76" fmla="*/ 457 w 3411"/>
              <a:gd name="T77" fmla="*/ 3297 h 3404"/>
              <a:gd name="T78" fmla="*/ 35 w 3411"/>
              <a:gd name="T79" fmla="*/ 2845 h 3404"/>
              <a:gd name="T80" fmla="*/ 0 w 3411"/>
              <a:gd name="T81" fmla="*/ 2688 h 3404"/>
              <a:gd name="T82" fmla="*/ 20 w 3411"/>
              <a:gd name="T83" fmla="*/ 2568 h 3404"/>
              <a:gd name="T84" fmla="*/ 109 w 3411"/>
              <a:gd name="T85" fmla="*/ 2426 h 3404"/>
              <a:gd name="T86" fmla="*/ 850 w 3411"/>
              <a:gd name="T87" fmla="*/ 1717 h 3404"/>
              <a:gd name="T88" fmla="*/ 1009 w 3411"/>
              <a:gd name="T89" fmla="*/ 1681 h 3404"/>
              <a:gd name="T90" fmla="*/ 1167 w 3411"/>
              <a:gd name="T91" fmla="*/ 1717 h 3404"/>
              <a:gd name="T92" fmla="*/ 1357 w 3411"/>
              <a:gd name="T93" fmla="*/ 1876 h 3404"/>
              <a:gd name="T94" fmla="*/ 1740 w 3411"/>
              <a:gd name="T95" fmla="*/ 1201 h 3404"/>
              <a:gd name="T96" fmla="*/ 1687 w 3411"/>
              <a:gd name="T97" fmla="*/ 1047 h 3404"/>
              <a:gd name="T98" fmla="*/ 1704 w 3411"/>
              <a:gd name="T99" fmla="*/ 887 h 3404"/>
              <a:gd name="T100" fmla="*/ 1792 w 3411"/>
              <a:gd name="T101" fmla="*/ 746 h 3404"/>
              <a:gd name="T102" fmla="*/ 2535 w 3411"/>
              <a:gd name="T103" fmla="*/ 36 h 3404"/>
              <a:gd name="T104" fmla="*/ 2692 w 3411"/>
              <a:gd name="T105" fmla="*/ 0 h 3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11" h="3404">
                <a:moveTo>
                  <a:pt x="1009" y="1927"/>
                </a:moveTo>
                <a:lnTo>
                  <a:pt x="985" y="1929"/>
                </a:lnTo>
                <a:lnTo>
                  <a:pt x="962" y="1937"/>
                </a:lnTo>
                <a:lnTo>
                  <a:pt x="940" y="1947"/>
                </a:lnTo>
                <a:lnTo>
                  <a:pt x="922" y="1964"/>
                </a:lnTo>
                <a:lnTo>
                  <a:pt x="283" y="2601"/>
                </a:lnTo>
                <a:lnTo>
                  <a:pt x="267" y="2620"/>
                </a:lnTo>
                <a:lnTo>
                  <a:pt x="256" y="2641"/>
                </a:lnTo>
                <a:lnTo>
                  <a:pt x="248" y="2664"/>
                </a:lnTo>
                <a:lnTo>
                  <a:pt x="246" y="2688"/>
                </a:lnTo>
                <a:lnTo>
                  <a:pt x="248" y="2711"/>
                </a:lnTo>
                <a:lnTo>
                  <a:pt x="256" y="2733"/>
                </a:lnTo>
                <a:lnTo>
                  <a:pt x="267" y="2755"/>
                </a:lnTo>
                <a:lnTo>
                  <a:pt x="283" y="2775"/>
                </a:lnTo>
                <a:lnTo>
                  <a:pt x="631" y="3122"/>
                </a:lnTo>
                <a:lnTo>
                  <a:pt x="631" y="3122"/>
                </a:lnTo>
                <a:lnTo>
                  <a:pt x="650" y="3138"/>
                </a:lnTo>
                <a:lnTo>
                  <a:pt x="672" y="3149"/>
                </a:lnTo>
                <a:lnTo>
                  <a:pt x="695" y="3156"/>
                </a:lnTo>
                <a:lnTo>
                  <a:pt x="719" y="3158"/>
                </a:lnTo>
                <a:lnTo>
                  <a:pt x="741" y="3156"/>
                </a:lnTo>
                <a:lnTo>
                  <a:pt x="764" y="3149"/>
                </a:lnTo>
                <a:lnTo>
                  <a:pt x="786" y="3138"/>
                </a:lnTo>
                <a:lnTo>
                  <a:pt x="806" y="3122"/>
                </a:lnTo>
                <a:lnTo>
                  <a:pt x="1445" y="2484"/>
                </a:lnTo>
                <a:lnTo>
                  <a:pt x="1460" y="2466"/>
                </a:lnTo>
                <a:lnTo>
                  <a:pt x="1471" y="2444"/>
                </a:lnTo>
                <a:lnTo>
                  <a:pt x="1478" y="2421"/>
                </a:lnTo>
                <a:lnTo>
                  <a:pt x="1480" y="2398"/>
                </a:lnTo>
                <a:lnTo>
                  <a:pt x="1478" y="2375"/>
                </a:lnTo>
                <a:lnTo>
                  <a:pt x="1471" y="2351"/>
                </a:lnTo>
                <a:lnTo>
                  <a:pt x="1460" y="2330"/>
                </a:lnTo>
                <a:lnTo>
                  <a:pt x="1445" y="2311"/>
                </a:lnTo>
                <a:lnTo>
                  <a:pt x="1357" y="2224"/>
                </a:lnTo>
                <a:lnTo>
                  <a:pt x="1212" y="2369"/>
                </a:lnTo>
                <a:lnTo>
                  <a:pt x="1038" y="2195"/>
                </a:lnTo>
                <a:lnTo>
                  <a:pt x="1183" y="2050"/>
                </a:lnTo>
                <a:lnTo>
                  <a:pt x="1096" y="1964"/>
                </a:lnTo>
                <a:lnTo>
                  <a:pt x="1076" y="1947"/>
                </a:lnTo>
                <a:lnTo>
                  <a:pt x="1055" y="1937"/>
                </a:lnTo>
                <a:lnTo>
                  <a:pt x="1032" y="1929"/>
                </a:lnTo>
                <a:lnTo>
                  <a:pt x="1009" y="1927"/>
                </a:lnTo>
                <a:close/>
                <a:moveTo>
                  <a:pt x="2693" y="246"/>
                </a:moveTo>
                <a:lnTo>
                  <a:pt x="2670" y="248"/>
                </a:lnTo>
                <a:lnTo>
                  <a:pt x="2647" y="255"/>
                </a:lnTo>
                <a:lnTo>
                  <a:pt x="2625" y="267"/>
                </a:lnTo>
                <a:lnTo>
                  <a:pt x="2605" y="282"/>
                </a:lnTo>
                <a:lnTo>
                  <a:pt x="1966" y="920"/>
                </a:lnTo>
                <a:lnTo>
                  <a:pt x="1951" y="940"/>
                </a:lnTo>
                <a:lnTo>
                  <a:pt x="1940" y="960"/>
                </a:lnTo>
                <a:lnTo>
                  <a:pt x="1933" y="983"/>
                </a:lnTo>
                <a:lnTo>
                  <a:pt x="1931" y="1007"/>
                </a:lnTo>
                <a:lnTo>
                  <a:pt x="1933" y="1030"/>
                </a:lnTo>
                <a:lnTo>
                  <a:pt x="1940" y="1053"/>
                </a:lnTo>
                <a:lnTo>
                  <a:pt x="1951" y="1075"/>
                </a:lnTo>
                <a:lnTo>
                  <a:pt x="1966" y="1093"/>
                </a:lnTo>
                <a:lnTo>
                  <a:pt x="2054" y="1180"/>
                </a:lnTo>
                <a:lnTo>
                  <a:pt x="2199" y="1036"/>
                </a:lnTo>
                <a:lnTo>
                  <a:pt x="2373" y="1209"/>
                </a:lnTo>
                <a:lnTo>
                  <a:pt x="2228" y="1355"/>
                </a:lnTo>
                <a:lnTo>
                  <a:pt x="2315" y="1442"/>
                </a:lnTo>
                <a:lnTo>
                  <a:pt x="2315" y="1442"/>
                </a:lnTo>
                <a:lnTo>
                  <a:pt x="2335" y="1457"/>
                </a:lnTo>
                <a:lnTo>
                  <a:pt x="2356" y="1469"/>
                </a:lnTo>
                <a:lnTo>
                  <a:pt x="2379" y="1475"/>
                </a:lnTo>
                <a:lnTo>
                  <a:pt x="2402" y="1478"/>
                </a:lnTo>
                <a:lnTo>
                  <a:pt x="2426" y="1475"/>
                </a:lnTo>
                <a:lnTo>
                  <a:pt x="2449" y="1469"/>
                </a:lnTo>
                <a:lnTo>
                  <a:pt x="2471" y="1457"/>
                </a:lnTo>
                <a:lnTo>
                  <a:pt x="2489" y="1442"/>
                </a:lnTo>
                <a:lnTo>
                  <a:pt x="3128" y="804"/>
                </a:lnTo>
                <a:lnTo>
                  <a:pt x="3144" y="785"/>
                </a:lnTo>
                <a:lnTo>
                  <a:pt x="3155" y="764"/>
                </a:lnTo>
                <a:lnTo>
                  <a:pt x="3162" y="740"/>
                </a:lnTo>
                <a:lnTo>
                  <a:pt x="3165" y="717"/>
                </a:lnTo>
                <a:lnTo>
                  <a:pt x="3162" y="694"/>
                </a:lnTo>
                <a:lnTo>
                  <a:pt x="3155" y="671"/>
                </a:lnTo>
                <a:lnTo>
                  <a:pt x="3144" y="649"/>
                </a:lnTo>
                <a:lnTo>
                  <a:pt x="3128" y="631"/>
                </a:lnTo>
                <a:lnTo>
                  <a:pt x="2780" y="282"/>
                </a:lnTo>
                <a:lnTo>
                  <a:pt x="2761" y="267"/>
                </a:lnTo>
                <a:lnTo>
                  <a:pt x="2739" y="255"/>
                </a:lnTo>
                <a:lnTo>
                  <a:pt x="2716" y="248"/>
                </a:lnTo>
                <a:lnTo>
                  <a:pt x="2693" y="246"/>
                </a:lnTo>
                <a:close/>
                <a:moveTo>
                  <a:pt x="2692" y="0"/>
                </a:moveTo>
                <a:lnTo>
                  <a:pt x="2734" y="3"/>
                </a:lnTo>
                <a:lnTo>
                  <a:pt x="2773" y="10"/>
                </a:lnTo>
                <a:lnTo>
                  <a:pt x="2812" y="21"/>
                </a:lnTo>
                <a:lnTo>
                  <a:pt x="2851" y="36"/>
                </a:lnTo>
                <a:lnTo>
                  <a:pt x="2887" y="56"/>
                </a:lnTo>
                <a:lnTo>
                  <a:pt x="2922" y="80"/>
                </a:lnTo>
                <a:lnTo>
                  <a:pt x="2954" y="109"/>
                </a:lnTo>
                <a:lnTo>
                  <a:pt x="3302" y="456"/>
                </a:lnTo>
                <a:lnTo>
                  <a:pt x="3331" y="488"/>
                </a:lnTo>
                <a:lnTo>
                  <a:pt x="3356" y="523"/>
                </a:lnTo>
                <a:lnTo>
                  <a:pt x="3376" y="559"/>
                </a:lnTo>
                <a:lnTo>
                  <a:pt x="3391" y="597"/>
                </a:lnTo>
                <a:lnTo>
                  <a:pt x="3402" y="637"/>
                </a:lnTo>
                <a:lnTo>
                  <a:pt x="3409" y="677"/>
                </a:lnTo>
                <a:lnTo>
                  <a:pt x="3411" y="717"/>
                </a:lnTo>
                <a:lnTo>
                  <a:pt x="3411" y="717"/>
                </a:lnTo>
                <a:lnTo>
                  <a:pt x="3409" y="758"/>
                </a:lnTo>
                <a:lnTo>
                  <a:pt x="3402" y="798"/>
                </a:lnTo>
                <a:lnTo>
                  <a:pt x="3391" y="837"/>
                </a:lnTo>
                <a:lnTo>
                  <a:pt x="3376" y="874"/>
                </a:lnTo>
                <a:lnTo>
                  <a:pt x="3356" y="912"/>
                </a:lnTo>
                <a:lnTo>
                  <a:pt x="3331" y="946"/>
                </a:lnTo>
                <a:lnTo>
                  <a:pt x="3302" y="978"/>
                </a:lnTo>
                <a:lnTo>
                  <a:pt x="2663" y="1615"/>
                </a:lnTo>
                <a:lnTo>
                  <a:pt x="2631" y="1644"/>
                </a:lnTo>
                <a:lnTo>
                  <a:pt x="2597" y="1668"/>
                </a:lnTo>
                <a:lnTo>
                  <a:pt x="2561" y="1688"/>
                </a:lnTo>
                <a:lnTo>
                  <a:pt x="2523" y="1703"/>
                </a:lnTo>
                <a:lnTo>
                  <a:pt x="2483" y="1715"/>
                </a:lnTo>
                <a:lnTo>
                  <a:pt x="2443" y="1721"/>
                </a:lnTo>
                <a:lnTo>
                  <a:pt x="2402" y="1723"/>
                </a:lnTo>
                <a:lnTo>
                  <a:pt x="2362" y="1721"/>
                </a:lnTo>
                <a:lnTo>
                  <a:pt x="2322" y="1715"/>
                </a:lnTo>
                <a:lnTo>
                  <a:pt x="2282" y="1703"/>
                </a:lnTo>
                <a:lnTo>
                  <a:pt x="2244" y="1688"/>
                </a:lnTo>
                <a:lnTo>
                  <a:pt x="2208" y="1668"/>
                </a:lnTo>
                <a:lnTo>
                  <a:pt x="2174" y="1644"/>
                </a:lnTo>
                <a:lnTo>
                  <a:pt x="2141" y="1615"/>
                </a:lnTo>
                <a:lnTo>
                  <a:pt x="2054" y="1529"/>
                </a:lnTo>
                <a:lnTo>
                  <a:pt x="1532" y="2050"/>
                </a:lnTo>
                <a:lnTo>
                  <a:pt x="1618" y="2137"/>
                </a:lnTo>
                <a:lnTo>
                  <a:pt x="1647" y="2169"/>
                </a:lnTo>
                <a:lnTo>
                  <a:pt x="1671" y="2203"/>
                </a:lnTo>
                <a:lnTo>
                  <a:pt x="1691" y="2240"/>
                </a:lnTo>
                <a:lnTo>
                  <a:pt x="1707" y="2278"/>
                </a:lnTo>
                <a:lnTo>
                  <a:pt x="1718" y="2317"/>
                </a:lnTo>
                <a:lnTo>
                  <a:pt x="1724" y="2357"/>
                </a:lnTo>
                <a:lnTo>
                  <a:pt x="1726" y="2398"/>
                </a:lnTo>
                <a:lnTo>
                  <a:pt x="1724" y="2438"/>
                </a:lnTo>
                <a:lnTo>
                  <a:pt x="1718" y="2478"/>
                </a:lnTo>
                <a:lnTo>
                  <a:pt x="1707" y="2517"/>
                </a:lnTo>
                <a:lnTo>
                  <a:pt x="1691" y="2556"/>
                </a:lnTo>
                <a:lnTo>
                  <a:pt x="1671" y="2592"/>
                </a:lnTo>
                <a:lnTo>
                  <a:pt x="1647" y="2627"/>
                </a:lnTo>
                <a:lnTo>
                  <a:pt x="1618" y="2659"/>
                </a:lnTo>
                <a:lnTo>
                  <a:pt x="980" y="3297"/>
                </a:lnTo>
                <a:lnTo>
                  <a:pt x="947" y="3324"/>
                </a:lnTo>
                <a:lnTo>
                  <a:pt x="912" y="3349"/>
                </a:lnTo>
                <a:lnTo>
                  <a:pt x="876" y="3369"/>
                </a:lnTo>
                <a:lnTo>
                  <a:pt x="838" y="3384"/>
                </a:lnTo>
                <a:lnTo>
                  <a:pt x="798" y="3395"/>
                </a:lnTo>
                <a:lnTo>
                  <a:pt x="759" y="3402"/>
                </a:lnTo>
                <a:lnTo>
                  <a:pt x="719" y="3404"/>
                </a:lnTo>
                <a:lnTo>
                  <a:pt x="719" y="3404"/>
                </a:lnTo>
                <a:lnTo>
                  <a:pt x="677" y="3402"/>
                </a:lnTo>
                <a:lnTo>
                  <a:pt x="638" y="3395"/>
                </a:lnTo>
                <a:lnTo>
                  <a:pt x="599" y="3384"/>
                </a:lnTo>
                <a:lnTo>
                  <a:pt x="560" y="3369"/>
                </a:lnTo>
                <a:lnTo>
                  <a:pt x="524" y="3349"/>
                </a:lnTo>
                <a:lnTo>
                  <a:pt x="489" y="3324"/>
                </a:lnTo>
                <a:lnTo>
                  <a:pt x="457" y="3297"/>
                </a:lnTo>
                <a:lnTo>
                  <a:pt x="109" y="2948"/>
                </a:lnTo>
                <a:lnTo>
                  <a:pt x="80" y="2916"/>
                </a:lnTo>
                <a:lnTo>
                  <a:pt x="55" y="2882"/>
                </a:lnTo>
                <a:lnTo>
                  <a:pt x="35" y="2845"/>
                </a:lnTo>
                <a:lnTo>
                  <a:pt x="20" y="2808"/>
                </a:lnTo>
                <a:lnTo>
                  <a:pt x="9" y="2769"/>
                </a:lnTo>
                <a:lnTo>
                  <a:pt x="2" y="2728"/>
                </a:lnTo>
                <a:lnTo>
                  <a:pt x="0" y="2688"/>
                </a:lnTo>
                <a:lnTo>
                  <a:pt x="0" y="2688"/>
                </a:lnTo>
                <a:lnTo>
                  <a:pt x="2" y="2648"/>
                </a:lnTo>
                <a:lnTo>
                  <a:pt x="9" y="2607"/>
                </a:lnTo>
                <a:lnTo>
                  <a:pt x="20" y="2568"/>
                </a:lnTo>
                <a:lnTo>
                  <a:pt x="35" y="2530"/>
                </a:lnTo>
                <a:lnTo>
                  <a:pt x="55" y="2494"/>
                </a:lnTo>
                <a:lnTo>
                  <a:pt x="80" y="2459"/>
                </a:lnTo>
                <a:lnTo>
                  <a:pt x="109" y="2426"/>
                </a:lnTo>
                <a:lnTo>
                  <a:pt x="748" y="1789"/>
                </a:lnTo>
                <a:lnTo>
                  <a:pt x="780" y="1761"/>
                </a:lnTo>
                <a:lnTo>
                  <a:pt x="814" y="1736"/>
                </a:lnTo>
                <a:lnTo>
                  <a:pt x="850" y="1717"/>
                </a:lnTo>
                <a:lnTo>
                  <a:pt x="888" y="1701"/>
                </a:lnTo>
                <a:lnTo>
                  <a:pt x="928" y="1690"/>
                </a:lnTo>
                <a:lnTo>
                  <a:pt x="968" y="1684"/>
                </a:lnTo>
                <a:lnTo>
                  <a:pt x="1009" y="1681"/>
                </a:lnTo>
                <a:lnTo>
                  <a:pt x="1049" y="1684"/>
                </a:lnTo>
                <a:lnTo>
                  <a:pt x="1089" y="1690"/>
                </a:lnTo>
                <a:lnTo>
                  <a:pt x="1129" y="1701"/>
                </a:lnTo>
                <a:lnTo>
                  <a:pt x="1167" y="1717"/>
                </a:lnTo>
                <a:lnTo>
                  <a:pt x="1203" y="1736"/>
                </a:lnTo>
                <a:lnTo>
                  <a:pt x="1237" y="1761"/>
                </a:lnTo>
                <a:lnTo>
                  <a:pt x="1270" y="1789"/>
                </a:lnTo>
                <a:lnTo>
                  <a:pt x="1357" y="1876"/>
                </a:lnTo>
                <a:lnTo>
                  <a:pt x="1879" y="1355"/>
                </a:lnTo>
                <a:lnTo>
                  <a:pt x="1792" y="1268"/>
                </a:lnTo>
                <a:lnTo>
                  <a:pt x="1763" y="1235"/>
                </a:lnTo>
                <a:lnTo>
                  <a:pt x="1740" y="1201"/>
                </a:lnTo>
                <a:lnTo>
                  <a:pt x="1720" y="1165"/>
                </a:lnTo>
                <a:lnTo>
                  <a:pt x="1704" y="1127"/>
                </a:lnTo>
                <a:lnTo>
                  <a:pt x="1693" y="1087"/>
                </a:lnTo>
                <a:lnTo>
                  <a:pt x="1687" y="1047"/>
                </a:lnTo>
                <a:lnTo>
                  <a:pt x="1685" y="1007"/>
                </a:lnTo>
                <a:lnTo>
                  <a:pt x="1687" y="966"/>
                </a:lnTo>
                <a:lnTo>
                  <a:pt x="1693" y="926"/>
                </a:lnTo>
                <a:lnTo>
                  <a:pt x="1704" y="887"/>
                </a:lnTo>
                <a:lnTo>
                  <a:pt x="1720" y="850"/>
                </a:lnTo>
                <a:lnTo>
                  <a:pt x="1740" y="812"/>
                </a:lnTo>
                <a:lnTo>
                  <a:pt x="1763" y="778"/>
                </a:lnTo>
                <a:lnTo>
                  <a:pt x="1792" y="746"/>
                </a:lnTo>
                <a:lnTo>
                  <a:pt x="2431" y="109"/>
                </a:lnTo>
                <a:lnTo>
                  <a:pt x="2463" y="80"/>
                </a:lnTo>
                <a:lnTo>
                  <a:pt x="2499" y="56"/>
                </a:lnTo>
                <a:lnTo>
                  <a:pt x="2535" y="36"/>
                </a:lnTo>
                <a:lnTo>
                  <a:pt x="2573" y="21"/>
                </a:lnTo>
                <a:lnTo>
                  <a:pt x="2613" y="10"/>
                </a:lnTo>
                <a:lnTo>
                  <a:pt x="2652" y="3"/>
                </a:lnTo>
                <a:lnTo>
                  <a:pt x="269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09" name="Group 1008"/>
          <p:cNvGrpSpPr/>
          <p:nvPr/>
        </p:nvGrpSpPr>
        <p:grpSpPr>
          <a:xfrm>
            <a:off x="9144941" y="4999038"/>
            <a:ext cx="441325" cy="568325"/>
            <a:chOff x="9170988" y="4999038"/>
            <a:chExt cx="44132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2" name="Freeform 377"/>
            <p:cNvSpPr>
              <a:spLocks noEditPoints="1"/>
            </p:cNvSpPr>
            <p:nvPr/>
          </p:nvSpPr>
          <p:spPr bwMode="auto">
            <a:xfrm>
              <a:off x="9170988" y="4999038"/>
              <a:ext cx="441325" cy="568325"/>
            </a:xfrm>
            <a:custGeom>
              <a:avLst/>
              <a:gdLst>
                <a:gd name="T0" fmla="*/ 239 w 2786"/>
                <a:gd name="T1" fmla="*/ 3341 h 3580"/>
                <a:gd name="T2" fmla="*/ 2547 w 2786"/>
                <a:gd name="T3" fmla="*/ 795 h 3580"/>
                <a:gd name="T4" fmla="*/ 2308 w 2786"/>
                <a:gd name="T5" fmla="*/ 1034 h 3580"/>
                <a:gd name="T6" fmla="*/ 477 w 2786"/>
                <a:gd name="T7" fmla="*/ 795 h 3580"/>
                <a:gd name="T8" fmla="*/ 1392 w 2786"/>
                <a:gd name="T9" fmla="*/ 239 h 3580"/>
                <a:gd name="T10" fmla="*/ 1324 w 2786"/>
                <a:gd name="T11" fmla="*/ 251 h 3580"/>
                <a:gd name="T12" fmla="*/ 1264 w 2786"/>
                <a:gd name="T13" fmla="*/ 285 h 3580"/>
                <a:gd name="T14" fmla="*/ 1221 w 2786"/>
                <a:gd name="T15" fmla="*/ 337 h 3580"/>
                <a:gd name="T16" fmla="*/ 1197 w 2786"/>
                <a:gd name="T17" fmla="*/ 401 h 3580"/>
                <a:gd name="T18" fmla="*/ 1194 w 2786"/>
                <a:gd name="T19" fmla="*/ 557 h 3580"/>
                <a:gd name="T20" fmla="*/ 716 w 2786"/>
                <a:gd name="T21" fmla="*/ 795 h 3580"/>
                <a:gd name="T22" fmla="*/ 2069 w 2786"/>
                <a:gd name="T23" fmla="*/ 557 h 3580"/>
                <a:gd name="T24" fmla="*/ 1592 w 2786"/>
                <a:gd name="T25" fmla="*/ 437 h 3580"/>
                <a:gd name="T26" fmla="*/ 1579 w 2786"/>
                <a:gd name="T27" fmla="*/ 368 h 3580"/>
                <a:gd name="T28" fmla="*/ 1545 w 2786"/>
                <a:gd name="T29" fmla="*/ 309 h 3580"/>
                <a:gd name="T30" fmla="*/ 1493 w 2786"/>
                <a:gd name="T31" fmla="*/ 266 h 3580"/>
                <a:gd name="T32" fmla="*/ 1428 w 2786"/>
                <a:gd name="T33" fmla="*/ 242 h 3580"/>
                <a:gd name="T34" fmla="*/ 1392 w 2786"/>
                <a:gd name="T35" fmla="*/ 0 h 3580"/>
                <a:gd name="T36" fmla="*/ 1499 w 2786"/>
                <a:gd name="T37" fmla="*/ 13 h 3580"/>
                <a:gd name="T38" fmla="*/ 1594 w 2786"/>
                <a:gd name="T39" fmla="*/ 49 h 3580"/>
                <a:gd name="T40" fmla="*/ 1679 w 2786"/>
                <a:gd name="T41" fmla="*/ 106 h 3580"/>
                <a:gd name="T42" fmla="*/ 1747 w 2786"/>
                <a:gd name="T43" fmla="*/ 181 h 3580"/>
                <a:gd name="T44" fmla="*/ 1797 w 2786"/>
                <a:gd name="T45" fmla="*/ 269 h 3580"/>
                <a:gd name="T46" fmla="*/ 2308 w 2786"/>
                <a:gd name="T47" fmla="*/ 318 h 3580"/>
                <a:gd name="T48" fmla="*/ 2786 w 2786"/>
                <a:gd name="T49" fmla="*/ 557 h 3580"/>
                <a:gd name="T50" fmla="*/ 0 w 2786"/>
                <a:gd name="T51" fmla="*/ 3580 h 3580"/>
                <a:gd name="T52" fmla="*/ 477 w 2786"/>
                <a:gd name="T53" fmla="*/ 557 h 3580"/>
                <a:gd name="T54" fmla="*/ 971 w 2786"/>
                <a:gd name="T55" fmla="*/ 318 h 3580"/>
                <a:gd name="T56" fmla="*/ 1011 w 2786"/>
                <a:gd name="T57" fmla="*/ 223 h 3580"/>
                <a:gd name="T58" fmla="*/ 1071 w 2786"/>
                <a:gd name="T59" fmla="*/ 141 h 3580"/>
                <a:gd name="T60" fmla="*/ 1147 w 2786"/>
                <a:gd name="T61" fmla="*/ 76 h 3580"/>
                <a:gd name="T62" fmla="*/ 1238 w 2786"/>
                <a:gd name="T63" fmla="*/ 28 h 3580"/>
                <a:gd name="T64" fmla="*/ 1339 w 2786"/>
                <a:gd name="T65" fmla="*/ 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86" h="3580">
                  <a:moveTo>
                    <a:pt x="239" y="795"/>
                  </a:moveTo>
                  <a:lnTo>
                    <a:pt x="239" y="3341"/>
                  </a:lnTo>
                  <a:lnTo>
                    <a:pt x="2547" y="3341"/>
                  </a:lnTo>
                  <a:lnTo>
                    <a:pt x="2547" y="795"/>
                  </a:lnTo>
                  <a:lnTo>
                    <a:pt x="2308" y="795"/>
                  </a:lnTo>
                  <a:lnTo>
                    <a:pt x="2308" y="1034"/>
                  </a:lnTo>
                  <a:lnTo>
                    <a:pt x="477" y="1034"/>
                  </a:lnTo>
                  <a:lnTo>
                    <a:pt x="477" y="795"/>
                  </a:lnTo>
                  <a:lnTo>
                    <a:pt x="239" y="795"/>
                  </a:lnTo>
                  <a:close/>
                  <a:moveTo>
                    <a:pt x="1392" y="239"/>
                  </a:moveTo>
                  <a:lnTo>
                    <a:pt x="1357" y="242"/>
                  </a:lnTo>
                  <a:lnTo>
                    <a:pt x="1324" y="251"/>
                  </a:lnTo>
                  <a:lnTo>
                    <a:pt x="1292" y="266"/>
                  </a:lnTo>
                  <a:lnTo>
                    <a:pt x="1264" y="285"/>
                  </a:lnTo>
                  <a:lnTo>
                    <a:pt x="1240" y="309"/>
                  </a:lnTo>
                  <a:lnTo>
                    <a:pt x="1221" y="337"/>
                  </a:lnTo>
                  <a:lnTo>
                    <a:pt x="1207" y="368"/>
                  </a:lnTo>
                  <a:lnTo>
                    <a:pt x="1197" y="401"/>
                  </a:lnTo>
                  <a:lnTo>
                    <a:pt x="1194" y="437"/>
                  </a:lnTo>
                  <a:lnTo>
                    <a:pt x="1194" y="557"/>
                  </a:lnTo>
                  <a:lnTo>
                    <a:pt x="716" y="557"/>
                  </a:lnTo>
                  <a:lnTo>
                    <a:pt x="716" y="795"/>
                  </a:lnTo>
                  <a:lnTo>
                    <a:pt x="2069" y="795"/>
                  </a:lnTo>
                  <a:lnTo>
                    <a:pt x="2069" y="557"/>
                  </a:lnTo>
                  <a:lnTo>
                    <a:pt x="1592" y="557"/>
                  </a:lnTo>
                  <a:lnTo>
                    <a:pt x="1592" y="437"/>
                  </a:lnTo>
                  <a:lnTo>
                    <a:pt x="1589" y="401"/>
                  </a:lnTo>
                  <a:lnTo>
                    <a:pt x="1579" y="368"/>
                  </a:lnTo>
                  <a:lnTo>
                    <a:pt x="1565" y="337"/>
                  </a:lnTo>
                  <a:lnTo>
                    <a:pt x="1545" y="309"/>
                  </a:lnTo>
                  <a:lnTo>
                    <a:pt x="1521" y="285"/>
                  </a:lnTo>
                  <a:lnTo>
                    <a:pt x="1493" y="266"/>
                  </a:lnTo>
                  <a:lnTo>
                    <a:pt x="1462" y="251"/>
                  </a:lnTo>
                  <a:lnTo>
                    <a:pt x="1428" y="242"/>
                  </a:lnTo>
                  <a:lnTo>
                    <a:pt x="1392" y="239"/>
                  </a:lnTo>
                  <a:close/>
                  <a:moveTo>
                    <a:pt x="1392" y="0"/>
                  </a:moveTo>
                  <a:lnTo>
                    <a:pt x="1446" y="3"/>
                  </a:lnTo>
                  <a:lnTo>
                    <a:pt x="1499" y="13"/>
                  </a:lnTo>
                  <a:lnTo>
                    <a:pt x="1547" y="28"/>
                  </a:lnTo>
                  <a:lnTo>
                    <a:pt x="1594" y="49"/>
                  </a:lnTo>
                  <a:lnTo>
                    <a:pt x="1639" y="76"/>
                  </a:lnTo>
                  <a:lnTo>
                    <a:pt x="1679" y="106"/>
                  </a:lnTo>
                  <a:lnTo>
                    <a:pt x="1715" y="141"/>
                  </a:lnTo>
                  <a:lnTo>
                    <a:pt x="1747" y="181"/>
                  </a:lnTo>
                  <a:lnTo>
                    <a:pt x="1774" y="223"/>
                  </a:lnTo>
                  <a:lnTo>
                    <a:pt x="1797" y="269"/>
                  </a:lnTo>
                  <a:lnTo>
                    <a:pt x="1814" y="318"/>
                  </a:lnTo>
                  <a:lnTo>
                    <a:pt x="2308" y="318"/>
                  </a:lnTo>
                  <a:lnTo>
                    <a:pt x="2308" y="557"/>
                  </a:lnTo>
                  <a:lnTo>
                    <a:pt x="2786" y="557"/>
                  </a:lnTo>
                  <a:lnTo>
                    <a:pt x="2786" y="3580"/>
                  </a:lnTo>
                  <a:lnTo>
                    <a:pt x="0" y="3580"/>
                  </a:lnTo>
                  <a:lnTo>
                    <a:pt x="0" y="557"/>
                  </a:lnTo>
                  <a:lnTo>
                    <a:pt x="477" y="557"/>
                  </a:lnTo>
                  <a:lnTo>
                    <a:pt x="477" y="318"/>
                  </a:lnTo>
                  <a:lnTo>
                    <a:pt x="971" y="318"/>
                  </a:lnTo>
                  <a:lnTo>
                    <a:pt x="989" y="269"/>
                  </a:lnTo>
                  <a:lnTo>
                    <a:pt x="1011" y="223"/>
                  </a:lnTo>
                  <a:lnTo>
                    <a:pt x="1038" y="181"/>
                  </a:lnTo>
                  <a:lnTo>
                    <a:pt x="1071" y="141"/>
                  </a:lnTo>
                  <a:lnTo>
                    <a:pt x="1107" y="106"/>
                  </a:lnTo>
                  <a:lnTo>
                    <a:pt x="1147" y="76"/>
                  </a:lnTo>
                  <a:lnTo>
                    <a:pt x="1191" y="49"/>
                  </a:lnTo>
                  <a:lnTo>
                    <a:pt x="1238" y="28"/>
                  </a:lnTo>
                  <a:lnTo>
                    <a:pt x="1287" y="13"/>
                  </a:lnTo>
                  <a:lnTo>
                    <a:pt x="1339" y="3"/>
                  </a:lnTo>
                  <a:lnTo>
                    <a:pt x="1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Freeform 378"/>
            <p:cNvSpPr>
              <a:spLocks noEditPoints="1"/>
            </p:cNvSpPr>
            <p:nvPr/>
          </p:nvSpPr>
          <p:spPr bwMode="auto">
            <a:xfrm>
              <a:off x="9247188" y="5365751"/>
              <a:ext cx="112712" cy="112713"/>
            </a:xfrm>
            <a:custGeom>
              <a:avLst/>
              <a:gdLst>
                <a:gd name="T0" fmla="*/ 239 w 717"/>
                <a:gd name="T1" fmla="*/ 239 h 716"/>
                <a:gd name="T2" fmla="*/ 239 w 717"/>
                <a:gd name="T3" fmla="*/ 478 h 716"/>
                <a:gd name="T4" fmla="*/ 478 w 717"/>
                <a:gd name="T5" fmla="*/ 478 h 716"/>
                <a:gd name="T6" fmla="*/ 478 w 717"/>
                <a:gd name="T7" fmla="*/ 239 h 716"/>
                <a:gd name="T8" fmla="*/ 239 w 717"/>
                <a:gd name="T9" fmla="*/ 239 h 716"/>
                <a:gd name="T10" fmla="*/ 0 w 717"/>
                <a:gd name="T11" fmla="*/ 0 h 716"/>
                <a:gd name="T12" fmla="*/ 717 w 717"/>
                <a:gd name="T13" fmla="*/ 0 h 716"/>
                <a:gd name="T14" fmla="*/ 717 w 717"/>
                <a:gd name="T15" fmla="*/ 716 h 716"/>
                <a:gd name="T16" fmla="*/ 0 w 717"/>
                <a:gd name="T17" fmla="*/ 716 h 716"/>
                <a:gd name="T18" fmla="*/ 0 w 717"/>
                <a:gd name="T1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7" h="716">
                  <a:moveTo>
                    <a:pt x="239" y="239"/>
                  </a:moveTo>
                  <a:lnTo>
                    <a:pt x="239" y="478"/>
                  </a:lnTo>
                  <a:lnTo>
                    <a:pt x="478" y="478"/>
                  </a:lnTo>
                  <a:lnTo>
                    <a:pt x="478" y="239"/>
                  </a:lnTo>
                  <a:lnTo>
                    <a:pt x="239" y="239"/>
                  </a:lnTo>
                  <a:close/>
                  <a:moveTo>
                    <a:pt x="0" y="0"/>
                  </a:moveTo>
                  <a:lnTo>
                    <a:pt x="717" y="0"/>
                  </a:lnTo>
                  <a:lnTo>
                    <a:pt x="717" y="716"/>
                  </a:lnTo>
                  <a:lnTo>
                    <a:pt x="0" y="7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379"/>
            <p:cNvSpPr>
              <a:spLocks noEditPoints="1"/>
            </p:cNvSpPr>
            <p:nvPr/>
          </p:nvSpPr>
          <p:spPr bwMode="auto">
            <a:xfrm>
              <a:off x="9247188" y="5213351"/>
              <a:ext cx="112712" cy="114300"/>
            </a:xfrm>
            <a:custGeom>
              <a:avLst/>
              <a:gdLst>
                <a:gd name="T0" fmla="*/ 239 w 717"/>
                <a:gd name="T1" fmla="*/ 238 h 716"/>
                <a:gd name="T2" fmla="*/ 239 w 717"/>
                <a:gd name="T3" fmla="*/ 477 h 716"/>
                <a:gd name="T4" fmla="*/ 478 w 717"/>
                <a:gd name="T5" fmla="*/ 477 h 716"/>
                <a:gd name="T6" fmla="*/ 478 w 717"/>
                <a:gd name="T7" fmla="*/ 238 h 716"/>
                <a:gd name="T8" fmla="*/ 239 w 717"/>
                <a:gd name="T9" fmla="*/ 238 h 716"/>
                <a:gd name="T10" fmla="*/ 0 w 717"/>
                <a:gd name="T11" fmla="*/ 0 h 716"/>
                <a:gd name="T12" fmla="*/ 717 w 717"/>
                <a:gd name="T13" fmla="*/ 0 h 716"/>
                <a:gd name="T14" fmla="*/ 717 w 717"/>
                <a:gd name="T15" fmla="*/ 716 h 716"/>
                <a:gd name="T16" fmla="*/ 0 w 717"/>
                <a:gd name="T17" fmla="*/ 716 h 716"/>
                <a:gd name="T18" fmla="*/ 0 w 717"/>
                <a:gd name="T1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7" h="716">
                  <a:moveTo>
                    <a:pt x="239" y="238"/>
                  </a:moveTo>
                  <a:lnTo>
                    <a:pt x="239" y="477"/>
                  </a:lnTo>
                  <a:lnTo>
                    <a:pt x="478" y="477"/>
                  </a:lnTo>
                  <a:lnTo>
                    <a:pt x="478" y="238"/>
                  </a:lnTo>
                  <a:lnTo>
                    <a:pt x="239" y="238"/>
                  </a:lnTo>
                  <a:close/>
                  <a:moveTo>
                    <a:pt x="0" y="0"/>
                  </a:moveTo>
                  <a:lnTo>
                    <a:pt x="717" y="0"/>
                  </a:lnTo>
                  <a:lnTo>
                    <a:pt x="717" y="716"/>
                  </a:lnTo>
                  <a:lnTo>
                    <a:pt x="0" y="7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Rectangle 380"/>
            <p:cNvSpPr>
              <a:spLocks noChangeArrowheads="1"/>
            </p:cNvSpPr>
            <p:nvPr/>
          </p:nvSpPr>
          <p:spPr bwMode="auto">
            <a:xfrm>
              <a:off x="9398000" y="5289551"/>
              <a:ext cx="139700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Rectangle 381"/>
            <p:cNvSpPr>
              <a:spLocks noChangeArrowheads="1"/>
            </p:cNvSpPr>
            <p:nvPr/>
          </p:nvSpPr>
          <p:spPr bwMode="auto">
            <a:xfrm>
              <a:off x="9398000" y="5213351"/>
              <a:ext cx="139700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Rectangle 382"/>
            <p:cNvSpPr>
              <a:spLocks noChangeArrowheads="1"/>
            </p:cNvSpPr>
            <p:nvPr/>
          </p:nvSpPr>
          <p:spPr bwMode="auto">
            <a:xfrm>
              <a:off x="9398000" y="5440363"/>
              <a:ext cx="139700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Rectangle 383"/>
            <p:cNvSpPr>
              <a:spLocks noChangeArrowheads="1"/>
            </p:cNvSpPr>
            <p:nvPr/>
          </p:nvSpPr>
          <p:spPr bwMode="auto">
            <a:xfrm>
              <a:off x="9398000" y="5365751"/>
              <a:ext cx="139700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5" name="Group 1014"/>
          <p:cNvGrpSpPr/>
          <p:nvPr/>
        </p:nvGrpSpPr>
        <p:grpSpPr>
          <a:xfrm>
            <a:off x="8166584" y="5021263"/>
            <a:ext cx="527050" cy="525463"/>
            <a:chOff x="8151813" y="5021263"/>
            <a:chExt cx="527050" cy="525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3" name="Freeform 388"/>
            <p:cNvSpPr>
              <a:spLocks noEditPoints="1"/>
            </p:cNvSpPr>
            <p:nvPr/>
          </p:nvSpPr>
          <p:spPr bwMode="auto">
            <a:xfrm>
              <a:off x="8151813" y="5021263"/>
              <a:ext cx="527050" cy="525463"/>
            </a:xfrm>
            <a:custGeom>
              <a:avLst/>
              <a:gdLst>
                <a:gd name="T0" fmla="*/ 998 w 3320"/>
                <a:gd name="T1" fmla="*/ 2485 h 3314"/>
                <a:gd name="T2" fmla="*/ 1163 w 3320"/>
                <a:gd name="T3" fmla="*/ 2319 h 3314"/>
                <a:gd name="T4" fmla="*/ 1206 w 3320"/>
                <a:gd name="T5" fmla="*/ 2027 h 3314"/>
                <a:gd name="T6" fmla="*/ 1965 w 3320"/>
                <a:gd name="T7" fmla="*/ 246 h 3314"/>
                <a:gd name="T8" fmla="*/ 1699 w 3320"/>
                <a:gd name="T9" fmla="*/ 323 h 3314"/>
                <a:gd name="T10" fmla="*/ 1465 w 3320"/>
                <a:gd name="T11" fmla="*/ 473 h 3314"/>
                <a:gd name="T12" fmla="*/ 1278 w 3320"/>
                <a:gd name="T13" fmla="*/ 689 h 3314"/>
                <a:gd name="T14" fmla="*/ 1164 w 3320"/>
                <a:gd name="T15" fmla="*/ 943 h 3314"/>
                <a:gd name="T16" fmla="*/ 1127 w 3320"/>
                <a:gd name="T17" fmla="*/ 1212 h 3314"/>
                <a:gd name="T18" fmla="*/ 1164 w 3320"/>
                <a:gd name="T19" fmla="*/ 1483 h 3314"/>
                <a:gd name="T20" fmla="*/ 1278 w 3320"/>
                <a:gd name="T21" fmla="*/ 1735 h 3314"/>
                <a:gd name="T22" fmla="*/ 1465 w 3320"/>
                <a:gd name="T23" fmla="*/ 1952 h 3314"/>
                <a:gd name="T24" fmla="*/ 1699 w 3320"/>
                <a:gd name="T25" fmla="*/ 2103 h 3314"/>
                <a:gd name="T26" fmla="*/ 1965 w 3320"/>
                <a:gd name="T27" fmla="*/ 2180 h 3314"/>
                <a:gd name="T28" fmla="*/ 2247 w 3320"/>
                <a:gd name="T29" fmla="*/ 2180 h 3314"/>
                <a:gd name="T30" fmla="*/ 2512 w 3320"/>
                <a:gd name="T31" fmla="*/ 2103 h 3314"/>
                <a:gd name="T32" fmla="*/ 2746 w 3320"/>
                <a:gd name="T33" fmla="*/ 1952 h 3314"/>
                <a:gd name="T34" fmla="*/ 2934 w 3320"/>
                <a:gd name="T35" fmla="*/ 1735 h 3314"/>
                <a:gd name="T36" fmla="*/ 3048 w 3320"/>
                <a:gd name="T37" fmla="*/ 1483 h 3314"/>
                <a:gd name="T38" fmla="*/ 3085 w 3320"/>
                <a:gd name="T39" fmla="*/ 1212 h 3314"/>
                <a:gd name="T40" fmla="*/ 3048 w 3320"/>
                <a:gd name="T41" fmla="*/ 943 h 3314"/>
                <a:gd name="T42" fmla="*/ 2934 w 3320"/>
                <a:gd name="T43" fmla="*/ 689 h 3314"/>
                <a:gd name="T44" fmla="*/ 2746 w 3320"/>
                <a:gd name="T45" fmla="*/ 473 h 3314"/>
                <a:gd name="T46" fmla="*/ 2512 w 3320"/>
                <a:gd name="T47" fmla="*/ 323 h 3314"/>
                <a:gd name="T48" fmla="*/ 2247 w 3320"/>
                <a:gd name="T49" fmla="*/ 246 h 3314"/>
                <a:gd name="T50" fmla="*/ 2187 w 3320"/>
                <a:gd name="T51" fmla="*/ 3 h 3314"/>
                <a:gd name="T52" fmla="*/ 2497 w 3320"/>
                <a:gd name="T53" fmla="*/ 64 h 3314"/>
                <a:gd name="T54" fmla="*/ 2780 w 3320"/>
                <a:gd name="T55" fmla="*/ 203 h 3314"/>
                <a:gd name="T56" fmla="*/ 3022 w 3320"/>
                <a:gd name="T57" fmla="*/ 417 h 3314"/>
                <a:gd name="T58" fmla="*/ 3199 w 3320"/>
                <a:gd name="T59" fmla="*/ 684 h 3314"/>
                <a:gd name="T60" fmla="*/ 3298 w 3320"/>
                <a:gd name="T61" fmla="*/ 981 h 3314"/>
                <a:gd name="T62" fmla="*/ 3320 w 3320"/>
                <a:gd name="T63" fmla="*/ 1212 h 3314"/>
                <a:gd name="T64" fmla="*/ 3281 w 3320"/>
                <a:gd name="T65" fmla="*/ 1520 h 3314"/>
                <a:gd name="T66" fmla="*/ 3163 w 3320"/>
                <a:gd name="T67" fmla="*/ 1812 h 3314"/>
                <a:gd name="T68" fmla="*/ 2965 w 3320"/>
                <a:gd name="T69" fmla="*/ 2070 h 3314"/>
                <a:gd name="T70" fmla="*/ 2712 w 3320"/>
                <a:gd name="T71" fmla="*/ 2264 h 3314"/>
                <a:gd name="T72" fmla="*/ 2422 w 3320"/>
                <a:gd name="T73" fmla="*/ 2383 h 3314"/>
                <a:gd name="T74" fmla="*/ 2106 w 3320"/>
                <a:gd name="T75" fmla="*/ 2425 h 3314"/>
                <a:gd name="T76" fmla="*/ 1767 w 3320"/>
                <a:gd name="T77" fmla="*/ 2377 h 3314"/>
                <a:gd name="T78" fmla="*/ 499 w 3320"/>
                <a:gd name="T79" fmla="*/ 3314 h 3314"/>
                <a:gd name="T80" fmla="*/ 971 w 3320"/>
                <a:gd name="T81" fmla="*/ 1643 h 3314"/>
                <a:gd name="T82" fmla="*/ 899 w 3320"/>
                <a:gd name="T83" fmla="*/ 1346 h 3314"/>
                <a:gd name="T84" fmla="*/ 903 w 3320"/>
                <a:gd name="T85" fmla="*/ 1042 h 3314"/>
                <a:gd name="T86" fmla="*/ 984 w 3320"/>
                <a:gd name="T87" fmla="*/ 748 h 3314"/>
                <a:gd name="T88" fmla="*/ 1140 w 3320"/>
                <a:gd name="T89" fmla="*/ 477 h 3314"/>
                <a:gd name="T90" fmla="*/ 1368 w 3320"/>
                <a:gd name="T91" fmla="*/ 250 h 3314"/>
                <a:gd name="T92" fmla="*/ 1641 w 3320"/>
                <a:gd name="T93" fmla="*/ 93 h 3314"/>
                <a:gd name="T94" fmla="*/ 1946 w 3320"/>
                <a:gd name="T95" fmla="*/ 11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20" h="3314">
                  <a:moveTo>
                    <a:pt x="832" y="2319"/>
                  </a:moveTo>
                  <a:lnTo>
                    <a:pt x="333" y="2816"/>
                  </a:lnTo>
                  <a:lnTo>
                    <a:pt x="499" y="2982"/>
                  </a:lnTo>
                  <a:lnTo>
                    <a:pt x="998" y="2485"/>
                  </a:lnTo>
                  <a:lnTo>
                    <a:pt x="832" y="2319"/>
                  </a:lnTo>
                  <a:close/>
                  <a:moveTo>
                    <a:pt x="1167" y="1983"/>
                  </a:moveTo>
                  <a:lnTo>
                    <a:pt x="998" y="2153"/>
                  </a:lnTo>
                  <a:lnTo>
                    <a:pt x="1163" y="2319"/>
                  </a:lnTo>
                  <a:lnTo>
                    <a:pt x="1334" y="2149"/>
                  </a:lnTo>
                  <a:lnTo>
                    <a:pt x="1289" y="2111"/>
                  </a:lnTo>
                  <a:lnTo>
                    <a:pt x="1247" y="2070"/>
                  </a:lnTo>
                  <a:lnTo>
                    <a:pt x="1206" y="2027"/>
                  </a:lnTo>
                  <a:lnTo>
                    <a:pt x="1167" y="1983"/>
                  </a:lnTo>
                  <a:close/>
                  <a:moveTo>
                    <a:pt x="2106" y="235"/>
                  </a:moveTo>
                  <a:lnTo>
                    <a:pt x="2036" y="237"/>
                  </a:lnTo>
                  <a:lnTo>
                    <a:pt x="1965" y="246"/>
                  </a:lnTo>
                  <a:lnTo>
                    <a:pt x="1896" y="258"/>
                  </a:lnTo>
                  <a:lnTo>
                    <a:pt x="1829" y="275"/>
                  </a:lnTo>
                  <a:lnTo>
                    <a:pt x="1763" y="297"/>
                  </a:lnTo>
                  <a:lnTo>
                    <a:pt x="1699" y="323"/>
                  </a:lnTo>
                  <a:lnTo>
                    <a:pt x="1637" y="354"/>
                  </a:lnTo>
                  <a:lnTo>
                    <a:pt x="1578" y="389"/>
                  </a:lnTo>
                  <a:lnTo>
                    <a:pt x="1520" y="429"/>
                  </a:lnTo>
                  <a:lnTo>
                    <a:pt x="1465" y="473"/>
                  </a:lnTo>
                  <a:lnTo>
                    <a:pt x="1413" y="521"/>
                  </a:lnTo>
                  <a:lnTo>
                    <a:pt x="1364" y="574"/>
                  </a:lnTo>
                  <a:lnTo>
                    <a:pt x="1319" y="631"/>
                  </a:lnTo>
                  <a:lnTo>
                    <a:pt x="1278" y="689"/>
                  </a:lnTo>
                  <a:lnTo>
                    <a:pt x="1243" y="751"/>
                  </a:lnTo>
                  <a:lnTo>
                    <a:pt x="1212" y="813"/>
                  </a:lnTo>
                  <a:lnTo>
                    <a:pt x="1186" y="877"/>
                  </a:lnTo>
                  <a:lnTo>
                    <a:pt x="1164" y="943"/>
                  </a:lnTo>
                  <a:lnTo>
                    <a:pt x="1148" y="1009"/>
                  </a:lnTo>
                  <a:lnTo>
                    <a:pt x="1136" y="1077"/>
                  </a:lnTo>
                  <a:lnTo>
                    <a:pt x="1129" y="1144"/>
                  </a:lnTo>
                  <a:lnTo>
                    <a:pt x="1127" y="1212"/>
                  </a:lnTo>
                  <a:lnTo>
                    <a:pt x="1129" y="1281"/>
                  </a:lnTo>
                  <a:lnTo>
                    <a:pt x="1136" y="1349"/>
                  </a:lnTo>
                  <a:lnTo>
                    <a:pt x="1148" y="1417"/>
                  </a:lnTo>
                  <a:lnTo>
                    <a:pt x="1164" y="1483"/>
                  </a:lnTo>
                  <a:lnTo>
                    <a:pt x="1186" y="1548"/>
                  </a:lnTo>
                  <a:lnTo>
                    <a:pt x="1212" y="1613"/>
                  </a:lnTo>
                  <a:lnTo>
                    <a:pt x="1243" y="1675"/>
                  </a:lnTo>
                  <a:lnTo>
                    <a:pt x="1278" y="1735"/>
                  </a:lnTo>
                  <a:lnTo>
                    <a:pt x="1319" y="1795"/>
                  </a:lnTo>
                  <a:lnTo>
                    <a:pt x="1364" y="1850"/>
                  </a:lnTo>
                  <a:lnTo>
                    <a:pt x="1413" y="1904"/>
                  </a:lnTo>
                  <a:lnTo>
                    <a:pt x="1465" y="1952"/>
                  </a:lnTo>
                  <a:lnTo>
                    <a:pt x="1520" y="1996"/>
                  </a:lnTo>
                  <a:lnTo>
                    <a:pt x="1578" y="2036"/>
                  </a:lnTo>
                  <a:lnTo>
                    <a:pt x="1637" y="2072"/>
                  </a:lnTo>
                  <a:lnTo>
                    <a:pt x="1699" y="2103"/>
                  </a:lnTo>
                  <a:lnTo>
                    <a:pt x="1763" y="2129"/>
                  </a:lnTo>
                  <a:lnTo>
                    <a:pt x="1829" y="2151"/>
                  </a:lnTo>
                  <a:lnTo>
                    <a:pt x="1896" y="2168"/>
                  </a:lnTo>
                  <a:lnTo>
                    <a:pt x="1965" y="2180"/>
                  </a:lnTo>
                  <a:lnTo>
                    <a:pt x="2036" y="2187"/>
                  </a:lnTo>
                  <a:lnTo>
                    <a:pt x="2106" y="2190"/>
                  </a:lnTo>
                  <a:lnTo>
                    <a:pt x="2177" y="2187"/>
                  </a:lnTo>
                  <a:lnTo>
                    <a:pt x="2247" y="2180"/>
                  </a:lnTo>
                  <a:lnTo>
                    <a:pt x="2316" y="2168"/>
                  </a:lnTo>
                  <a:lnTo>
                    <a:pt x="2383" y="2151"/>
                  </a:lnTo>
                  <a:lnTo>
                    <a:pt x="2449" y="2129"/>
                  </a:lnTo>
                  <a:lnTo>
                    <a:pt x="2512" y="2103"/>
                  </a:lnTo>
                  <a:lnTo>
                    <a:pt x="2575" y="2072"/>
                  </a:lnTo>
                  <a:lnTo>
                    <a:pt x="2634" y="2036"/>
                  </a:lnTo>
                  <a:lnTo>
                    <a:pt x="2692" y="1996"/>
                  </a:lnTo>
                  <a:lnTo>
                    <a:pt x="2746" y="1952"/>
                  </a:lnTo>
                  <a:lnTo>
                    <a:pt x="2799" y="1904"/>
                  </a:lnTo>
                  <a:lnTo>
                    <a:pt x="2848" y="1850"/>
                  </a:lnTo>
                  <a:lnTo>
                    <a:pt x="2894" y="1795"/>
                  </a:lnTo>
                  <a:lnTo>
                    <a:pt x="2934" y="1735"/>
                  </a:lnTo>
                  <a:lnTo>
                    <a:pt x="2969" y="1675"/>
                  </a:lnTo>
                  <a:lnTo>
                    <a:pt x="3000" y="1613"/>
                  </a:lnTo>
                  <a:lnTo>
                    <a:pt x="3026" y="1548"/>
                  </a:lnTo>
                  <a:lnTo>
                    <a:pt x="3048" y="1483"/>
                  </a:lnTo>
                  <a:lnTo>
                    <a:pt x="3064" y="1417"/>
                  </a:lnTo>
                  <a:lnTo>
                    <a:pt x="3076" y="1349"/>
                  </a:lnTo>
                  <a:lnTo>
                    <a:pt x="3083" y="1281"/>
                  </a:lnTo>
                  <a:lnTo>
                    <a:pt x="3085" y="1212"/>
                  </a:lnTo>
                  <a:lnTo>
                    <a:pt x="3083" y="1144"/>
                  </a:lnTo>
                  <a:lnTo>
                    <a:pt x="3076" y="1077"/>
                  </a:lnTo>
                  <a:lnTo>
                    <a:pt x="3064" y="1009"/>
                  </a:lnTo>
                  <a:lnTo>
                    <a:pt x="3048" y="943"/>
                  </a:lnTo>
                  <a:lnTo>
                    <a:pt x="3026" y="877"/>
                  </a:lnTo>
                  <a:lnTo>
                    <a:pt x="3000" y="813"/>
                  </a:lnTo>
                  <a:lnTo>
                    <a:pt x="2969" y="751"/>
                  </a:lnTo>
                  <a:lnTo>
                    <a:pt x="2934" y="689"/>
                  </a:lnTo>
                  <a:lnTo>
                    <a:pt x="2894" y="631"/>
                  </a:lnTo>
                  <a:lnTo>
                    <a:pt x="2848" y="574"/>
                  </a:lnTo>
                  <a:lnTo>
                    <a:pt x="2799" y="521"/>
                  </a:lnTo>
                  <a:lnTo>
                    <a:pt x="2746" y="473"/>
                  </a:lnTo>
                  <a:lnTo>
                    <a:pt x="2692" y="429"/>
                  </a:lnTo>
                  <a:lnTo>
                    <a:pt x="2634" y="389"/>
                  </a:lnTo>
                  <a:lnTo>
                    <a:pt x="2575" y="354"/>
                  </a:lnTo>
                  <a:lnTo>
                    <a:pt x="2512" y="323"/>
                  </a:lnTo>
                  <a:lnTo>
                    <a:pt x="2449" y="297"/>
                  </a:lnTo>
                  <a:lnTo>
                    <a:pt x="2383" y="275"/>
                  </a:lnTo>
                  <a:lnTo>
                    <a:pt x="2316" y="258"/>
                  </a:lnTo>
                  <a:lnTo>
                    <a:pt x="2247" y="246"/>
                  </a:lnTo>
                  <a:lnTo>
                    <a:pt x="2177" y="237"/>
                  </a:lnTo>
                  <a:lnTo>
                    <a:pt x="2106" y="235"/>
                  </a:lnTo>
                  <a:close/>
                  <a:moveTo>
                    <a:pt x="2106" y="0"/>
                  </a:moveTo>
                  <a:lnTo>
                    <a:pt x="2187" y="3"/>
                  </a:lnTo>
                  <a:lnTo>
                    <a:pt x="2266" y="11"/>
                  </a:lnTo>
                  <a:lnTo>
                    <a:pt x="2345" y="24"/>
                  </a:lnTo>
                  <a:lnTo>
                    <a:pt x="2422" y="41"/>
                  </a:lnTo>
                  <a:lnTo>
                    <a:pt x="2497" y="64"/>
                  </a:lnTo>
                  <a:lnTo>
                    <a:pt x="2571" y="93"/>
                  </a:lnTo>
                  <a:lnTo>
                    <a:pt x="2642" y="125"/>
                  </a:lnTo>
                  <a:lnTo>
                    <a:pt x="2712" y="162"/>
                  </a:lnTo>
                  <a:lnTo>
                    <a:pt x="2780" y="203"/>
                  </a:lnTo>
                  <a:lnTo>
                    <a:pt x="2844" y="250"/>
                  </a:lnTo>
                  <a:lnTo>
                    <a:pt x="2906" y="301"/>
                  </a:lnTo>
                  <a:lnTo>
                    <a:pt x="2965" y="355"/>
                  </a:lnTo>
                  <a:lnTo>
                    <a:pt x="3022" y="417"/>
                  </a:lnTo>
                  <a:lnTo>
                    <a:pt x="3074" y="480"/>
                  </a:lnTo>
                  <a:lnTo>
                    <a:pt x="3120" y="545"/>
                  </a:lnTo>
                  <a:lnTo>
                    <a:pt x="3163" y="614"/>
                  </a:lnTo>
                  <a:lnTo>
                    <a:pt x="3199" y="684"/>
                  </a:lnTo>
                  <a:lnTo>
                    <a:pt x="3231" y="757"/>
                  </a:lnTo>
                  <a:lnTo>
                    <a:pt x="3258" y="830"/>
                  </a:lnTo>
                  <a:lnTo>
                    <a:pt x="3281" y="904"/>
                  </a:lnTo>
                  <a:lnTo>
                    <a:pt x="3298" y="981"/>
                  </a:lnTo>
                  <a:lnTo>
                    <a:pt x="3310" y="1057"/>
                  </a:lnTo>
                  <a:lnTo>
                    <a:pt x="3318" y="1135"/>
                  </a:lnTo>
                  <a:lnTo>
                    <a:pt x="3320" y="1212"/>
                  </a:lnTo>
                  <a:lnTo>
                    <a:pt x="3320" y="1212"/>
                  </a:lnTo>
                  <a:lnTo>
                    <a:pt x="3318" y="1290"/>
                  </a:lnTo>
                  <a:lnTo>
                    <a:pt x="3310" y="1367"/>
                  </a:lnTo>
                  <a:lnTo>
                    <a:pt x="3298" y="1445"/>
                  </a:lnTo>
                  <a:lnTo>
                    <a:pt x="3281" y="1520"/>
                  </a:lnTo>
                  <a:lnTo>
                    <a:pt x="3258" y="1596"/>
                  </a:lnTo>
                  <a:lnTo>
                    <a:pt x="3231" y="1669"/>
                  </a:lnTo>
                  <a:lnTo>
                    <a:pt x="3199" y="1742"/>
                  </a:lnTo>
                  <a:lnTo>
                    <a:pt x="3163" y="1812"/>
                  </a:lnTo>
                  <a:lnTo>
                    <a:pt x="3120" y="1879"/>
                  </a:lnTo>
                  <a:lnTo>
                    <a:pt x="3074" y="1946"/>
                  </a:lnTo>
                  <a:lnTo>
                    <a:pt x="3022" y="2009"/>
                  </a:lnTo>
                  <a:lnTo>
                    <a:pt x="2965" y="2070"/>
                  </a:lnTo>
                  <a:lnTo>
                    <a:pt x="2906" y="2125"/>
                  </a:lnTo>
                  <a:lnTo>
                    <a:pt x="2844" y="2175"/>
                  </a:lnTo>
                  <a:lnTo>
                    <a:pt x="2780" y="2221"/>
                  </a:lnTo>
                  <a:lnTo>
                    <a:pt x="2712" y="2264"/>
                  </a:lnTo>
                  <a:lnTo>
                    <a:pt x="2642" y="2301"/>
                  </a:lnTo>
                  <a:lnTo>
                    <a:pt x="2571" y="2333"/>
                  </a:lnTo>
                  <a:lnTo>
                    <a:pt x="2497" y="2361"/>
                  </a:lnTo>
                  <a:lnTo>
                    <a:pt x="2422" y="2383"/>
                  </a:lnTo>
                  <a:lnTo>
                    <a:pt x="2345" y="2402"/>
                  </a:lnTo>
                  <a:lnTo>
                    <a:pt x="2266" y="2415"/>
                  </a:lnTo>
                  <a:lnTo>
                    <a:pt x="2187" y="2423"/>
                  </a:lnTo>
                  <a:lnTo>
                    <a:pt x="2106" y="2425"/>
                  </a:lnTo>
                  <a:lnTo>
                    <a:pt x="2019" y="2422"/>
                  </a:lnTo>
                  <a:lnTo>
                    <a:pt x="1934" y="2413"/>
                  </a:lnTo>
                  <a:lnTo>
                    <a:pt x="1850" y="2398"/>
                  </a:lnTo>
                  <a:lnTo>
                    <a:pt x="1767" y="2377"/>
                  </a:lnTo>
                  <a:lnTo>
                    <a:pt x="1688" y="2351"/>
                  </a:lnTo>
                  <a:lnTo>
                    <a:pt x="1609" y="2319"/>
                  </a:lnTo>
                  <a:lnTo>
                    <a:pt x="1533" y="2282"/>
                  </a:lnTo>
                  <a:lnTo>
                    <a:pt x="499" y="3314"/>
                  </a:lnTo>
                  <a:lnTo>
                    <a:pt x="0" y="2816"/>
                  </a:lnTo>
                  <a:lnTo>
                    <a:pt x="1034" y="1784"/>
                  </a:lnTo>
                  <a:lnTo>
                    <a:pt x="1000" y="1714"/>
                  </a:lnTo>
                  <a:lnTo>
                    <a:pt x="971" y="1643"/>
                  </a:lnTo>
                  <a:lnTo>
                    <a:pt x="946" y="1570"/>
                  </a:lnTo>
                  <a:lnTo>
                    <a:pt x="926" y="1496"/>
                  </a:lnTo>
                  <a:lnTo>
                    <a:pt x="910" y="1422"/>
                  </a:lnTo>
                  <a:lnTo>
                    <a:pt x="899" y="1346"/>
                  </a:lnTo>
                  <a:lnTo>
                    <a:pt x="893" y="1271"/>
                  </a:lnTo>
                  <a:lnTo>
                    <a:pt x="892" y="1194"/>
                  </a:lnTo>
                  <a:lnTo>
                    <a:pt x="895" y="1119"/>
                  </a:lnTo>
                  <a:lnTo>
                    <a:pt x="903" y="1042"/>
                  </a:lnTo>
                  <a:lnTo>
                    <a:pt x="916" y="968"/>
                  </a:lnTo>
                  <a:lnTo>
                    <a:pt x="935" y="893"/>
                  </a:lnTo>
                  <a:lnTo>
                    <a:pt x="957" y="820"/>
                  </a:lnTo>
                  <a:lnTo>
                    <a:pt x="984" y="748"/>
                  </a:lnTo>
                  <a:lnTo>
                    <a:pt x="1016" y="677"/>
                  </a:lnTo>
                  <a:lnTo>
                    <a:pt x="1053" y="609"/>
                  </a:lnTo>
                  <a:lnTo>
                    <a:pt x="1094" y="541"/>
                  </a:lnTo>
                  <a:lnTo>
                    <a:pt x="1140" y="477"/>
                  </a:lnTo>
                  <a:lnTo>
                    <a:pt x="1192" y="415"/>
                  </a:lnTo>
                  <a:lnTo>
                    <a:pt x="1247" y="355"/>
                  </a:lnTo>
                  <a:lnTo>
                    <a:pt x="1306" y="301"/>
                  </a:lnTo>
                  <a:lnTo>
                    <a:pt x="1368" y="250"/>
                  </a:lnTo>
                  <a:lnTo>
                    <a:pt x="1433" y="203"/>
                  </a:lnTo>
                  <a:lnTo>
                    <a:pt x="1499" y="162"/>
                  </a:lnTo>
                  <a:lnTo>
                    <a:pt x="1569" y="125"/>
                  </a:lnTo>
                  <a:lnTo>
                    <a:pt x="1641" y="93"/>
                  </a:lnTo>
                  <a:lnTo>
                    <a:pt x="1715" y="64"/>
                  </a:lnTo>
                  <a:lnTo>
                    <a:pt x="1791" y="41"/>
                  </a:lnTo>
                  <a:lnTo>
                    <a:pt x="1867" y="24"/>
                  </a:lnTo>
                  <a:lnTo>
                    <a:pt x="1946" y="11"/>
                  </a:lnTo>
                  <a:lnTo>
                    <a:pt x="2025" y="3"/>
                  </a:lnTo>
                  <a:lnTo>
                    <a:pt x="2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389"/>
            <p:cNvSpPr>
              <a:spLocks noEditPoints="1"/>
            </p:cNvSpPr>
            <p:nvPr/>
          </p:nvSpPr>
          <p:spPr bwMode="auto">
            <a:xfrm>
              <a:off x="8367713" y="5095875"/>
              <a:ext cx="236538" cy="234950"/>
            </a:xfrm>
            <a:custGeom>
              <a:avLst/>
              <a:gdLst>
                <a:gd name="T0" fmla="*/ 644 w 1487"/>
                <a:gd name="T1" fmla="*/ 244 h 1486"/>
                <a:gd name="T2" fmla="*/ 504 w 1487"/>
                <a:gd name="T3" fmla="*/ 294 h 1486"/>
                <a:gd name="T4" fmla="*/ 384 w 1487"/>
                <a:gd name="T5" fmla="*/ 383 h 1486"/>
                <a:gd name="T6" fmla="*/ 293 w 1487"/>
                <a:gd name="T7" fmla="*/ 506 h 1486"/>
                <a:gd name="T8" fmla="*/ 244 w 1487"/>
                <a:gd name="T9" fmla="*/ 646 h 1486"/>
                <a:gd name="T10" fmla="*/ 237 w 1487"/>
                <a:gd name="T11" fmla="*/ 792 h 1486"/>
                <a:gd name="T12" fmla="*/ 272 w 1487"/>
                <a:gd name="T13" fmla="*/ 934 h 1486"/>
                <a:gd name="T14" fmla="*/ 349 w 1487"/>
                <a:gd name="T15" fmla="*/ 1063 h 1486"/>
                <a:gd name="T16" fmla="*/ 462 w 1487"/>
                <a:gd name="T17" fmla="*/ 1166 h 1486"/>
                <a:gd name="T18" fmla="*/ 596 w 1487"/>
                <a:gd name="T19" fmla="*/ 1229 h 1486"/>
                <a:gd name="T20" fmla="*/ 744 w 1487"/>
                <a:gd name="T21" fmla="*/ 1251 h 1486"/>
                <a:gd name="T22" fmla="*/ 892 w 1487"/>
                <a:gd name="T23" fmla="*/ 1229 h 1486"/>
                <a:gd name="T24" fmla="*/ 1026 w 1487"/>
                <a:gd name="T25" fmla="*/ 1166 h 1486"/>
                <a:gd name="T26" fmla="*/ 1139 w 1487"/>
                <a:gd name="T27" fmla="*/ 1063 h 1486"/>
                <a:gd name="T28" fmla="*/ 1216 w 1487"/>
                <a:gd name="T29" fmla="*/ 934 h 1486"/>
                <a:gd name="T30" fmla="*/ 1251 w 1487"/>
                <a:gd name="T31" fmla="*/ 792 h 1486"/>
                <a:gd name="T32" fmla="*/ 1244 w 1487"/>
                <a:gd name="T33" fmla="*/ 646 h 1486"/>
                <a:gd name="T34" fmla="*/ 1195 w 1487"/>
                <a:gd name="T35" fmla="*/ 506 h 1486"/>
                <a:gd name="T36" fmla="*/ 1104 w 1487"/>
                <a:gd name="T37" fmla="*/ 383 h 1486"/>
                <a:gd name="T38" fmla="*/ 984 w 1487"/>
                <a:gd name="T39" fmla="*/ 294 h 1486"/>
                <a:gd name="T40" fmla="*/ 844 w 1487"/>
                <a:gd name="T41" fmla="*/ 244 h 1486"/>
                <a:gd name="T42" fmla="*/ 744 w 1487"/>
                <a:gd name="T43" fmla="*/ 0 h 1486"/>
                <a:gd name="T44" fmla="*/ 919 w 1487"/>
                <a:gd name="T45" fmla="*/ 20 h 1486"/>
                <a:gd name="T46" fmla="*/ 1082 w 1487"/>
                <a:gd name="T47" fmla="*/ 80 h 1486"/>
                <a:gd name="T48" fmla="*/ 1227 w 1487"/>
                <a:gd name="T49" fmla="*/ 177 h 1486"/>
                <a:gd name="T50" fmla="*/ 1352 w 1487"/>
                <a:gd name="T51" fmla="*/ 315 h 1486"/>
                <a:gd name="T52" fmla="*/ 1440 w 1487"/>
                <a:gd name="T53" fmla="*/ 477 h 1486"/>
                <a:gd name="T54" fmla="*/ 1483 w 1487"/>
                <a:gd name="T55" fmla="*/ 653 h 1486"/>
                <a:gd name="T56" fmla="*/ 1483 w 1487"/>
                <a:gd name="T57" fmla="*/ 833 h 1486"/>
                <a:gd name="T58" fmla="*/ 1440 w 1487"/>
                <a:gd name="T59" fmla="*/ 1008 h 1486"/>
                <a:gd name="T60" fmla="*/ 1352 w 1487"/>
                <a:gd name="T61" fmla="*/ 1171 h 1486"/>
                <a:gd name="T62" fmla="*/ 1227 w 1487"/>
                <a:gd name="T63" fmla="*/ 1308 h 1486"/>
                <a:gd name="T64" fmla="*/ 1082 w 1487"/>
                <a:gd name="T65" fmla="*/ 1405 h 1486"/>
                <a:gd name="T66" fmla="*/ 919 w 1487"/>
                <a:gd name="T67" fmla="*/ 1465 h 1486"/>
                <a:gd name="T68" fmla="*/ 744 w 1487"/>
                <a:gd name="T69" fmla="*/ 1486 h 1486"/>
                <a:gd name="T70" fmla="*/ 570 w 1487"/>
                <a:gd name="T71" fmla="*/ 1465 h 1486"/>
                <a:gd name="T72" fmla="*/ 406 w 1487"/>
                <a:gd name="T73" fmla="*/ 1405 h 1486"/>
                <a:gd name="T74" fmla="*/ 261 w 1487"/>
                <a:gd name="T75" fmla="*/ 1308 h 1486"/>
                <a:gd name="T76" fmla="*/ 135 w 1487"/>
                <a:gd name="T77" fmla="*/ 1171 h 1486"/>
                <a:gd name="T78" fmla="*/ 48 w 1487"/>
                <a:gd name="T79" fmla="*/ 1008 h 1486"/>
                <a:gd name="T80" fmla="*/ 5 w 1487"/>
                <a:gd name="T81" fmla="*/ 833 h 1486"/>
                <a:gd name="T82" fmla="*/ 5 w 1487"/>
                <a:gd name="T83" fmla="*/ 653 h 1486"/>
                <a:gd name="T84" fmla="*/ 48 w 1487"/>
                <a:gd name="T85" fmla="*/ 477 h 1486"/>
                <a:gd name="T86" fmla="*/ 135 w 1487"/>
                <a:gd name="T87" fmla="*/ 315 h 1486"/>
                <a:gd name="T88" fmla="*/ 261 w 1487"/>
                <a:gd name="T89" fmla="*/ 177 h 1486"/>
                <a:gd name="T90" fmla="*/ 406 w 1487"/>
                <a:gd name="T91" fmla="*/ 80 h 1486"/>
                <a:gd name="T92" fmla="*/ 570 w 1487"/>
                <a:gd name="T93" fmla="*/ 20 h 1486"/>
                <a:gd name="T94" fmla="*/ 744 w 1487"/>
                <a:gd name="T95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7" h="1486">
                  <a:moveTo>
                    <a:pt x="744" y="234"/>
                  </a:moveTo>
                  <a:lnTo>
                    <a:pt x="694" y="236"/>
                  </a:lnTo>
                  <a:lnTo>
                    <a:pt x="644" y="244"/>
                  </a:lnTo>
                  <a:lnTo>
                    <a:pt x="596" y="256"/>
                  </a:lnTo>
                  <a:lnTo>
                    <a:pt x="549" y="273"/>
                  </a:lnTo>
                  <a:lnTo>
                    <a:pt x="504" y="294"/>
                  </a:lnTo>
                  <a:lnTo>
                    <a:pt x="462" y="320"/>
                  </a:lnTo>
                  <a:lnTo>
                    <a:pt x="421" y="349"/>
                  </a:lnTo>
                  <a:lnTo>
                    <a:pt x="384" y="383"/>
                  </a:lnTo>
                  <a:lnTo>
                    <a:pt x="349" y="421"/>
                  </a:lnTo>
                  <a:lnTo>
                    <a:pt x="319" y="463"/>
                  </a:lnTo>
                  <a:lnTo>
                    <a:pt x="293" y="506"/>
                  </a:lnTo>
                  <a:lnTo>
                    <a:pt x="272" y="551"/>
                  </a:lnTo>
                  <a:lnTo>
                    <a:pt x="256" y="597"/>
                  </a:lnTo>
                  <a:lnTo>
                    <a:pt x="244" y="646"/>
                  </a:lnTo>
                  <a:lnTo>
                    <a:pt x="237" y="694"/>
                  </a:lnTo>
                  <a:lnTo>
                    <a:pt x="235" y="742"/>
                  </a:lnTo>
                  <a:lnTo>
                    <a:pt x="237" y="792"/>
                  </a:lnTo>
                  <a:lnTo>
                    <a:pt x="244" y="840"/>
                  </a:lnTo>
                  <a:lnTo>
                    <a:pt x="256" y="887"/>
                  </a:lnTo>
                  <a:lnTo>
                    <a:pt x="272" y="934"/>
                  </a:lnTo>
                  <a:lnTo>
                    <a:pt x="293" y="979"/>
                  </a:lnTo>
                  <a:lnTo>
                    <a:pt x="319" y="1022"/>
                  </a:lnTo>
                  <a:lnTo>
                    <a:pt x="349" y="1063"/>
                  </a:lnTo>
                  <a:lnTo>
                    <a:pt x="384" y="1103"/>
                  </a:lnTo>
                  <a:lnTo>
                    <a:pt x="421" y="1136"/>
                  </a:lnTo>
                  <a:lnTo>
                    <a:pt x="462" y="1166"/>
                  </a:lnTo>
                  <a:lnTo>
                    <a:pt x="504" y="1191"/>
                  </a:lnTo>
                  <a:lnTo>
                    <a:pt x="549" y="1212"/>
                  </a:lnTo>
                  <a:lnTo>
                    <a:pt x="596" y="1229"/>
                  </a:lnTo>
                  <a:lnTo>
                    <a:pt x="644" y="1241"/>
                  </a:lnTo>
                  <a:lnTo>
                    <a:pt x="694" y="1248"/>
                  </a:lnTo>
                  <a:lnTo>
                    <a:pt x="744" y="1251"/>
                  </a:lnTo>
                  <a:lnTo>
                    <a:pt x="795" y="1248"/>
                  </a:lnTo>
                  <a:lnTo>
                    <a:pt x="844" y="1241"/>
                  </a:lnTo>
                  <a:lnTo>
                    <a:pt x="892" y="1229"/>
                  </a:lnTo>
                  <a:lnTo>
                    <a:pt x="939" y="1212"/>
                  </a:lnTo>
                  <a:lnTo>
                    <a:pt x="984" y="1191"/>
                  </a:lnTo>
                  <a:lnTo>
                    <a:pt x="1026" y="1166"/>
                  </a:lnTo>
                  <a:lnTo>
                    <a:pt x="1067" y="1136"/>
                  </a:lnTo>
                  <a:lnTo>
                    <a:pt x="1104" y="1103"/>
                  </a:lnTo>
                  <a:lnTo>
                    <a:pt x="1139" y="1063"/>
                  </a:lnTo>
                  <a:lnTo>
                    <a:pt x="1170" y="1022"/>
                  </a:lnTo>
                  <a:lnTo>
                    <a:pt x="1195" y="979"/>
                  </a:lnTo>
                  <a:lnTo>
                    <a:pt x="1216" y="934"/>
                  </a:lnTo>
                  <a:lnTo>
                    <a:pt x="1232" y="887"/>
                  </a:lnTo>
                  <a:lnTo>
                    <a:pt x="1244" y="840"/>
                  </a:lnTo>
                  <a:lnTo>
                    <a:pt x="1251" y="792"/>
                  </a:lnTo>
                  <a:lnTo>
                    <a:pt x="1253" y="742"/>
                  </a:lnTo>
                  <a:lnTo>
                    <a:pt x="1251" y="694"/>
                  </a:lnTo>
                  <a:lnTo>
                    <a:pt x="1244" y="646"/>
                  </a:lnTo>
                  <a:lnTo>
                    <a:pt x="1232" y="597"/>
                  </a:lnTo>
                  <a:lnTo>
                    <a:pt x="1216" y="551"/>
                  </a:lnTo>
                  <a:lnTo>
                    <a:pt x="1195" y="506"/>
                  </a:lnTo>
                  <a:lnTo>
                    <a:pt x="1170" y="463"/>
                  </a:lnTo>
                  <a:lnTo>
                    <a:pt x="1139" y="421"/>
                  </a:lnTo>
                  <a:lnTo>
                    <a:pt x="1104" y="383"/>
                  </a:lnTo>
                  <a:lnTo>
                    <a:pt x="1067" y="349"/>
                  </a:lnTo>
                  <a:lnTo>
                    <a:pt x="1026" y="320"/>
                  </a:lnTo>
                  <a:lnTo>
                    <a:pt x="984" y="294"/>
                  </a:lnTo>
                  <a:lnTo>
                    <a:pt x="939" y="273"/>
                  </a:lnTo>
                  <a:lnTo>
                    <a:pt x="892" y="256"/>
                  </a:lnTo>
                  <a:lnTo>
                    <a:pt x="844" y="244"/>
                  </a:lnTo>
                  <a:lnTo>
                    <a:pt x="795" y="236"/>
                  </a:lnTo>
                  <a:lnTo>
                    <a:pt x="744" y="234"/>
                  </a:lnTo>
                  <a:close/>
                  <a:moveTo>
                    <a:pt x="744" y="0"/>
                  </a:moveTo>
                  <a:lnTo>
                    <a:pt x="804" y="2"/>
                  </a:lnTo>
                  <a:lnTo>
                    <a:pt x="862" y="9"/>
                  </a:lnTo>
                  <a:lnTo>
                    <a:pt x="919" y="20"/>
                  </a:lnTo>
                  <a:lnTo>
                    <a:pt x="975" y="36"/>
                  </a:lnTo>
                  <a:lnTo>
                    <a:pt x="1029" y="56"/>
                  </a:lnTo>
                  <a:lnTo>
                    <a:pt x="1082" y="80"/>
                  </a:lnTo>
                  <a:lnTo>
                    <a:pt x="1132" y="109"/>
                  </a:lnTo>
                  <a:lnTo>
                    <a:pt x="1181" y="141"/>
                  </a:lnTo>
                  <a:lnTo>
                    <a:pt x="1227" y="177"/>
                  </a:lnTo>
                  <a:lnTo>
                    <a:pt x="1270" y="217"/>
                  </a:lnTo>
                  <a:lnTo>
                    <a:pt x="1314" y="264"/>
                  </a:lnTo>
                  <a:lnTo>
                    <a:pt x="1352" y="315"/>
                  </a:lnTo>
                  <a:lnTo>
                    <a:pt x="1386" y="367"/>
                  </a:lnTo>
                  <a:lnTo>
                    <a:pt x="1416" y="421"/>
                  </a:lnTo>
                  <a:lnTo>
                    <a:pt x="1440" y="477"/>
                  </a:lnTo>
                  <a:lnTo>
                    <a:pt x="1459" y="535"/>
                  </a:lnTo>
                  <a:lnTo>
                    <a:pt x="1473" y="593"/>
                  </a:lnTo>
                  <a:lnTo>
                    <a:pt x="1483" y="653"/>
                  </a:lnTo>
                  <a:lnTo>
                    <a:pt x="1487" y="712"/>
                  </a:lnTo>
                  <a:lnTo>
                    <a:pt x="1487" y="773"/>
                  </a:lnTo>
                  <a:lnTo>
                    <a:pt x="1483" y="833"/>
                  </a:lnTo>
                  <a:lnTo>
                    <a:pt x="1473" y="892"/>
                  </a:lnTo>
                  <a:lnTo>
                    <a:pt x="1459" y="951"/>
                  </a:lnTo>
                  <a:lnTo>
                    <a:pt x="1440" y="1008"/>
                  </a:lnTo>
                  <a:lnTo>
                    <a:pt x="1416" y="1064"/>
                  </a:lnTo>
                  <a:lnTo>
                    <a:pt x="1386" y="1119"/>
                  </a:lnTo>
                  <a:lnTo>
                    <a:pt x="1352" y="1171"/>
                  </a:lnTo>
                  <a:lnTo>
                    <a:pt x="1314" y="1221"/>
                  </a:lnTo>
                  <a:lnTo>
                    <a:pt x="1270" y="1268"/>
                  </a:lnTo>
                  <a:lnTo>
                    <a:pt x="1227" y="1308"/>
                  </a:lnTo>
                  <a:lnTo>
                    <a:pt x="1181" y="1345"/>
                  </a:lnTo>
                  <a:lnTo>
                    <a:pt x="1132" y="1377"/>
                  </a:lnTo>
                  <a:lnTo>
                    <a:pt x="1082" y="1405"/>
                  </a:lnTo>
                  <a:lnTo>
                    <a:pt x="1029" y="1429"/>
                  </a:lnTo>
                  <a:lnTo>
                    <a:pt x="975" y="1450"/>
                  </a:lnTo>
                  <a:lnTo>
                    <a:pt x="919" y="1465"/>
                  </a:lnTo>
                  <a:lnTo>
                    <a:pt x="862" y="1477"/>
                  </a:lnTo>
                  <a:lnTo>
                    <a:pt x="804" y="1483"/>
                  </a:lnTo>
                  <a:lnTo>
                    <a:pt x="744" y="1486"/>
                  </a:lnTo>
                  <a:lnTo>
                    <a:pt x="685" y="1483"/>
                  </a:lnTo>
                  <a:lnTo>
                    <a:pt x="626" y="1477"/>
                  </a:lnTo>
                  <a:lnTo>
                    <a:pt x="570" y="1465"/>
                  </a:lnTo>
                  <a:lnTo>
                    <a:pt x="513" y="1450"/>
                  </a:lnTo>
                  <a:lnTo>
                    <a:pt x="459" y="1429"/>
                  </a:lnTo>
                  <a:lnTo>
                    <a:pt x="406" y="1405"/>
                  </a:lnTo>
                  <a:lnTo>
                    <a:pt x="356" y="1377"/>
                  </a:lnTo>
                  <a:lnTo>
                    <a:pt x="308" y="1345"/>
                  </a:lnTo>
                  <a:lnTo>
                    <a:pt x="261" y="1308"/>
                  </a:lnTo>
                  <a:lnTo>
                    <a:pt x="218" y="1268"/>
                  </a:lnTo>
                  <a:lnTo>
                    <a:pt x="174" y="1221"/>
                  </a:lnTo>
                  <a:lnTo>
                    <a:pt x="135" y="1171"/>
                  </a:lnTo>
                  <a:lnTo>
                    <a:pt x="102" y="1119"/>
                  </a:lnTo>
                  <a:lnTo>
                    <a:pt x="73" y="1064"/>
                  </a:lnTo>
                  <a:lnTo>
                    <a:pt x="48" y="1008"/>
                  </a:lnTo>
                  <a:lnTo>
                    <a:pt x="29" y="951"/>
                  </a:lnTo>
                  <a:lnTo>
                    <a:pt x="15" y="892"/>
                  </a:lnTo>
                  <a:lnTo>
                    <a:pt x="5" y="833"/>
                  </a:lnTo>
                  <a:lnTo>
                    <a:pt x="0" y="773"/>
                  </a:lnTo>
                  <a:lnTo>
                    <a:pt x="0" y="712"/>
                  </a:lnTo>
                  <a:lnTo>
                    <a:pt x="5" y="653"/>
                  </a:lnTo>
                  <a:lnTo>
                    <a:pt x="15" y="593"/>
                  </a:lnTo>
                  <a:lnTo>
                    <a:pt x="29" y="535"/>
                  </a:lnTo>
                  <a:lnTo>
                    <a:pt x="48" y="477"/>
                  </a:lnTo>
                  <a:lnTo>
                    <a:pt x="73" y="421"/>
                  </a:lnTo>
                  <a:lnTo>
                    <a:pt x="102" y="367"/>
                  </a:lnTo>
                  <a:lnTo>
                    <a:pt x="135" y="315"/>
                  </a:lnTo>
                  <a:lnTo>
                    <a:pt x="174" y="264"/>
                  </a:lnTo>
                  <a:lnTo>
                    <a:pt x="218" y="217"/>
                  </a:lnTo>
                  <a:lnTo>
                    <a:pt x="261" y="177"/>
                  </a:lnTo>
                  <a:lnTo>
                    <a:pt x="308" y="141"/>
                  </a:lnTo>
                  <a:lnTo>
                    <a:pt x="356" y="109"/>
                  </a:lnTo>
                  <a:lnTo>
                    <a:pt x="406" y="80"/>
                  </a:lnTo>
                  <a:lnTo>
                    <a:pt x="459" y="56"/>
                  </a:lnTo>
                  <a:lnTo>
                    <a:pt x="513" y="36"/>
                  </a:lnTo>
                  <a:lnTo>
                    <a:pt x="570" y="20"/>
                  </a:lnTo>
                  <a:lnTo>
                    <a:pt x="626" y="9"/>
                  </a:lnTo>
                  <a:lnTo>
                    <a:pt x="685" y="2"/>
                  </a:lnTo>
                  <a:lnTo>
                    <a:pt x="7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19" name="Freeform 394"/>
          <p:cNvSpPr>
            <a:spLocks noEditPoints="1"/>
          </p:cNvSpPr>
          <p:nvPr/>
        </p:nvSpPr>
        <p:spPr bwMode="auto">
          <a:xfrm>
            <a:off x="7243790" y="5019675"/>
            <a:ext cx="501650" cy="527050"/>
          </a:xfrm>
          <a:custGeom>
            <a:avLst/>
            <a:gdLst>
              <a:gd name="T0" fmla="*/ 1693 w 3165"/>
              <a:gd name="T1" fmla="*/ 3099 h 3320"/>
              <a:gd name="T2" fmla="*/ 994 w 3165"/>
              <a:gd name="T3" fmla="*/ 1107 h 3320"/>
              <a:gd name="T4" fmla="*/ 1066 w 3165"/>
              <a:gd name="T5" fmla="*/ 1237 h 3320"/>
              <a:gd name="T6" fmla="*/ 1101 w 3165"/>
              <a:gd name="T7" fmla="*/ 1386 h 3320"/>
              <a:gd name="T8" fmla="*/ 2944 w 3165"/>
              <a:gd name="T9" fmla="*/ 2361 h 3320"/>
              <a:gd name="T10" fmla="*/ 2932 w 3165"/>
              <a:gd name="T11" fmla="*/ 1350 h 3320"/>
              <a:gd name="T12" fmla="*/ 2875 w 3165"/>
              <a:gd name="T13" fmla="*/ 1235 h 3320"/>
              <a:gd name="T14" fmla="*/ 2781 w 3165"/>
              <a:gd name="T15" fmla="*/ 1152 h 3320"/>
              <a:gd name="T16" fmla="*/ 2658 w 3165"/>
              <a:gd name="T17" fmla="*/ 1110 h 3320"/>
              <a:gd name="T18" fmla="*/ 1730 w 3165"/>
              <a:gd name="T19" fmla="*/ 1673 h 3320"/>
              <a:gd name="T20" fmla="*/ 1764 w 3165"/>
              <a:gd name="T21" fmla="*/ 1744 h 3320"/>
              <a:gd name="T22" fmla="*/ 1755 w 3165"/>
              <a:gd name="T23" fmla="*/ 1828 h 3320"/>
              <a:gd name="T24" fmla="*/ 1701 w 3165"/>
              <a:gd name="T25" fmla="*/ 1893 h 3320"/>
              <a:gd name="T26" fmla="*/ 1619 w 3165"/>
              <a:gd name="T27" fmla="*/ 1919 h 3320"/>
              <a:gd name="T28" fmla="*/ 1574 w 3165"/>
              <a:gd name="T29" fmla="*/ 1912 h 3320"/>
              <a:gd name="T30" fmla="*/ 1516 w 3165"/>
              <a:gd name="T31" fmla="*/ 1875 h 3320"/>
              <a:gd name="T32" fmla="*/ 1480 w 3165"/>
              <a:gd name="T33" fmla="*/ 1816 h 3320"/>
              <a:gd name="T34" fmla="*/ 1475 w 3165"/>
              <a:gd name="T35" fmla="*/ 1744 h 3320"/>
              <a:gd name="T36" fmla="*/ 1509 w 3165"/>
              <a:gd name="T37" fmla="*/ 1673 h 3320"/>
              <a:gd name="T38" fmla="*/ 552 w 3165"/>
              <a:gd name="T39" fmla="*/ 1107 h 3320"/>
              <a:gd name="T40" fmla="*/ 424 w 3165"/>
              <a:gd name="T41" fmla="*/ 1133 h 3320"/>
              <a:gd name="T42" fmla="*/ 318 w 3165"/>
              <a:gd name="T43" fmla="*/ 1204 h 3320"/>
              <a:gd name="T44" fmla="*/ 247 w 3165"/>
              <a:gd name="T45" fmla="*/ 1310 h 3320"/>
              <a:gd name="T46" fmla="*/ 221 w 3165"/>
              <a:gd name="T47" fmla="*/ 1439 h 3320"/>
              <a:gd name="T48" fmla="*/ 883 w 3165"/>
              <a:gd name="T49" fmla="*/ 1439 h 3320"/>
              <a:gd name="T50" fmla="*/ 857 w 3165"/>
              <a:gd name="T51" fmla="*/ 1310 h 3320"/>
              <a:gd name="T52" fmla="*/ 786 w 3165"/>
              <a:gd name="T53" fmla="*/ 1204 h 3320"/>
              <a:gd name="T54" fmla="*/ 681 w 3165"/>
              <a:gd name="T55" fmla="*/ 1133 h 3320"/>
              <a:gd name="T56" fmla="*/ 552 w 3165"/>
              <a:gd name="T57" fmla="*/ 1107 h 3320"/>
              <a:gd name="T58" fmla="*/ 2171 w 3165"/>
              <a:gd name="T59" fmla="*/ 664 h 3320"/>
              <a:gd name="T60" fmla="*/ 2613 w 3165"/>
              <a:gd name="T61" fmla="*/ 885 h 3320"/>
              <a:gd name="T62" fmla="*/ 2778 w 3165"/>
              <a:gd name="T63" fmla="*/ 910 h 3320"/>
              <a:gd name="T64" fmla="*/ 2922 w 3165"/>
              <a:gd name="T65" fmla="*/ 980 h 3320"/>
              <a:gd name="T66" fmla="*/ 3039 w 3165"/>
              <a:gd name="T67" fmla="*/ 1087 h 3320"/>
              <a:gd name="T68" fmla="*/ 3122 w 3165"/>
              <a:gd name="T69" fmla="*/ 1223 h 3320"/>
              <a:gd name="T70" fmla="*/ 3162 w 3165"/>
              <a:gd name="T71" fmla="*/ 1382 h 3320"/>
              <a:gd name="T72" fmla="*/ 1914 w 3165"/>
              <a:gd name="T73" fmla="*/ 2583 h 3320"/>
              <a:gd name="T74" fmla="*/ 1252 w 3165"/>
              <a:gd name="T75" fmla="*/ 2583 h 3320"/>
              <a:gd name="T76" fmla="*/ 3 w 3165"/>
              <a:gd name="T77" fmla="*/ 1382 h 3320"/>
              <a:gd name="T78" fmla="*/ 43 w 3165"/>
              <a:gd name="T79" fmla="*/ 1223 h 3320"/>
              <a:gd name="T80" fmla="*/ 126 w 3165"/>
              <a:gd name="T81" fmla="*/ 1087 h 3320"/>
              <a:gd name="T82" fmla="*/ 244 w 3165"/>
              <a:gd name="T83" fmla="*/ 980 h 3320"/>
              <a:gd name="T84" fmla="*/ 388 w 3165"/>
              <a:gd name="T85" fmla="*/ 910 h 3320"/>
              <a:gd name="T86" fmla="*/ 552 w 3165"/>
              <a:gd name="T87" fmla="*/ 885 h 3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165" h="3320">
                <a:moveTo>
                  <a:pt x="1473" y="2583"/>
                </a:moveTo>
                <a:lnTo>
                  <a:pt x="1473" y="3099"/>
                </a:lnTo>
                <a:lnTo>
                  <a:pt x="1693" y="3099"/>
                </a:lnTo>
                <a:lnTo>
                  <a:pt x="1693" y="2583"/>
                </a:lnTo>
                <a:lnTo>
                  <a:pt x="1473" y="2583"/>
                </a:lnTo>
                <a:close/>
                <a:moveTo>
                  <a:pt x="994" y="1107"/>
                </a:moveTo>
                <a:lnTo>
                  <a:pt x="1022" y="1148"/>
                </a:lnTo>
                <a:lnTo>
                  <a:pt x="1046" y="1191"/>
                </a:lnTo>
                <a:lnTo>
                  <a:pt x="1066" y="1237"/>
                </a:lnTo>
                <a:lnTo>
                  <a:pt x="1082" y="1285"/>
                </a:lnTo>
                <a:lnTo>
                  <a:pt x="1094" y="1335"/>
                </a:lnTo>
                <a:lnTo>
                  <a:pt x="1101" y="1386"/>
                </a:lnTo>
                <a:lnTo>
                  <a:pt x="1104" y="1439"/>
                </a:lnTo>
                <a:lnTo>
                  <a:pt x="1104" y="2361"/>
                </a:lnTo>
                <a:lnTo>
                  <a:pt x="2944" y="2361"/>
                </a:lnTo>
                <a:lnTo>
                  <a:pt x="2944" y="1439"/>
                </a:lnTo>
                <a:lnTo>
                  <a:pt x="2941" y="1393"/>
                </a:lnTo>
                <a:lnTo>
                  <a:pt x="2932" y="1350"/>
                </a:lnTo>
                <a:lnTo>
                  <a:pt x="2918" y="1310"/>
                </a:lnTo>
                <a:lnTo>
                  <a:pt x="2899" y="1272"/>
                </a:lnTo>
                <a:lnTo>
                  <a:pt x="2875" y="1235"/>
                </a:lnTo>
                <a:lnTo>
                  <a:pt x="2847" y="1204"/>
                </a:lnTo>
                <a:lnTo>
                  <a:pt x="2816" y="1176"/>
                </a:lnTo>
                <a:lnTo>
                  <a:pt x="2781" y="1152"/>
                </a:lnTo>
                <a:lnTo>
                  <a:pt x="2742" y="1133"/>
                </a:lnTo>
                <a:lnTo>
                  <a:pt x="2701" y="1119"/>
                </a:lnTo>
                <a:lnTo>
                  <a:pt x="2658" y="1110"/>
                </a:lnTo>
                <a:lnTo>
                  <a:pt x="2613" y="1107"/>
                </a:lnTo>
                <a:lnTo>
                  <a:pt x="1730" y="1107"/>
                </a:lnTo>
                <a:lnTo>
                  <a:pt x="1730" y="1673"/>
                </a:lnTo>
                <a:lnTo>
                  <a:pt x="1746" y="1694"/>
                </a:lnTo>
                <a:lnTo>
                  <a:pt x="1757" y="1717"/>
                </a:lnTo>
                <a:lnTo>
                  <a:pt x="1764" y="1744"/>
                </a:lnTo>
                <a:lnTo>
                  <a:pt x="1767" y="1771"/>
                </a:lnTo>
                <a:lnTo>
                  <a:pt x="1764" y="1801"/>
                </a:lnTo>
                <a:lnTo>
                  <a:pt x="1755" y="1828"/>
                </a:lnTo>
                <a:lnTo>
                  <a:pt x="1742" y="1853"/>
                </a:lnTo>
                <a:lnTo>
                  <a:pt x="1724" y="1875"/>
                </a:lnTo>
                <a:lnTo>
                  <a:pt x="1701" y="1893"/>
                </a:lnTo>
                <a:lnTo>
                  <a:pt x="1676" y="1906"/>
                </a:lnTo>
                <a:lnTo>
                  <a:pt x="1649" y="1916"/>
                </a:lnTo>
                <a:lnTo>
                  <a:pt x="1619" y="1919"/>
                </a:lnTo>
                <a:lnTo>
                  <a:pt x="1619" y="1919"/>
                </a:lnTo>
                <a:lnTo>
                  <a:pt x="1596" y="1917"/>
                </a:lnTo>
                <a:lnTo>
                  <a:pt x="1574" y="1912"/>
                </a:lnTo>
                <a:lnTo>
                  <a:pt x="1553" y="1902"/>
                </a:lnTo>
                <a:lnTo>
                  <a:pt x="1533" y="1890"/>
                </a:lnTo>
                <a:lnTo>
                  <a:pt x="1516" y="1875"/>
                </a:lnTo>
                <a:lnTo>
                  <a:pt x="1500" y="1857"/>
                </a:lnTo>
                <a:lnTo>
                  <a:pt x="1488" y="1838"/>
                </a:lnTo>
                <a:lnTo>
                  <a:pt x="1480" y="1816"/>
                </a:lnTo>
                <a:lnTo>
                  <a:pt x="1474" y="1794"/>
                </a:lnTo>
                <a:lnTo>
                  <a:pt x="1473" y="1771"/>
                </a:lnTo>
                <a:lnTo>
                  <a:pt x="1475" y="1744"/>
                </a:lnTo>
                <a:lnTo>
                  <a:pt x="1482" y="1718"/>
                </a:lnTo>
                <a:lnTo>
                  <a:pt x="1494" y="1695"/>
                </a:lnTo>
                <a:lnTo>
                  <a:pt x="1509" y="1673"/>
                </a:lnTo>
                <a:lnTo>
                  <a:pt x="1509" y="1107"/>
                </a:lnTo>
                <a:lnTo>
                  <a:pt x="994" y="1107"/>
                </a:lnTo>
                <a:close/>
                <a:moveTo>
                  <a:pt x="552" y="1107"/>
                </a:moveTo>
                <a:lnTo>
                  <a:pt x="507" y="1110"/>
                </a:lnTo>
                <a:lnTo>
                  <a:pt x="464" y="1119"/>
                </a:lnTo>
                <a:lnTo>
                  <a:pt x="424" y="1133"/>
                </a:lnTo>
                <a:lnTo>
                  <a:pt x="384" y="1152"/>
                </a:lnTo>
                <a:lnTo>
                  <a:pt x="349" y="1176"/>
                </a:lnTo>
                <a:lnTo>
                  <a:pt x="318" y="1204"/>
                </a:lnTo>
                <a:lnTo>
                  <a:pt x="290" y="1235"/>
                </a:lnTo>
                <a:lnTo>
                  <a:pt x="266" y="1272"/>
                </a:lnTo>
                <a:lnTo>
                  <a:pt x="247" y="1310"/>
                </a:lnTo>
                <a:lnTo>
                  <a:pt x="233" y="1350"/>
                </a:lnTo>
                <a:lnTo>
                  <a:pt x="224" y="1393"/>
                </a:lnTo>
                <a:lnTo>
                  <a:pt x="221" y="1439"/>
                </a:lnTo>
                <a:lnTo>
                  <a:pt x="221" y="2361"/>
                </a:lnTo>
                <a:lnTo>
                  <a:pt x="883" y="2361"/>
                </a:lnTo>
                <a:lnTo>
                  <a:pt x="883" y="1439"/>
                </a:lnTo>
                <a:lnTo>
                  <a:pt x="880" y="1393"/>
                </a:lnTo>
                <a:lnTo>
                  <a:pt x="871" y="1350"/>
                </a:lnTo>
                <a:lnTo>
                  <a:pt x="857" y="1310"/>
                </a:lnTo>
                <a:lnTo>
                  <a:pt x="838" y="1272"/>
                </a:lnTo>
                <a:lnTo>
                  <a:pt x="814" y="1235"/>
                </a:lnTo>
                <a:lnTo>
                  <a:pt x="786" y="1204"/>
                </a:lnTo>
                <a:lnTo>
                  <a:pt x="754" y="1176"/>
                </a:lnTo>
                <a:lnTo>
                  <a:pt x="719" y="1152"/>
                </a:lnTo>
                <a:lnTo>
                  <a:pt x="681" y="1133"/>
                </a:lnTo>
                <a:lnTo>
                  <a:pt x="640" y="1119"/>
                </a:lnTo>
                <a:lnTo>
                  <a:pt x="597" y="1110"/>
                </a:lnTo>
                <a:lnTo>
                  <a:pt x="552" y="1107"/>
                </a:lnTo>
                <a:close/>
                <a:moveTo>
                  <a:pt x="1509" y="0"/>
                </a:moveTo>
                <a:lnTo>
                  <a:pt x="2171" y="0"/>
                </a:lnTo>
                <a:lnTo>
                  <a:pt x="2171" y="664"/>
                </a:lnTo>
                <a:lnTo>
                  <a:pt x="1730" y="664"/>
                </a:lnTo>
                <a:lnTo>
                  <a:pt x="1730" y="885"/>
                </a:lnTo>
                <a:lnTo>
                  <a:pt x="2613" y="885"/>
                </a:lnTo>
                <a:lnTo>
                  <a:pt x="2669" y="888"/>
                </a:lnTo>
                <a:lnTo>
                  <a:pt x="2724" y="896"/>
                </a:lnTo>
                <a:lnTo>
                  <a:pt x="2778" y="910"/>
                </a:lnTo>
                <a:lnTo>
                  <a:pt x="2828" y="929"/>
                </a:lnTo>
                <a:lnTo>
                  <a:pt x="2876" y="952"/>
                </a:lnTo>
                <a:lnTo>
                  <a:pt x="2922" y="980"/>
                </a:lnTo>
                <a:lnTo>
                  <a:pt x="2964" y="1012"/>
                </a:lnTo>
                <a:lnTo>
                  <a:pt x="3003" y="1047"/>
                </a:lnTo>
                <a:lnTo>
                  <a:pt x="3039" y="1087"/>
                </a:lnTo>
                <a:lnTo>
                  <a:pt x="3071" y="1130"/>
                </a:lnTo>
                <a:lnTo>
                  <a:pt x="3099" y="1175"/>
                </a:lnTo>
                <a:lnTo>
                  <a:pt x="3122" y="1223"/>
                </a:lnTo>
                <a:lnTo>
                  <a:pt x="3140" y="1275"/>
                </a:lnTo>
                <a:lnTo>
                  <a:pt x="3154" y="1327"/>
                </a:lnTo>
                <a:lnTo>
                  <a:pt x="3162" y="1382"/>
                </a:lnTo>
                <a:lnTo>
                  <a:pt x="3165" y="1439"/>
                </a:lnTo>
                <a:lnTo>
                  <a:pt x="3165" y="2583"/>
                </a:lnTo>
                <a:lnTo>
                  <a:pt x="1914" y="2583"/>
                </a:lnTo>
                <a:lnTo>
                  <a:pt x="1914" y="3320"/>
                </a:lnTo>
                <a:lnTo>
                  <a:pt x="1252" y="3320"/>
                </a:lnTo>
                <a:lnTo>
                  <a:pt x="1252" y="2583"/>
                </a:lnTo>
                <a:lnTo>
                  <a:pt x="0" y="2583"/>
                </a:lnTo>
                <a:lnTo>
                  <a:pt x="0" y="1439"/>
                </a:lnTo>
                <a:lnTo>
                  <a:pt x="3" y="1382"/>
                </a:lnTo>
                <a:lnTo>
                  <a:pt x="11" y="1327"/>
                </a:lnTo>
                <a:lnTo>
                  <a:pt x="25" y="1275"/>
                </a:lnTo>
                <a:lnTo>
                  <a:pt x="43" y="1223"/>
                </a:lnTo>
                <a:lnTo>
                  <a:pt x="66" y="1175"/>
                </a:lnTo>
                <a:lnTo>
                  <a:pt x="94" y="1130"/>
                </a:lnTo>
                <a:lnTo>
                  <a:pt x="126" y="1087"/>
                </a:lnTo>
                <a:lnTo>
                  <a:pt x="162" y="1047"/>
                </a:lnTo>
                <a:lnTo>
                  <a:pt x="201" y="1012"/>
                </a:lnTo>
                <a:lnTo>
                  <a:pt x="244" y="980"/>
                </a:lnTo>
                <a:lnTo>
                  <a:pt x="289" y="952"/>
                </a:lnTo>
                <a:lnTo>
                  <a:pt x="337" y="929"/>
                </a:lnTo>
                <a:lnTo>
                  <a:pt x="388" y="910"/>
                </a:lnTo>
                <a:lnTo>
                  <a:pt x="441" y="896"/>
                </a:lnTo>
                <a:lnTo>
                  <a:pt x="496" y="888"/>
                </a:lnTo>
                <a:lnTo>
                  <a:pt x="552" y="885"/>
                </a:lnTo>
                <a:lnTo>
                  <a:pt x="1509" y="885"/>
                </a:lnTo>
                <a:lnTo>
                  <a:pt x="15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26" name="Group 1025"/>
          <p:cNvGrpSpPr/>
          <p:nvPr/>
        </p:nvGrpSpPr>
        <p:grpSpPr>
          <a:xfrm>
            <a:off x="6328140" y="5037138"/>
            <a:ext cx="461962" cy="492125"/>
            <a:chOff x="6354763" y="5037138"/>
            <a:chExt cx="461962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3" name="Freeform 399"/>
            <p:cNvSpPr>
              <a:spLocks noEditPoints="1"/>
            </p:cNvSpPr>
            <p:nvPr/>
          </p:nvSpPr>
          <p:spPr bwMode="auto">
            <a:xfrm>
              <a:off x="6354763" y="5037138"/>
              <a:ext cx="461962" cy="492125"/>
            </a:xfrm>
            <a:custGeom>
              <a:avLst/>
              <a:gdLst>
                <a:gd name="T0" fmla="*/ 2502 w 3199"/>
                <a:gd name="T1" fmla="*/ 262 h 3410"/>
                <a:gd name="T2" fmla="*/ 2410 w 3199"/>
                <a:gd name="T3" fmla="*/ 285 h 3410"/>
                <a:gd name="T4" fmla="*/ 2329 w 3199"/>
                <a:gd name="T5" fmla="*/ 329 h 3410"/>
                <a:gd name="T6" fmla="*/ 2260 w 3199"/>
                <a:gd name="T7" fmla="*/ 390 h 3410"/>
                <a:gd name="T8" fmla="*/ 2207 w 3199"/>
                <a:gd name="T9" fmla="*/ 465 h 3410"/>
                <a:gd name="T10" fmla="*/ 2173 w 3199"/>
                <a:gd name="T11" fmla="*/ 552 h 3410"/>
                <a:gd name="T12" fmla="*/ 2162 w 3199"/>
                <a:gd name="T13" fmla="*/ 648 h 3410"/>
                <a:gd name="T14" fmla="*/ 2940 w 3199"/>
                <a:gd name="T15" fmla="*/ 2849 h 3410"/>
                <a:gd name="T16" fmla="*/ 2937 w 3199"/>
                <a:gd name="T17" fmla="*/ 598 h 3410"/>
                <a:gd name="T18" fmla="*/ 2913 w 3199"/>
                <a:gd name="T19" fmla="*/ 507 h 3410"/>
                <a:gd name="T20" fmla="*/ 2870 w 3199"/>
                <a:gd name="T21" fmla="*/ 426 h 3410"/>
                <a:gd name="T22" fmla="*/ 2809 w 3199"/>
                <a:gd name="T23" fmla="*/ 358 h 3410"/>
                <a:gd name="T24" fmla="*/ 2733 w 3199"/>
                <a:gd name="T25" fmla="*/ 305 h 3410"/>
                <a:gd name="T26" fmla="*/ 2646 w 3199"/>
                <a:gd name="T27" fmla="*/ 271 h 3410"/>
                <a:gd name="T28" fmla="*/ 2551 w 3199"/>
                <a:gd name="T29" fmla="*/ 259 h 3410"/>
                <a:gd name="T30" fmla="*/ 600 w 3199"/>
                <a:gd name="T31" fmla="*/ 262 h 3410"/>
                <a:gd name="T32" fmla="*/ 508 w 3199"/>
                <a:gd name="T33" fmla="*/ 285 h 3410"/>
                <a:gd name="T34" fmla="*/ 426 w 3199"/>
                <a:gd name="T35" fmla="*/ 329 h 3410"/>
                <a:gd name="T36" fmla="*/ 358 w 3199"/>
                <a:gd name="T37" fmla="*/ 390 h 3410"/>
                <a:gd name="T38" fmla="*/ 305 w 3199"/>
                <a:gd name="T39" fmla="*/ 465 h 3410"/>
                <a:gd name="T40" fmla="*/ 271 w 3199"/>
                <a:gd name="T41" fmla="*/ 552 h 3410"/>
                <a:gd name="T42" fmla="*/ 260 w 3199"/>
                <a:gd name="T43" fmla="*/ 648 h 3410"/>
                <a:gd name="T44" fmla="*/ 1902 w 3199"/>
                <a:gd name="T45" fmla="*/ 2849 h 3410"/>
                <a:gd name="T46" fmla="*/ 1905 w 3199"/>
                <a:gd name="T47" fmla="*/ 586 h 3410"/>
                <a:gd name="T48" fmla="*/ 1928 w 3199"/>
                <a:gd name="T49" fmla="*/ 467 h 3410"/>
                <a:gd name="T50" fmla="*/ 1970 w 3199"/>
                <a:gd name="T51" fmla="*/ 358 h 3410"/>
                <a:gd name="T52" fmla="*/ 2033 w 3199"/>
                <a:gd name="T53" fmla="*/ 259 h 3410"/>
                <a:gd name="T54" fmla="*/ 649 w 3199"/>
                <a:gd name="T55" fmla="*/ 0 h 3410"/>
                <a:gd name="T56" fmla="*/ 2613 w 3199"/>
                <a:gd name="T57" fmla="*/ 3 h 3410"/>
                <a:gd name="T58" fmla="*/ 2732 w 3199"/>
                <a:gd name="T59" fmla="*/ 26 h 3410"/>
                <a:gd name="T60" fmla="*/ 2843 w 3199"/>
                <a:gd name="T61" fmla="*/ 69 h 3410"/>
                <a:gd name="T62" fmla="*/ 2943 w 3199"/>
                <a:gd name="T63" fmla="*/ 132 h 3410"/>
                <a:gd name="T64" fmla="*/ 3029 w 3199"/>
                <a:gd name="T65" fmla="*/ 211 h 3410"/>
                <a:gd name="T66" fmla="*/ 3101 w 3199"/>
                <a:gd name="T67" fmla="*/ 304 h 3410"/>
                <a:gd name="T68" fmla="*/ 3153 w 3199"/>
                <a:gd name="T69" fmla="*/ 409 h 3410"/>
                <a:gd name="T70" fmla="*/ 3188 w 3199"/>
                <a:gd name="T71" fmla="*/ 525 h 3410"/>
                <a:gd name="T72" fmla="*/ 3199 w 3199"/>
                <a:gd name="T73" fmla="*/ 648 h 3410"/>
                <a:gd name="T74" fmla="*/ 2940 w 3199"/>
                <a:gd name="T75" fmla="*/ 3410 h 3410"/>
                <a:gd name="T76" fmla="*/ 2162 w 3199"/>
                <a:gd name="T77" fmla="*/ 3108 h 3410"/>
                <a:gd name="T78" fmla="*/ 1902 w 3199"/>
                <a:gd name="T79" fmla="*/ 3410 h 3410"/>
                <a:gd name="T80" fmla="*/ 1297 w 3199"/>
                <a:gd name="T81" fmla="*/ 3108 h 3410"/>
                <a:gd name="T82" fmla="*/ 1038 w 3199"/>
                <a:gd name="T83" fmla="*/ 3410 h 3410"/>
                <a:gd name="T84" fmla="*/ 260 w 3199"/>
                <a:gd name="T85" fmla="*/ 3108 h 3410"/>
                <a:gd name="T86" fmla="*/ 0 w 3199"/>
                <a:gd name="T87" fmla="*/ 3410 h 3410"/>
                <a:gd name="T88" fmla="*/ 3 w 3199"/>
                <a:gd name="T89" fmla="*/ 585 h 3410"/>
                <a:gd name="T90" fmla="*/ 26 w 3199"/>
                <a:gd name="T91" fmla="*/ 466 h 3410"/>
                <a:gd name="T92" fmla="*/ 70 w 3199"/>
                <a:gd name="T93" fmla="*/ 355 h 3410"/>
                <a:gd name="T94" fmla="*/ 132 w 3199"/>
                <a:gd name="T95" fmla="*/ 256 h 3410"/>
                <a:gd name="T96" fmla="*/ 211 w 3199"/>
                <a:gd name="T97" fmla="*/ 169 h 3410"/>
                <a:gd name="T98" fmla="*/ 304 w 3199"/>
                <a:gd name="T99" fmla="*/ 99 h 3410"/>
                <a:gd name="T100" fmla="*/ 410 w 3199"/>
                <a:gd name="T101" fmla="*/ 45 h 3410"/>
                <a:gd name="T102" fmla="*/ 526 w 3199"/>
                <a:gd name="T103" fmla="*/ 11 h 3410"/>
                <a:gd name="T104" fmla="*/ 649 w 3199"/>
                <a:gd name="T105" fmla="*/ 0 h 3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99" h="3410">
                  <a:moveTo>
                    <a:pt x="2551" y="259"/>
                  </a:moveTo>
                  <a:lnTo>
                    <a:pt x="2502" y="262"/>
                  </a:lnTo>
                  <a:lnTo>
                    <a:pt x="2455" y="271"/>
                  </a:lnTo>
                  <a:lnTo>
                    <a:pt x="2410" y="285"/>
                  </a:lnTo>
                  <a:lnTo>
                    <a:pt x="2368" y="305"/>
                  </a:lnTo>
                  <a:lnTo>
                    <a:pt x="2329" y="329"/>
                  </a:lnTo>
                  <a:lnTo>
                    <a:pt x="2292" y="358"/>
                  </a:lnTo>
                  <a:lnTo>
                    <a:pt x="2260" y="390"/>
                  </a:lnTo>
                  <a:lnTo>
                    <a:pt x="2231" y="426"/>
                  </a:lnTo>
                  <a:lnTo>
                    <a:pt x="2207" y="465"/>
                  </a:lnTo>
                  <a:lnTo>
                    <a:pt x="2188" y="507"/>
                  </a:lnTo>
                  <a:lnTo>
                    <a:pt x="2173" y="552"/>
                  </a:lnTo>
                  <a:lnTo>
                    <a:pt x="2165" y="598"/>
                  </a:lnTo>
                  <a:lnTo>
                    <a:pt x="2162" y="648"/>
                  </a:lnTo>
                  <a:lnTo>
                    <a:pt x="2162" y="2849"/>
                  </a:lnTo>
                  <a:lnTo>
                    <a:pt x="2940" y="2849"/>
                  </a:lnTo>
                  <a:lnTo>
                    <a:pt x="2940" y="648"/>
                  </a:lnTo>
                  <a:lnTo>
                    <a:pt x="2937" y="598"/>
                  </a:lnTo>
                  <a:lnTo>
                    <a:pt x="2928" y="552"/>
                  </a:lnTo>
                  <a:lnTo>
                    <a:pt x="2913" y="507"/>
                  </a:lnTo>
                  <a:lnTo>
                    <a:pt x="2895" y="465"/>
                  </a:lnTo>
                  <a:lnTo>
                    <a:pt x="2870" y="426"/>
                  </a:lnTo>
                  <a:lnTo>
                    <a:pt x="2842" y="390"/>
                  </a:lnTo>
                  <a:lnTo>
                    <a:pt x="2809" y="358"/>
                  </a:lnTo>
                  <a:lnTo>
                    <a:pt x="2773" y="329"/>
                  </a:lnTo>
                  <a:lnTo>
                    <a:pt x="2733" y="305"/>
                  </a:lnTo>
                  <a:lnTo>
                    <a:pt x="2691" y="285"/>
                  </a:lnTo>
                  <a:lnTo>
                    <a:pt x="2646" y="271"/>
                  </a:lnTo>
                  <a:lnTo>
                    <a:pt x="2600" y="262"/>
                  </a:lnTo>
                  <a:lnTo>
                    <a:pt x="2551" y="259"/>
                  </a:lnTo>
                  <a:close/>
                  <a:moveTo>
                    <a:pt x="649" y="259"/>
                  </a:moveTo>
                  <a:lnTo>
                    <a:pt x="600" y="262"/>
                  </a:lnTo>
                  <a:lnTo>
                    <a:pt x="553" y="271"/>
                  </a:lnTo>
                  <a:lnTo>
                    <a:pt x="508" y="285"/>
                  </a:lnTo>
                  <a:lnTo>
                    <a:pt x="466" y="305"/>
                  </a:lnTo>
                  <a:lnTo>
                    <a:pt x="426" y="329"/>
                  </a:lnTo>
                  <a:lnTo>
                    <a:pt x="390" y="358"/>
                  </a:lnTo>
                  <a:lnTo>
                    <a:pt x="358" y="390"/>
                  </a:lnTo>
                  <a:lnTo>
                    <a:pt x="329" y="426"/>
                  </a:lnTo>
                  <a:lnTo>
                    <a:pt x="305" y="465"/>
                  </a:lnTo>
                  <a:lnTo>
                    <a:pt x="286" y="507"/>
                  </a:lnTo>
                  <a:lnTo>
                    <a:pt x="271" y="552"/>
                  </a:lnTo>
                  <a:lnTo>
                    <a:pt x="263" y="598"/>
                  </a:lnTo>
                  <a:lnTo>
                    <a:pt x="260" y="648"/>
                  </a:lnTo>
                  <a:lnTo>
                    <a:pt x="260" y="2849"/>
                  </a:lnTo>
                  <a:lnTo>
                    <a:pt x="1902" y="2849"/>
                  </a:lnTo>
                  <a:lnTo>
                    <a:pt x="1902" y="648"/>
                  </a:lnTo>
                  <a:lnTo>
                    <a:pt x="1905" y="586"/>
                  </a:lnTo>
                  <a:lnTo>
                    <a:pt x="1914" y="526"/>
                  </a:lnTo>
                  <a:lnTo>
                    <a:pt x="1928" y="467"/>
                  </a:lnTo>
                  <a:lnTo>
                    <a:pt x="1947" y="411"/>
                  </a:lnTo>
                  <a:lnTo>
                    <a:pt x="1970" y="358"/>
                  </a:lnTo>
                  <a:lnTo>
                    <a:pt x="1999" y="307"/>
                  </a:lnTo>
                  <a:lnTo>
                    <a:pt x="2033" y="259"/>
                  </a:lnTo>
                  <a:lnTo>
                    <a:pt x="649" y="259"/>
                  </a:lnTo>
                  <a:close/>
                  <a:moveTo>
                    <a:pt x="649" y="0"/>
                  </a:moveTo>
                  <a:lnTo>
                    <a:pt x="2551" y="0"/>
                  </a:lnTo>
                  <a:lnTo>
                    <a:pt x="2613" y="3"/>
                  </a:lnTo>
                  <a:lnTo>
                    <a:pt x="2674" y="11"/>
                  </a:lnTo>
                  <a:lnTo>
                    <a:pt x="2732" y="26"/>
                  </a:lnTo>
                  <a:lnTo>
                    <a:pt x="2789" y="45"/>
                  </a:lnTo>
                  <a:lnTo>
                    <a:pt x="2843" y="69"/>
                  </a:lnTo>
                  <a:lnTo>
                    <a:pt x="2895" y="99"/>
                  </a:lnTo>
                  <a:lnTo>
                    <a:pt x="2943" y="132"/>
                  </a:lnTo>
                  <a:lnTo>
                    <a:pt x="2988" y="169"/>
                  </a:lnTo>
                  <a:lnTo>
                    <a:pt x="3029" y="211"/>
                  </a:lnTo>
                  <a:lnTo>
                    <a:pt x="3066" y="256"/>
                  </a:lnTo>
                  <a:lnTo>
                    <a:pt x="3101" y="304"/>
                  </a:lnTo>
                  <a:lnTo>
                    <a:pt x="3130" y="355"/>
                  </a:lnTo>
                  <a:lnTo>
                    <a:pt x="3153" y="409"/>
                  </a:lnTo>
                  <a:lnTo>
                    <a:pt x="3173" y="466"/>
                  </a:lnTo>
                  <a:lnTo>
                    <a:pt x="3188" y="525"/>
                  </a:lnTo>
                  <a:lnTo>
                    <a:pt x="3196" y="585"/>
                  </a:lnTo>
                  <a:lnTo>
                    <a:pt x="3199" y="648"/>
                  </a:lnTo>
                  <a:lnTo>
                    <a:pt x="3199" y="3410"/>
                  </a:lnTo>
                  <a:lnTo>
                    <a:pt x="2940" y="3410"/>
                  </a:lnTo>
                  <a:lnTo>
                    <a:pt x="2940" y="3108"/>
                  </a:lnTo>
                  <a:lnTo>
                    <a:pt x="2162" y="3108"/>
                  </a:lnTo>
                  <a:lnTo>
                    <a:pt x="2162" y="3410"/>
                  </a:lnTo>
                  <a:lnTo>
                    <a:pt x="1902" y="3410"/>
                  </a:lnTo>
                  <a:lnTo>
                    <a:pt x="1902" y="3108"/>
                  </a:lnTo>
                  <a:lnTo>
                    <a:pt x="1297" y="3108"/>
                  </a:lnTo>
                  <a:lnTo>
                    <a:pt x="1297" y="3410"/>
                  </a:lnTo>
                  <a:lnTo>
                    <a:pt x="1038" y="3410"/>
                  </a:lnTo>
                  <a:lnTo>
                    <a:pt x="1038" y="3108"/>
                  </a:lnTo>
                  <a:lnTo>
                    <a:pt x="260" y="3108"/>
                  </a:lnTo>
                  <a:lnTo>
                    <a:pt x="260" y="3410"/>
                  </a:lnTo>
                  <a:lnTo>
                    <a:pt x="0" y="3410"/>
                  </a:lnTo>
                  <a:lnTo>
                    <a:pt x="0" y="648"/>
                  </a:lnTo>
                  <a:lnTo>
                    <a:pt x="3" y="585"/>
                  </a:lnTo>
                  <a:lnTo>
                    <a:pt x="11" y="525"/>
                  </a:lnTo>
                  <a:lnTo>
                    <a:pt x="26" y="466"/>
                  </a:lnTo>
                  <a:lnTo>
                    <a:pt x="46" y="409"/>
                  </a:lnTo>
                  <a:lnTo>
                    <a:pt x="70" y="355"/>
                  </a:lnTo>
                  <a:lnTo>
                    <a:pt x="99" y="304"/>
                  </a:lnTo>
                  <a:lnTo>
                    <a:pt x="132" y="256"/>
                  </a:lnTo>
                  <a:lnTo>
                    <a:pt x="170" y="211"/>
                  </a:lnTo>
                  <a:lnTo>
                    <a:pt x="211" y="169"/>
                  </a:lnTo>
                  <a:lnTo>
                    <a:pt x="257" y="132"/>
                  </a:lnTo>
                  <a:lnTo>
                    <a:pt x="304" y="99"/>
                  </a:lnTo>
                  <a:lnTo>
                    <a:pt x="356" y="69"/>
                  </a:lnTo>
                  <a:lnTo>
                    <a:pt x="410" y="45"/>
                  </a:lnTo>
                  <a:lnTo>
                    <a:pt x="467" y="26"/>
                  </a:lnTo>
                  <a:lnTo>
                    <a:pt x="526" y="11"/>
                  </a:lnTo>
                  <a:lnTo>
                    <a:pt x="586" y="3"/>
                  </a:lnTo>
                  <a:lnTo>
                    <a:pt x="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Rectangle 400"/>
            <p:cNvSpPr>
              <a:spLocks noChangeArrowheads="1"/>
            </p:cNvSpPr>
            <p:nvPr/>
          </p:nvSpPr>
          <p:spPr bwMode="auto">
            <a:xfrm>
              <a:off x="6429375" y="5111751"/>
              <a:ext cx="161925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401"/>
            <p:cNvSpPr>
              <a:spLocks noEditPoints="1"/>
            </p:cNvSpPr>
            <p:nvPr/>
          </p:nvSpPr>
          <p:spPr bwMode="auto">
            <a:xfrm>
              <a:off x="6429375" y="5224463"/>
              <a:ext cx="161925" cy="149225"/>
            </a:xfrm>
            <a:custGeom>
              <a:avLst/>
              <a:gdLst>
                <a:gd name="T0" fmla="*/ 260 w 1124"/>
                <a:gd name="T1" fmla="*/ 442 h 1036"/>
                <a:gd name="T2" fmla="*/ 260 w 1124"/>
                <a:gd name="T3" fmla="*/ 777 h 1036"/>
                <a:gd name="T4" fmla="*/ 866 w 1124"/>
                <a:gd name="T5" fmla="*/ 777 h 1036"/>
                <a:gd name="T6" fmla="*/ 866 w 1124"/>
                <a:gd name="T7" fmla="*/ 442 h 1036"/>
                <a:gd name="T8" fmla="*/ 562 w 1124"/>
                <a:gd name="T9" fmla="*/ 744 h 1036"/>
                <a:gd name="T10" fmla="*/ 260 w 1124"/>
                <a:gd name="T11" fmla="*/ 442 h 1036"/>
                <a:gd name="T12" fmla="*/ 443 w 1124"/>
                <a:gd name="T13" fmla="*/ 259 h 1036"/>
                <a:gd name="T14" fmla="*/ 562 w 1124"/>
                <a:gd name="T15" fmla="*/ 378 h 1036"/>
                <a:gd name="T16" fmla="*/ 682 w 1124"/>
                <a:gd name="T17" fmla="*/ 259 h 1036"/>
                <a:gd name="T18" fmla="*/ 443 w 1124"/>
                <a:gd name="T19" fmla="*/ 259 h 1036"/>
                <a:gd name="T20" fmla="*/ 0 w 1124"/>
                <a:gd name="T21" fmla="*/ 0 h 1036"/>
                <a:gd name="T22" fmla="*/ 1124 w 1124"/>
                <a:gd name="T23" fmla="*/ 0 h 1036"/>
                <a:gd name="T24" fmla="*/ 1124 w 1124"/>
                <a:gd name="T25" fmla="*/ 1036 h 1036"/>
                <a:gd name="T26" fmla="*/ 0 w 1124"/>
                <a:gd name="T27" fmla="*/ 1036 h 1036"/>
                <a:gd name="T28" fmla="*/ 0 w 1124"/>
                <a:gd name="T29" fmla="*/ 0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24" h="1036">
                  <a:moveTo>
                    <a:pt x="260" y="442"/>
                  </a:moveTo>
                  <a:lnTo>
                    <a:pt x="260" y="777"/>
                  </a:lnTo>
                  <a:lnTo>
                    <a:pt x="866" y="777"/>
                  </a:lnTo>
                  <a:lnTo>
                    <a:pt x="866" y="442"/>
                  </a:lnTo>
                  <a:lnTo>
                    <a:pt x="562" y="744"/>
                  </a:lnTo>
                  <a:lnTo>
                    <a:pt x="260" y="442"/>
                  </a:lnTo>
                  <a:close/>
                  <a:moveTo>
                    <a:pt x="443" y="259"/>
                  </a:moveTo>
                  <a:lnTo>
                    <a:pt x="562" y="378"/>
                  </a:lnTo>
                  <a:lnTo>
                    <a:pt x="682" y="259"/>
                  </a:lnTo>
                  <a:lnTo>
                    <a:pt x="443" y="259"/>
                  </a:lnTo>
                  <a:close/>
                  <a:moveTo>
                    <a:pt x="0" y="0"/>
                  </a:moveTo>
                  <a:lnTo>
                    <a:pt x="1124" y="0"/>
                  </a:lnTo>
                  <a:lnTo>
                    <a:pt x="1124" y="1036"/>
                  </a:lnTo>
                  <a:lnTo>
                    <a:pt x="0" y="10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2" name="Group 1031"/>
          <p:cNvGrpSpPr/>
          <p:nvPr/>
        </p:nvGrpSpPr>
        <p:grpSpPr>
          <a:xfrm>
            <a:off x="5340259" y="5051425"/>
            <a:ext cx="566737" cy="463550"/>
            <a:chOff x="5380038" y="5051425"/>
            <a:chExt cx="566737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0" name="Freeform 406"/>
            <p:cNvSpPr>
              <a:spLocks noEditPoints="1"/>
            </p:cNvSpPr>
            <p:nvPr/>
          </p:nvSpPr>
          <p:spPr bwMode="auto">
            <a:xfrm>
              <a:off x="5380038" y="5051425"/>
              <a:ext cx="566737" cy="463550"/>
            </a:xfrm>
            <a:custGeom>
              <a:avLst/>
              <a:gdLst>
                <a:gd name="T0" fmla="*/ 2221 w 3570"/>
                <a:gd name="T1" fmla="*/ 2623 h 2918"/>
                <a:gd name="T2" fmla="*/ 2086 w 3570"/>
                <a:gd name="T3" fmla="*/ 2147 h 2918"/>
                <a:gd name="T4" fmla="*/ 1852 w 3570"/>
                <a:gd name="T5" fmla="*/ 2313 h 2918"/>
                <a:gd name="T6" fmla="*/ 1637 w 3570"/>
                <a:gd name="T7" fmla="*/ 2258 h 2918"/>
                <a:gd name="T8" fmla="*/ 1414 w 3570"/>
                <a:gd name="T9" fmla="*/ 2092 h 2918"/>
                <a:gd name="T10" fmla="*/ 1729 w 3570"/>
                <a:gd name="T11" fmla="*/ 826 h 2918"/>
                <a:gd name="T12" fmla="*/ 1572 w 3570"/>
                <a:gd name="T13" fmla="*/ 869 h 2918"/>
                <a:gd name="T14" fmla="*/ 1440 w 3570"/>
                <a:gd name="T15" fmla="*/ 956 h 2918"/>
                <a:gd name="T16" fmla="*/ 1340 w 3570"/>
                <a:gd name="T17" fmla="*/ 1080 h 2918"/>
                <a:gd name="T18" fmla="*/ 1281 w 3570"/>
                <a:gd name="T19" fmla="*/ 1229 h 2918"/>
                <a:gd name="T20" fmla="*/ 1271 w 3570"/>
                <a:gd name="T21" fmla="*/ 1402 h 2918"/>
                <a:gd name="T22" fmla="*/ 1305 w 3570"/>
                <a:gd name="T23" fmla="*/ 1566 h 2918"/>
                <a:gd name="T24" fmla="*/ 1375 w 3570"/>
                <a:gd name="T25" fmla="*/ 1707 h 2918"/>
                <a:gd name="T26" fmla="*/ 1481 w 3570"/>
                <a:gd name="T27" fmla="*/ 1832 h 2918"/>
                <a:gd name="T28" fmla="*/ 1618 w 3570"/>
                <a:gd name="T29" fmla="*/ 1950 h 2918"/>
                <a:gd name="T30" fmla="*/ 1785 w 3570"/>
                <a:gd name="T31" fmla="*/ 2070 h 2918"/>
                <a:gd name="T32" fmla="*/ 1952 w 3570"/>
                <a:gd name="T33" fmla="*/ 1950 h 2918"/>
                <a:gd name="T34" fmla="*/ 2089 w 3570"/>
                <a:gd name="T35" fmla="*/ 1832 h 2918"/>
                <a:gd name="T36" fmla="*/ 2195 w 3570"/>
                <a:gd name="T37" fmla="*/ 1707 h 2918"/>
                <a:gd name="T38" fmla="*/ 2265 w 3570"/>
                <a:gd name="T39" fmla="*/ 1566 h 2918"/>
                <a:gd name="T40" fmla="*/ 2299 w 3570"/>
                <a:gd name="T41" fmla="*/ 1402 h 2918"/>
                <a:gd name="T42" fmla="*/ 2289 w 3570"/>
                <a:gd name="T43" fmla="*/ 1229 h 2918"/>
                <a:gd name="T44" fmla="*/ 2230 w 3570"/>
                <a:gd name="T45" fmla="*/ 1080 h 2918"/>
                <a:gd name="T46" fmla="*/ 2130 w 3570"/>
                <a:gd name="T47" fmla="*/ 956 h 2918"/>
                <a:gd name="T48" fmla="*/ 1998 w 3570"/>
                <a:gd name="T49" fmla="*/ 869 h 2918"/>
                <a:gd name="T50" fmla="*/ 1841 w 3570"/>
                <a:gd name="T51" fmla="*/ 826 h 2918"/>
                <a:gd name="T52" fmla="*/ 2459 w 3570"/>
                <a:gd name="T53" fmla="*/ 482 h 2918"/>
                <a:gd name="T54" fmla="*/ 2509 w 3570"/>
                <a:gd name="T55" fmla="*/ 1131 h 2918"/>
                <a:gd name="T56" fmla="*/ 2539 w 3570"/>
                <a:gd name="T57" fmla="*/ 1340 h 2918"/>
                <a:gd name="T58" fmla="*/ 2520 w 3570"/>
                <a:gd name="T59" fmla="*/ 1543 h 2918"/>
                <a:gd name="T60" fmla="*/ 2459 w 3570"/>
                <a:gd name="T61" fmla="*/ 1724 h 2918"/>
                <a:gd name="T62" fmla="*/ 3332 w 3570"/>
                <a:gd name="T63" fmla="*/ 295 h 2918"/>
                <a:gd name="T64" fmla="*/ 1403 w 3570"/>
                <a:gd name="T65" fmla="*/ 690 h 2918"/>
                <a:gd name="T66" fmla="*/ 1584 w 3570"/>
                <a:gd name="T67" fmla="*/ 613 h 2918"/>
                <a:gd name="T68" fmla="*/ 1785 w 3570"/>
                <a:gd name="T69" fmla="*/ 584 h 2918"/>
                <a:gd name="T70" fmla="*/ 1986 w 3570"/>
                <a:gd name="T71" fmla="*/ 613 h 2918"/>
                <a:gd name="T72" fmla="*/ 2167 w 3570"/>
                <a:gd name="T73" fmla="*/ 690 h 2918"/>
                <a:gd name="T74" fmla="*/ 1349 w 3570"/>
                <a:gd name="T75" fmla="*/ 295 h 2918"/>
                <a:gd name="T76" fmla="*/ 238 w 3570"/>
                <a:gd name="T77" fmla="*/ 2623 h 2918"/>
                <a:gd name="T78" fmla="*/ 1086 w 3570"/>
                <a:gd name="T79" fmla="*/ 1665 h 2918"/>
                <a:gd name="T80" fmla="*/ 1040 w 3570"/>
                <a:gd name="T81" fmla="*/ 1478 h 2918"/>
                <a:gd name="T82" fmla="*/ 1034 w 3570"/>
                <a:gd name="T83" fmla="*/ 1268 h 2918"/>
                <a:gd name="T84" fmla="*/ 1083 w 3570"/>
                <a:gd name="T85" fmla="*/ 1066 h 2918"/>
                <a:gd name="T86" fmla="*/ 3570 w 3570"/>
                <a:gd name="T87" fmla="*/ 0 h 2918"/>
                <a:gd name="T88" fmla="*/ 1230 w 3570"/>
                <a:gd name="T89" fmla="*/ 2655 h 2918"/>
                <a:gd name="T90" fmla="*/ 1230 w 3570"/>
                <a:gd name="T91" fmla="*/ 26 h 2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70" h="2918">
                  <a:moveTo>
                    <a:pt x="1349" y="2035"/>
                  </a:moveTo>
                  <a:lnTo>
                    <a:pt x="1349" y="2436"/>
                  </a:lnTo>
                  <a:lnTo>
                    <a:pt x="2221" y="2623"/>
                  </a:lnTo>
                  <a:lnTo>
                    <a:pt x="2221" y="2035"/>
                  </a:lnTo>
                  <a:lnTo>
                    <a:pt x="2156" y="2092"/>
                  </a:lnTo>
                  <a:lnTo>
                    <a:pt x="2086" y="2147"/>
                  </a:lnTo>
                  <a:lnTo>
                    <a:pt x="2011" y="2203"/>
                  </a:lnTo>
                  <a:lnTo>
                    <a:pt x="1933" y="2258"/>
                  </a:lnTo>
                  <a:lnTo>
                    <a:pt x="1852" y="2313"/>
                  </a:lnTo>
                  <a:lnTo>
                    <a:pt x="1785" y="2358"/>
                  </a:lnTo>
                  <a:lnTo>
                    <a:pt x="1718" y="2313"/>
                  </a:lnTo>
                  <a:lnTo>
                    <a:pt x="1637" y="2258"/>
                  </a:lnTo>
                  <a:lnTo>
                    <a:pt x="1559" y="2203"/>
                  </a:lnTo>
                  <a:lnTo>
                    <a:pt x="1484" y="2147"/>
                  </a:lnTo>
                  <a:lnTo>
                    <a:pt x="1414" y="2092"/>
                  </a:lnTo>
                  <a:lnTo>
                    <a:pt x="1349" y="2035"/>
                  </a:lnTo>
                  <a:close/>
                  <a:moveTo>
                    <a:pt x="1785" y="823"/>
                  </a:moveTo>
                  <a:lnTo>
                    <a:pt x="1729" y="826"/>
                  </a:lnTo>
                  <a:lnTo>
                    <a:pt x="1675" y="835"/>
                  </a:lnTo>
                  <a:lnTo>
                    <a:pt x="1622" y="850"/>
                  </a:lnTo>
                  <a:lnTo>
                    <a:pt x="1572" y="869"/>
                  </a:lnTo>
                  <a:lnTo>
                    <a:pt x="1525" y="894"/>
                  </a:lnTo>
                  <a:lnTo>
                    <a:pt x="1481" y="923"/>
                  </a:lnTo>
                  <a:lnTo>
                    <a:pt x="1440" y="956"/>
                  </a:lnTo>
                  <a:lnTo>
                    <a:pt x="1402" y="994"/>
                  </a:lnTo>
                  <a:lnTo>
                    <a:pt x="1369" y="1035"/>
                  </a:lnTo>
                  <a:lnTo>
                    <a:pt x="1340" y="1080"/>
                  </a:lnTo>
                  <a:lnTo>
                    <a:pt x="1315" y="1126"/>
                  </a:lnTo>
                  <a:lnTo>
                    <a:pt x="1296" y="1177"/>
                  </a:lnTo>
                  <a:lnTo>
                    <a:pt x="1281" y="1229"/>
                  </a:lnTo>
                  <a:lnTo>
                    <a:pt x="1272" y="1283"/>
                  </a:lnTo>
                  <a:lnTo>
                    <a:pt x="1269" y="1340"/>
                  </a:lnTo>
                  <a:lnTo>
                    <a:pt x="1271" y="1402"/>
                  </a:lnTo>
                  <a:lnTo>
                    <a:pt x="1279" y="1460"/>
                  </a:lnTo>
                  <a:lnTo>
                    <a:pt x="1290" y="1514"/>
                  </a:lnTo>
                  <a:lnTo>
                    <a:pt x="1305" y="1566"/>
                  </a:lnTo>
                  <a:lnTo>
                    <a:pt x="1324" y="1615"/>
                  </a:lnTo>
                  <a:lnTo>
                    <a:pt x="1348" y="1663"/>
                  </a:lnTo>
                  <a:lnTo>
                    <a:pt x="1375" y="1707"/>
                  </a:lnTo>
                  <a:lnTo>
                    <a:pt x="1406" y="1750"/>
                  </a:lnTo>
                  <a:lnTo>
                    <a:pt x="1442" y="1792"/>
                  </a:lnTo>
                  <a:lnTo>
                    <a:pt x="1481" y="1832"/>
                  </a:lnTo>
                  <a:lnTo>
                    <a:pt x="1523" y="1871"/>
                  </a:lnTo>
                  <a:lnTo>
                    <a:pt x="1569" y="1911"/>
                  </a:lnTo>
                  <a:lnTo>
                    <a:pt x="1618" y="1950"/>
                  </a:lnTo>
                  <a:lnTo>
                    <a:pt x="1670" y="1989"/>
                  </a:lnTo>
                  <a:lnTo>
                    <a:pt x="1727" y="2029"/>
                  </a:lnTo>
                  <a:lnTo>
                    <a:pt x="1785" y="2070"/>
                  </a:lnTo>
                  <a:lnTo>
                    <a:pt x="1843" y="2029"/>
                  </a:lnTo>
                  <a:lnTo>
                    <a:pt x="1900" y="1989"/>
                  </a:lnTo>
                  <a:lnTo>
                    <a:pt x="1952" y="1950"/>
                  </a:lnTo>
                  <a:lnTo>
                    <a:pt x="2001" y="1911"/>
                  </a:lnTo>
                  <a:lnTo>
                    <a:pt x="2047" y="1871"/>
                  </a:lnTo>
                  <a:lnTo>
                    <a:pt x="2089" y="1832"/>
                  </a:lnTo>
                  <a:lnTo>
                    <a:pt x="2128" y="1792"/>
                  </a:lnTo>
                  <a:lnTo>
                    <a:pt x="2164" y="1750"/>
                  </a:lnTo>
                  <a:lnTo>
                    <a:pt x="2195" y="1707"/>
                  </a:lnTo>
                  <a:lnTo>
                    <a:pt x="2222" y="1663"/>
                  </a:lnTo>
                  <a:lnTo>
                    <a:pt x="2246" y="1615"/>
                  </a:lnTo>
                  <a:lnTo>
                    <a:pt x="2265" y="1566"/>
                  </a:lnTo>
                  <a:lnTo>
                    <a:pt x="2280" y="1514"/>
                  </a:lnTo>
                  <a:lnTo>
                    <a:pt x="2291" y="1460"/>
                  </a:lnTo>
                  <a:lnTo>
                    <a:pt x="2299" y="1402"/>
                  </a:lnTo>
                  <a:lnTo>
                    <a:pt x="2301" y="1340"/>
                  </a:lnTo>
                  <a:lnTo>
                    <a:pt x="2298" y="1283"/>
                  </a:lnTo>
                  <a:lnTo>
                    <a:pt x="2289" y="1229"/>
                  </a:lnTo>
                  <a:lnTo>
                    <a:pt x="2274" y="1177"/>
                  </a:lnTo>
                  <a:lnTo>
                    <a:pt x="2255" y="1126"/>
                  </a:lnTo>
                  <a:lnTo>
                    <a:pt x="2230" y="1080"/>
                  </a:lnTo>
                  <a:lnTo>
                    <a:pt x="2202" y="1035"/>
                  </a:lnTo>
                  <a:lnTo>
                    <a:pt x="2168" y="994"/>
                  </a:lnTo>
                  <a:lnTo>
                    <a:pt x="2130" y="956"/>
                  </a:lnTo>
                  <a:lnTo>
                    <a:pt x="2089" y="923"/>
                  </a:lnTo>
                  <a:lnTo>
                    <a:pt x="2045" y="894"/>
                  </a:lnTo>
                  <a:lnTo>
                    <a:pt x="1998" y="869"/>
                  </a:lnTo>
                  <a:lnTo>
                    <a:pt x="1948" y="850"/>
                  </a:lnTo>
                  <a:lnTo>
                    <a:pt x="1895" y="835"/>
                  </a:lnTo>
                  <a:lnTo>
                    <a:pt x="1841" y="826"/>
                  </a:lnTo>
                  <a:lnTo>
                    <a:pt x="1785" y="823"/>
                  </a:lnTo>
                  <a:close/>
                  <a:moveTo>
                    <a:pt x="3332" y="295"/>
                  </a:moveTo>
                  <a:lnTo>
                    <a:pt x="2459" y="482"/>
                  </a:lnTo>
                  <a:lnTo>
                    <a:pt x="2459" y="1003"/>
                  </a:lnTo>
                  <a:lnTo>
                    <a:pt x="2487" y="1066"/>
                  </a:lnTo>
                  <a:lnTo>
                    <a:pt x="2509" y="1131"/>
                  </a:lnTo>
                  <a:lnTo>
                    <a:pt x="2525" y="1198"/>
                  </a:lnTo>
                  <a:lnTo>
                    <a:pt x="2536" y="1268"/>
                  </a:lnTo>
                  <a:lnTo>
                    <a:pt x="2539" y="1340"/>
                  </a:lnTo>
                  <a:lnTo>
                    <a:pt x="2537" y="1410"/>
                  </a:lnTo>
                  <a:lnTo>
                    <a:pt x="2530" y="1478"/>
                  </a:lnTo>
                  <a:lnTo>
                    <a:pt x="2520" y="1543"/>
                  </a:lnTo>
                  <a:lnTo>
                    <a:pt x="2503" y="1605"/>
                  </a:lnTo>
                  <a:lnTo>
                    <a:pt x="2484" y="1665"/>
                  </a:lnTo>
                  <a:lnTo>
                    <a:pt x="2459" y="1724"/>
                  </a:lnTo>
                  <a:lnTo>
                    <a:pt x="2459" y="2623"/>
                  </a:lnTo>
                  <a:lnTo>
                    <a:pt x="3332" y="2436"/>
                  </a:lnTo>
                  <a:lnTo>
                    <a:pt x="3332" y="295"/>
                  </a:lnTo>
                  <a:close/>
                  <a:moveTo>
                    <a:pt x="1349" y="295"/>
                  </a:moveTo>
                  <a:lnTo>
                    <a:pt x="1349" y="724"/>
                  </a:lnTo>
                  <a:lnTo>
                    <a:pt x="1403" y="690"/>
                  </a:lnTo>
                  <a:lnTo>
                    <a:pt x="1460" y="658"/>
                  </a:lnTo>
                  <a:lnTo>
                    <a:pt x="1521" y="632"/>
                  </a:lnTo>
                  <a:lnTo>
                    <a:pt x="1584" y="613"/>
                  </a:lnTo>
                  <a:lnTo>
                    <a:pt x="1649" y="597"/>
                  </a:lnTo>
                  <a:lnTo>
                    <a:pt x="1716" y="588"/>
                  </a:lnTo>
                  <a:lnTo>
                    <a:pt x="1785" y="584"/>
                  </a:lnTo>
                  <a:lnTo>
                    <a:pt x="1854" y="588"/>
                  </a:lnTo>
                  <a:lnTo>
                    <a:pt x="1921" y="597"/>
                  </a:lnTo>
                  <a:lnTo>
                    <a:pt x="1986" y="613"/>
                  </a:lnTo>
                  <a:lnTo>
                    <a:pt x="2049" y="632"/>
                  </a:lnTo>
                  <a:lnTo>
                    <a:pt x="2110" y="658"/>
                  </a:lnTo>
                  <a:lnTo>
                    <a:pt x="2167" y="690"/>
                  </a:lnTo>
                  <a:lnTo>
                    <a:pt x="2221" y="724"/>
                  </a:lnTo>
                  <a:lnTo>
                    <a:pt x="2221" y="482"/>
                  </a:lnTo>
                  <a:lnTo>
                    <a:pt x="1349" y="295"/>
                  </a:lnTo>
                  <a:close/>
                  <a:moveTo>
                    <a:pt x="1111" y="295"/>
                  </a:moveTo>
                  <a:lnTo>
                    <a:pt x="238" y="482"/>
                  </a:lnTo>
                  <a:lnTo>
                    <a:pt x="238" y="2623"/>
                  </a:lnTo>
                  <a:lnTo>
                    <a:pt x="1111" y="2436"/>
                  </a:lnTo>
                  <a:lnTo>
                    <a:pt x="1111" y="1724"/>
                  </a:lnTo>
                  <a:lnTo>
                    <a:pt x="1086" y="1665"/>
                  </a:lnTo>
                  <a:lnTo>
                    <a:pt x="1067" y="1605"/>
                  </a:lnTo>
                  <a:lnTo>
                    <a:pt x="1050" y="1543"/>
                  </a:lnTo>
                  <a:lnTo>
                    <a:pt x="1040" y="1478"/>
                  </a:lnTo>
                  <a:lnTo>
                    <a:pt x="1033" y="1410"/>
                  </a:lnTo>
                  <a:lnTo>
                    <a:pt x="1031" y="1340"/>
                  </a:lnTo>
                  <a:lnTo>
                    <a:pt x="1034" y="1268"/>
                  </a:lnTo>
                  <a:lnTo>
                    <a:pt x="1045" y="1198"/>
                  </a:lnTo>
                  <a:lnTo>
                    <a:pt x="1061" y="1131"/>
                  </a:lnTo>
                  <a:lnTo>
                    <a:pt x="1083" y="1066"/>
                  </a:lnTo>
                  <a:lnTo>
                    <a:pt x="1111" y="1003"/>
                  </a:lnTo>
                  <a:lnTo>
                    <a:pt x="1111" y="295"/>
                  </a:lnTo>
                  <a:close/>
                  <a:moveTo>
                    <a:pt x="3570" y="0"/>
                  </a:moveTo>
                  <a:lnTo>
                    <a:pt x="3570" y="2629"/>
                  </a:lnTo>
                  <a:lnTo>
                    <a:pt x="2340" y="2893"/>
                  </a:lnTo>
                  <a:lnTo>
                    <a:pt x="1230" y="2655"/>
                  </a:lnTo>
                  <a:lnTo>
                    <a:pt x="0" y="2918"/>
                  </a:lnTo>
                  <a:lnTo>
                    <a:pt x="0" y="290"/>
                  </a:lnTo>
                  <a:lnTo>
                    <a:pt x="1230" y="26"/>
                  </a:lnTo>
                  <a:lnTo>
                    <a:pt x="2340" y="265"/>
                  </a:lnTo>
                  <a:lnTo>
                    <a:pt x="3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07"/>
            <p:cNvSpPr>
              <a:spLocks/>
            </p:cNvSpPr>
            <p:nvPr/>
          </p:nvSpPr>
          <p:spPr bwMode="auto">
            <a:xfrm>
              <a:off x="5638800" y="5238750"/>
              <a:ext cx="49212" cy="50800"/>
            </a:xfrm>
            <a:custGeom>
              <a:avLst/>
              <a:gdLst>
                <a:gd name="T0" fmla="*/ 159 w 318"/>
                <a:gd name="T1" fmla="*/ 0 h 318"/>
                <a:gd name="T2" fmla="*/ 191 w 318"/>
                <a:gd name="T3" fmla="*/ 3 h 318"/>
                <a:gd name="T4" fmla="*/ 221 w 318"/>
                <a:gd name="T5" fmla="*/ 13 h 318"/>
                <a:gd name="T6" fmla="*/ 248 w 318"/>
                <a:gd name="T7" fmla="*/ 27 h 318"/>
                <a:gd name="T8" fmla="*/ 272 w 318"/>
                <a:gd name="T9" fmla="*/ 46 h 318"/>
                <a:gd name="T10" fmla="*/ 291 w 318"/>
                <a:gd name="T11" fmla="*/ 70 h 318"/>
                <a:gd name="T12" fmla="*/ 305 w 318"/>
                <a:gd name="T13" fmla="*/ 97 h 318"/>
                <a:gd name="T14" fmla="*/ 315 w 318"/>
                <a:gd name="T15" fmla="*/ 126 h 318"/>
                <a:gd name="T16" fmla="*/ 318 w 318"/>
                <a:gd name="T17" fmla="*/ 159 h 318"/>
                <a:gd name="T18" fmla="*/ 315 w 318"/>
                <a:gd name="T19" fmla="*/ 191 h 318"/>
                <a:gd name="T20" fmla="*/ 305 w 318"/>
                <a:gd name="T21" fmla="*/ 221 h 318"/>
                <a:gd name="T22" fmla="*/ 291 w 318"/>
                <a:gd name="T23" fmla="*/ 248 h 318"/>
                <a:gd name="T24" fmla="*/ 272 w 318"/>
                <a:gd name="T25" fmla="*/ 272 h 318"/>
                <a:gd name="T26" fmla="*/ 248 w 318"/>
                <a:gd name="T27" fmla="*/ 291 h 318"/>
                <a:gd name="T28" fmla="*/ 221 w 318"/>
                <a:gd name="T29" fmla="*/ 305 h 318"/>
                <a:gd name="T30" fmla="*/ 191 w 318"/>
                <a:gd name="T31" fmla="*/ 315 h 318"/>
                <a:gd name="T32" fmla="*/ 159 w 318"/>
                <a:gd name="T33" fmla="*/ 318 h 318"/>
                <a:gd name="T34" fmla="*/ 127 w 318"/>
                <a:gd name="T35" fmla="*/ 315 h 318"/>
                <a:gd name="T36" fmla="*/ 97 w 318"/>
                <a:gd name="T37" fmla="*/ 305 h 318"/>
                <a:gd name="T38" fmla="*/ 70 w 318"/>
                <a:gd name="T39" fmla="*/ 291 h 318"/>
                <a:gd name="T40" fmla="*/ 46 w 318"/>
                <a:gd name="T41" fmla="*/ 272 h 318"/>
                <a:gd name="T42" fmla="*/ 27 w 318"/>
                <a:gd name="T43" fmla="*/ 248 h 318"/>
                <a:gd name="T44" fmla="*/ 13 w 318"/>
                <a:gd name="T45" fmla="*/ 221 h 318"/>
                <a:gd name="T46" fmla="*/ 3 w 318"/>
                <a:gd name="T47" fmla="*/ 191 h 318"/>
                <a:gd name="T48" fmla="*/ 0 w 318"/>
                <a:gd name="T49" fmla="*/ 159 h 318"/>
                <a:gd name="T50" fmla="*/ 3 w 318"/>
                <a:gd name="T51" fmla="*/ 126 h 318"/>
                <a:gd name="T52" fmla="*/ 13 w 318"/>
                <a:gd name="T53" fmla="*/ 97 h 318"/>
                <a:gd name="T54" fmla="*/ 27 w 318"/>
                <a:gd name="T55" fmla="*/ 70 h 318"/>
                <a:gd name="T56" fmla="*/ 46 w 318"/>
                <a:gd name="T57" fmla="*/ 46 h 318"/>
                <a:gd name="T58" fmla="*/ 70 w 318"/>
                <a:gd name="T59" fmla="*/ 27 h 318"/>
                <a:gd name="T60" fmla="*/ 97 w 318"/>
                <a:gd name="T61" fmla="*/ 13 h 318"/>
                <a:gd name="T62" fmla="*/ 127 w 318"/>
                <a:gd name="T63" fmla="*/ 3 h 318"/>
                <a:gd name="T64" fmla="*/ 159 w 318"/>
                <a:gd name="T6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8">
                  <a:moveTo>
                    <a:pt x="159" y="0"/>
                  </a:moveTo>
                  <a:lnTo>
                    <a:pt x="191" y="3"/>
                  </a:lnTo>
                  <a:lnTo>
                    <a:pt x="221" y="13"/>
                  </a:lnTo>
                  <a:lnTo>
                    <a:pt x="248" y="27"/>
                  </a:lnTo>
                  <a:lnTo>
                    <a:pt x="272" y="46"/>
                  </a:lnTo>
                  <a:lnTo>
                    <a:pt x="291" y="70"/>
                  </a:lnTo>
                  <a:lnTo>
                    <a:pt x="305" y="97"/>
                  </a:lnTo>
                  <a:lnTo>
                    <a:pt x="315" y="126"/>
                  </a:lnTo>
                  <a:lnTo>
                    <a:pt x="318" y="159"/>
                  </a:lnTo>
                  <a:lnTo>
                    <a:pt x="315" y="191"/>
                  </a:lnTo>
                  <a:lnTo>
                    <a:pt x="305" y="221"/>
                  </a:lnTo>
                  <a:lnTo>
                    <a:pt x="291" y="248"/>
                  </a:lnTo>
                  <a:lnTo>
                    <a:pt x="272" y="272"/>
                  </a:lnTo>
                  <a:lnTo>
                    <a:pt x="248" y="291"/>
                  </a:lnTo>
                  <a:lnTo>
                    <a:pt x="221" y="305"/>
                  </a:lnTo>
                  <a:lnTo>
                    <a:pt x="191" y="315"/>
                  </a:lnTo>
                  <a:lnTo>
                    <a:pt x="159" y="318"/>
                  </a:lnTo>
                  <a:lnTo>
                    <a:pt x="127" y="315"/>
                  </a:lnTo>
                  <a:lnTo>
                    <a:pt x="97" y="305"/>
                  </a:lnTo>
                  <a:lnTo>
                    <a:pt x="70" y="291"/>
                  </a:lnTo>
                  <a:lnTo>
                    <a:pt x="46" y="272"/>
                  </a:lnTo>
                  <a:lnTo>
                    <a:pt x="27" y="248"/>
                  </a:lnTo>
                  <a:lnTo>
                    <a:pt x="13" y="221"/>
                  </a:lnTo>
                  <a:lnTo>
                    <a:pt x="3" y="191"/>
                  </a:lnTo>
                  <a:lnTo>
                    <a:pt x="0" y="159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70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7" y="13"/>
                  </a:lnTo>
                  <a:lnTo>
                    <a:pt x="127" y="3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9" name="Group 1038"/>
          <p:cNvGrpSpPr/>
          <p:nvPr/>
        </p:nvGrpSpPr>
        <p:grpSpPr>
          <a:xfrm>
            <a:off x="4404764" y="5075238"/>
            <a:ext cx="566738" cy="415925"/>
            <a:chOff x="4470400" y="5075238"/>
            <a:chExt cx="566738" cy="415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6" name="Freeform 412"/>
            <p:cNvSpPr>
              <a:spLocks noEditPoints="1"/>
            </p:cNvSpPr>
            <p:nvPr/>
          </p:nvSpPr>
          <p:spPr bwMode="auto">
            <a:xfrm>
              <a:off x="4470400" y="5075238"/>
              <a:ext cx="406400" cy="415925"/>
            </a:xfrm>
            <a:custGeom>
              <a:avLst/>
              <a:gdLst>
                <a:gd name="T0" fmla="*/ 1131 w 2555"/>
                <a:gd name="T1" fmla="*/ 2303 h 2616"/>
                <a:gd name="T2" fmla="*/ 1169 w 2555"/>
                <a:gd name="T3" fmla="*/ 2365 h 2616"/>
                <a:gd name="T4" fmla="*/ 1240 w 2555"/>
                <a:gd name="T5" fmla="*/ 2390 h 2616"/>
                <a:gd name="T6" fmla="*/ 1590 w 2555"/>
                <a:gd name="T7" fmla="*/ 2378 h 2616"/>
                <a:gd name="T8" fmla="*/ 1642 w 2555"/>
                <a:gd name="T9" fmla="*/ 2326 h 2616"/>
                <a:gd name="T10" fmla="*/ 1653 w 2555"/>
                <a:gd name="T11" fmla="*/ 2112 h 2616"/>
                <a:gd name="T12" fmla="*/ 313 w 2555"/>
                <a:gd name="T13" fmla="*/ 731 h 2616"/>
                <a:gd name="T14" fmla="*/ 250 w 2555"/>
                <a:gd name="T15" fmla="*/ 771 h 2616"/>
                <a:gd name="T16" fmla="*/ 225 w 2555"/>
                <a:gd name="T17" fmla="*/ 842 h 2616"/>
                <a:gd name="T18" fmla="*/ 237 w 2555"/>
                <a:gd name="T19" fmla="*/ 1646 h 2616"/>
                <a:gd name="T20" fmla="*/ 289 w 2555"/>
                <a:gd name="T21" fmla="*/ 1698 h 2616"/>
                <a:gd name="T22" fmla="*/ 363 w 2555"/>
                <a:gd name="T23" fmla="*/ 1707 h 2616"/>
                <a:gd name="T24" fmla="*/ 426 w 2555"/>
                <a:gd name="T25" fmla="*/ 1668 h 2616"/>
                <a:gd name="T26" fmla="*/ 451 w 2555"/>
                <a:gd name="T27" fmla="*/ 1596 h 2616"/>
                <a:gd name="T28" fmla="*/ 439 w 2555"/>
                <a:gd name="T29" fmla="*/ 792 h 2616"/>
                <a:gd name="T30" fmla="*/ 387 w 2555"/>
                <a:gd name="T31" fmla="*/ 740 h 2616"/>
                <a:gd name="T32" fmla="*/ 2330 w 2555"/>
                <a:gd name="T33" fmla="*/ 323 h 2616"/>
                <a:gd name="T34" fmla="*/ 2330 w 2555"/>
                <a:gd name="T35" fmla="*/ 2115 h 2616"/>
                <a:gd name="T36" fmla="*/ 2555 w 2555"/>
                <a:gd name="T37" fmla="*/ 2438 h 2616"/>
                <a:gd name="T38" fmla="*/ 1876 w 2555"/>
                <a:gd name="T39" fmla="*/ 2322 h 2616"/>
                <a:gd name="T40" fmla="*/ 1833 w 2555"/>
                <a:gd name="T41" fmla="*/ 2447 h 2616"/>
                <a:gd name="T42" fmla="*/ 1747 w 2555"/>
                <a:gd name="T43" fmla="*/ 2545 h 2616"/>
                <a:gd name="T44" fmla="*/ 1630 w 2555"/>
                <a:gd name="T45" fmla="*/ 2604 h 2616"/>
                <a:gd name="T46" fmla="*/ 1240 w 2555"/>
                <a:gd name="T47" fmla="*/ 2616 h 2616"/>
                <a:gd name="T48" fmla="*/ 1109 w 2555"/>
                <a:gd name="T49" fmla="*/ 2590 h 2616"/>
                <a:gd name="T50" fmla="*/ 1001 w 2555"/>
                <a:gd name="T51" fmla="*/ 2517 h 2616"/>
                <a:gd name="T52" fmla="*/ 928 w 2555"/>
                <a:gd name="T53" fmla="*/ 2408 h 2616"/>
                <a:gd name="T54" fmla="*/ 902 w 2555"/>
                <a:gd name="T55" fmla="*/ 2277 h 2616"/>
                <a:gd name="T56" fmla="*/ 622 w 2555"/>
                <a:gd name="T57" fmla="*/ 1782 h 2616"/>
                <a:gd name="T58" fmla="*/ 537 w 2555"/>
                <a:gd name="T59" fmla="*/ 1871 h 2616"/>
                <a:gd name="T60" fmla="*/ 424 w 2555"/>
                <a:gd name="T61" fmla="*/ 1926 h 2616"/>
                <a:gd name="T62" fmla="*/ 292 w 2555"/>
                <a:gd name="T63" fmla="*/ 1933 h 2616"/>
                <a:gd name="T64" fmla="*/ 168 w 2555"/>
                <a:gd name="T65" fmla="*/ 1890 h 2616"/>
                <a:gd name="T66" fmla="*/ 70 w 2555"/>
                <a:gd name="T67" fmla="*/ 1804 h 2616"/>
                <a:gd name="T68" fmla="*/ 12 w 2555"/>
                <a:gd name="T69" fmla="*/ 1686 h 2616"/>
                <a:gd name="T70" fmla="*/ 0 w 2555"/>
                <a:gd name="T71" fmla="*/ 842 h 2616"/>
                <a:gd name="T72" fmla="*/ 27 w 2555"/>
                <a:gd name="T73" fmla="*/ 709 h 2616"/>
                <a:gd name="T74" fmla="*/ 100 w 2555"/>
                <a:gd name="T75" fmla="*/ 602 h 2616"/>
                <a:gd name="T76" fmla="*/ 207 w 2555"/>
                <a:gd name="T77" fmla="*/ 529 h 2616"/>
                <a:gd name="T78" fmla="*/ 339 w 2555"/>
                <a:gd name="T79" fmla="*/ 502 h 2616"/>
                <a:gd name="T80" fmla="*/ 464 w 2555"/>
                <a:gd name="T81" fmla="*/ 525 h 2616"/>
                <a:gd name="T82" fmla="*/ 569 w 2555"/>
                <a:gd name="T83" fmla="*/ 593 h 2616"/>
                <a:gd name="T84" fmla="*/ 643 w 2555"/>
                <a:gd name="T85" fmla="*/ 693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55" h="2616">
                  <a:moveTo>
                    <a:pt x="1127" y="1921"/>
                  </a:moveTo>
                  <a:lnTo>
                    <a:pt x="1127" y="2277"/>
                  </a:lnTo>
                  <a:lnTo>
                    <a:pt x="1131" y="2303"/>
                  </a:lnTo>
                  <a:lnTo>
                    <a:pt x="1139" y="2326"/>
                  </a:lnTo>
                  <a:lnTo>
                    <a:pt x="1152" y="2347"/>
                  </a:lnTo>
                  <a:lnTo>
                    <a:pt x="1169" y="2365"/>
                  </a:lnTo>
                  <a:lnTo>
                    <a:pt x="1191" y="2378"/>
                  </a:lnTo>
                  <a:lnTo>
                    <a:pt x="1214" y="2387"/>
                  </a:lnTo>
                  <a:lnTo>
                    <a:pt x="1240" y="2390"/>
                  </a:lnTo>
                  <a:lnTo>
                    <a:pt x="1541" y="2390"/>
                  </a:lnTo>
                  <a:lnTo>
                    <a:pt x="1566" y="2387"/>
                  </a:lnTo>
                  <a:lnTo>
                    <a:pt x="1590" y="2378"/>
                  </a:lnTo>
                  <a:lnTo>
                    <a:pt x="1611" y="2365"/>
                  </a:lnTo>
                  <a:lnTo>
                    <a:pt x="1628" y="2347"/>
                  </a:lnTo>
                  <a:lnTo>
                    <a:pt x="1642" y="2326"/>
                  </a:lnTo>
                  <a:lnTo>
                    <a:pt x="1651" y="2303"/>
                  </a:lnTo>
                  <a:lnTo>
                    <a:pt x="1653" y="2277"/>
                  </a:lnTo>
                  <a:lnTo>
                    <a:pt x="1653" y="2112"/>
                  </a:lnTo>
                  <a:lnTo>
                    <a:pt x="1127" y="1921"/>
                  </a:lnTo>
                  <a:close/>
                  <a:moveTo>
                    <a:pt x="339" y="728"/>
                  </a:moveTo>
                  <a:lnTo>
                    <a:pt x="313" y="731"/>
                  </a:lnTo>
                  <a:lnTo>
                    <a:pt x="289" y="740"/>
                  </a:lnTo>
                  <a:lnTo>
                    <a:pt x="267" y="753"/>
                  </a:lnTo>
                  <a:lnTo>
                    <a:pt x="250" y="771"/>
                  </a:lnTo>
                  <a:lnTo>
                    <a:pt x="237" y="792"/>
                  </a:lnTo>
                  <a:lnTo>
                    <a:pt x="228" y="816"/>
                  </a:lnTo>
                  <a:lnTo>
                    <a:pt x="225" y="842"/>
                  </a:lnTo>
                  <a:lnTo>
                    <a:pt x="225" y="1596"/>
                  </a:lnTo>
                  <a:lnTo>
                    <a:pt x="228" y="1622"/>
                  </a:lnTo>
                  <a:lnTo>
                    <a:pt x="237" y="1646"/>
                  </a:lnTo>
                  <a:lnTo>
                    <a:pt x="250" y="1668"/>
                  </a:lnTo>
                  <a:lnTo>
                    <a:pt x="267" y="1685"/>
                  </a:lnTo>
                  <a:lnTo>
                    <a:pt x="289" y="1698"/>
                  </a:lnTo>
                  <a:lnTo>
                    <a:pt x="313" y="1707"/>
                  </a:lnTo>
                  <a:lnTo>
                    <a:pt x="339" y="1710"/>
                  </a:lnTo>
                  <a:lnTo>
                    <a:pt x="363" y="1707"/>
                  </a:lnTo>
                  <a:lnTo>
                    <a:pt x="387" y="1698"/>
                  </a:lnTo>
                  <a:lnTo>
                    <a:pt x="409" y="1685"/>
                  </a:lnTo>
                  <a:lnTo>
                    <a:pt x="426" y="1668"/>
                  </a:lnTo>
                  <a:lnTo>
                    <a:pt x="439" y="1646"/>
                  </a:lnTo>
                  <a:lnTo>
                    <a:pt x="448" y="1622"/>
                  </a:lnTo>
                  <a:lnTo>
                    <a:pt x="451" y="1596"/>
                  </a:lnTo>
                  <a:lnTo>
                    <a:pt x="451" y="842"/>
                  </a:lnTo>
                  <a:lnTo>
                    <a:pt x="448" y="816"/>
                  </a:lnTo>
                  <a:lnTo>
                    <a:pt x="439" y="792"/>
                  </a:lnTo>
                  <a:lnTo>
                    <a:pt x="426" y="771"/>
                  </a:lnTo>
                  <a:lnTo>
                    <a:pt x="409" y="753"/>
                  </a:lnTo>
                  <a:lnTo>
                    <a:pt x="387" y="740"/>
                  </a:lnTo>
                  <a:lnTo>
                    <a:pt x="363" y="731"/>
                  </a:lnTo>
                  <a:lnTo>
                    <a:pt x="339" y="728"/>
                  </a:lnTo>
                  <a:close/>
                  <a:moveTo>
                    <a:pt x="2330" y="323"/>
                  </a:moveTo>
                  <a:lnTo>
                    <a:pt x="676" y="921"/>
                  </a:lnTo>
                  <a:lnTo>
                    <a:pt x="676" y="1517"/>
                  </a:lnTo>
                  <a:lnTo>
                    <a:pt x="2330" y="2115"/>
                  </a:lnTo>
                  <a:lnTo>
                    <a:pt x="2330" y="323"/>
                  </a:lnTo>
                  <a:close/>
                  <a:moveTo>
                    <a:pt x="2555" y="0"/>
                  </a:moveTo>
                  <a:lnTo>
                    <a:pt x="2555" y="2438"/>
                  </a:lnTo>
                  <a:lnTo>
                    <a:pt x="1879" y="2193"/>
                  </a:lnTo>
                  <a:lnTo>
                    <a:pt x="1879" y="2277"/>
                  </a:lnTo>
                  <a:lnTo>
                    <a:pt x="1876" y="2322"/>
                  </a:lnTo>
                  <a:lnTo>
                    <a:pt x="1867" y="2367"/>
                  </a:lnTo>
                  <a:lnTo>
                    <a:pt x="1852" y="2408"/>
                  </a:lnTo>
                  <a:lnTo>
                    <a:pt x="1833" y="2447"/>
                  </a:lnTo>
                  <a:lnTo>
                    <a:pt x="1809" y="2484"/>
                  </a:lnTo>
                  <a:lnTo>
                    <a:pt x="1780" y="2517"/>
                  </a:lnTo>
                  <a:lnTo>
                    <a:pt x="1747" y="2545"/>
                  </a:lnTo>
                  <a:lnTo>
                    <a:pt x="1711" y="2570"/>
                  </a:lnTo>
                  <a:lnTo>
                    <a:pt x="1672" y="2590"/>
                  </a:lnTo>
                  <a:lnTo>
                    <a:pt x="1630" y="2604"/>
                  </a:lnTo>
                  <a:lnTo>
                    <a:pt x="1587" y="2613"/>
                  </a:lnTo>
                  <a:lnTo>
                    <a:pt x="1541" y="2616"/>
                  </a:lnTo>
                  <a:lnTo>
                    <a:pt x="1240" y="2616"/>
                  </a:lnTo>
                  <a:lnTo>
                    <a:pt x="1194" y="2613"/>
                  </a:lnTo>
                  <a:lnTo>
                    <a:pt x="1150" y="2604"/>
                  </a:lnTo>
                  <a:lnTo>
                    <a:pt x="1109" y="2590"/>
                  </a:lnTo>
                  <a:lnTo>
                    <a:pt x="1070" y="2570"/>
                  </a:lnTo>
                  <a:lnTo>
                    <a:pt x="1033" y="2545"/>
                  </a:lnTo>
                  <a:lnTo>
                    <a:pt x="1001" y="2517"/>
                  </a:lnTo>
                  <a:lnTo>
                    <a:pt x="973" y="2484"/>
                  </a:lnTo>
                  <a:lnTo>
                    <a:pt x="948" y="2447"/>
                  </a:lnTo>
                  <a:lnTo>
                    <a:pt x="928" y="2408"/>
                  </a:lnTo>
                  <a:lnTo>
                    <a:pt x="914" y="2367"/>
                  </a:lnTo>
                  <a:lnTo>
                    <a:pt x="905" y="2322"/>
                  </a:lnTo>
                  <a:lnTo>
                    <a:pt x="902" y="2277"/>
                  </a:lnTo>
                  <a:lnTo>
                    <a:pt x="902" y="1840"/>
                  </a:lnTo>
                  <a:lnTo>
                    <a:pt x="643" y="1745"/>
                  </a:lnTo>
                  <a:lnTo>
                    <a:pt x="622" y="1782"/>
                  </a:lnTo>
                  <a:lnTo>
                    <a:pt x="597" y="1815"/>
                  </a:lnTo>
                  <a:lnTo>
                    <a:pt x="569" y="1845"/>
                  </a:lnTo>
                  <a:lnTo>
                    <a:pt x="537" y="1871"/>
                  </a:lnTo>
                  <a:lnTo>
                    <a:pt x="502" y="1894"/>
                  </a:lnTo>
                  <a:lnTo>
                    <a:pt x="464" y="1913"/>
                  </a:lnTo>
                  <a:lnTo>
                    <a:pt x="424" y="1926"/>
                  </a:lnTo>
                  <a:lnTo>
                    <a:pt x="382" y="1933"/>
                  </a:lnTo>
                  <a:lnTo>
                    <a:pt x="339" y="1937"/>
                  </a:lnTo>
                  <a:lnTo>
                    <a:pt x="292" y="1933"/>
                  </a:lnTo>
                  <a:lnTo>
                    <a:pt x="249" y="1925"/>
                  </a:lnTo>
                  <a:lnTo>
                    <a:pt x="207" y="1909"/>
                  </a:lnTo>
                  <a:lnTo>
                    <a:pt x="168" y="1890"/>
                  </a:lnTo>
                  <a:lnTo>
                    <a:pt x="132" y="1866"/>
                  </a:lnTo>
                  <a:lnTo>
                    <a:pt x="100" y="1837"/>
                  </a:lnTo>
                  <a:lnTo>
                    <a:pt x="70" y="1804"/>
                  </a:lnTo>
                  <a:lnTo>
                    <a:pt x="47" y="1768"/>
                  </a:lnTo>
                  <a:lnTo>
                    <a:pt x="27" y="1729"/>
                  </a:lnTo>
                  <a:lnTo>
                    <a:pt x="12" y="1686"/>
                  </a:lnTo>
                  <a:lnTo>
                    <a:pt x="3" y="1643"/>
                  </a:lnTo>
                  <a:lnTo>
                    <a:pt x="0" y="1596"/>
                  </a:lnTo>
                  <a:lnTo>
                    <a:pt x="0" y="842"/>
                  </a:lnTo>
                  <a:lnTo>
                    <a:pt x="3" y="795"/>
                  </a:lnTo>
                  <a:lnTo>
                    <a:pt x="12" y="752"/>
                  </a:lnTo>
                  <a:lnTo>
                    <a:pt x="27" y="709"/>
                  </a:lnTo>
                  <a:lnTo>
                    <a:pt x="47" y="670"/>
                  </a:lnTo>
                  <a:lnTo>
                    <a:pt x="70" y="634"/>
                  </a:lnTo>
                  <a:lnTo>
                    <a:pt x="100" y="602"/>
                  </a:lnTo>
                  <a:lnTo>
                    <a:pt x="132" y="572"/>
                  </a:lnTo>
                  <a:lnTo>
                    <a:pt x="168" y="548"/>
                  </a:lnTo>
                  <a:lnTo>
                    <a:pt x="207" y="529"/>
                  </a:lnTo>
                  <a:lnTo>
                    <a:pt x="249" y="513"/>
                  </a:lnTo>
                  <a:lnTo>
                    <a:pt x="292" y="505"/>
                  </a:lnTo>
                  <a:lnTo>
                    <a:pt x="339" y="502"/>
                  </a:lnTo>
                  <a:lnTo>
                    <a:pt x="382" y="505"/>
                  </a:lnTo>
                  <a:lnTo>
                    <a:pt x="424" y="512"/>
                  </a:lnTo>
                  <a:lnTo>
                    <a:pt x="464" y="525"/>
                  </a:lnTo>
                  <a:lnTo>
                    <a:pt x="502" y="544"/>
                  </a:lnTo>
                  <a:lnTo>
                    <a:pt x="537" y="567"/>
                  </a:lnTo>
                  <a:lnTo>
                    <a:pt x="569" y="593"/>
                  </a:lnTo>
                  <a:lnTo>
                    <a:pt x="597" y="623"/>
                  </a:lnTo>
                  <a:lnTo>
                    <a:pt x="622" y="656"/>
                  </a:lnTo>
                  <a:lnTo>
                    <a:pt x="643" y="693"/>
                  </a:lnTo>
                  <a:lnTo>
                    <a:pt x="25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413"/>
            <p:cNvSpPr>
              <a:spLocks/>
            </p:cNvSpPr>
            <p:nvPr/>
          </p:nvSpPr>
          <p:spPr bwMode="auto">
            <a:xfrm>
              <a:off x="4911725" y="5214938"/>
              <a:ext cx="53975" cy="107950"/>
            </a:xfrm>
            <a:custGeom>
              <a:avLst/>
              <a:gdLst>
                <a:gd name="T0" fmla="*/ 0 w 338"/>
                <a:gd name="T1" fmla="*/ 0 h 680"/>
                <a:gd name="T2" fmla="*/ 46 w 338"/>
                <a:gd name="T3" fmla="*/ 3 h 680"/>
                <a:gd name="T4" fmla="*/ 90 w 338"/>
                <a:gd name="T5" fmla="*/ 13 h 680"/>
                <a:gd name="T6" fmla="*/ 131 w 338"/>
                <a:gd name="T7" fmla="*/ 27 h 680"/>
                <a:gd name="T8" fmla="*/ 170 w 338"/>
                <a:gd name="T9" fmla="*/ 47 h 680"/>
                <a:gd name="T10" fmla="*/ 206 w 338"/>
                <a:gd name="T11" fmla="*/ 72 h 680"/>
                <a:gd name="T12" fmla="*/ 238 w 338"/>
                <a:gd name="T13" fmla="*/ 100 h 680"/>
                <a:gd name="T14" fmla="*/ 268 w 338"/>
                <a:gd name="T15" fmla="*/ 132 h 680"/>
                <a:gd name="T16" fmla="*/ 291 w 338"/>
                <a:gd name="T17" fmla="*/ 168 h 680"/>
                <a:gd name="T18" fmla="*/ 312 w 338"/>
                <a:gd name="T19" fmla="*/ 207 h 680"/>
                <a:gd name="T20" fmla="*/ 326 w 338"/>
                <a:gd name="T21" fmla="*/ 250 h 680"/>
                <a:gd name="T22" fmla="*/ 335 w 338"/>
                <a:gd name="T23" fmla="*/ 294 h 680"/>
                <a:gd name="T24" fmla="*/ 338 w 338"/>
                <a:gd name="T25" fmla="*/ 340 h 680"/>
                <a:gd name="T26" fmla="*/ 335 w 338"/>
                <a:gd name="T27" fmla="*/ 386 h 680"/>
                <a:gd name="T28" fmla="*/ 326 w 338"/>
                <a:gd name="T29" fmla="*/ 430 h 680"/>
                <a:gd name="T30" fmla="*/ 312 w 338"/>
                <a:gd name="T31" fmla="*/ 473 h 680"/>
                <a:gd name="T32" fmla="*/ 291 w 338"/>
                <a:gd name="T33" fmla="*/ 512 h 680"/>
                <a:gd name="T34" fmla="*/ 268 w 338"/>
                <a:gd name="T35" fmla="*/ 548 h 680"/>
                <a:gd name="T36" fmla="*/ 238 w 338"/>
                <a:gd name="T37" fmla="*/ 580 h 680"/>
                <a:gd name="T38" fmla="*/ 206 w 338"/>
                <a:gd name="T39" fmla="*/ 609 h 680"/>
                <a:gd name="T40" fmla="*/ 170 w 338"/>
                <a:gd name="T41" fmla="*/ 634 h 680"/>
                <a:gd name="T42" fmla="*/ 131 w 338"/>
                <a:gd name="T43" fmla="*/ 653 h 680"/>
                <a:gd name="T44" fmla="*/ 90 w 338"/>
                <a:gd name="T45" fmla="*/ 667 h 680"/>
                <a:gd name="T46" fmla="*/ 46 w 338"/>
                <a:gd name="T47" fmla="*/ 677 h 680"/>
                <a:gd name="T48" fmla="*/ 0 w 338"/>
                <a:gd name="T49" fmla="*/ 680 h 680"/>
                <a:gd name="T50" fmla="*/ 0 w 338"/>
                <a:gd name="T51" fmla="*/ 453 h 680"/>
                <a:gd name="T52" fmla="*/ 25 w 338"/>
                <a:gd name="T53" fmla="*/ 450 h 680"/>
                <a:gd name="T54" fmla="*/ 49 w 338"/>
                <a:gd name="T55" fmla="*/ 442 h 680"/>
                <a:gd name="T56" fmla="*/ 71 w 338"/>
                <a:gd name="T57" fmla="*/ 428 h 680"/>
                <a:gd name="T58" fmla="*/ 88 w 338"/>
                <a:gd name="T59" fmla="*/ 411 h 680"/>
                <a:gd name="T60" fmla="*/ 101 w 338"/>
                <a:gd name="T61" fmla="*/ 390 h 680"/>
                <a:gd name="T62" fmla="*/ 110 w 338"/>
                <a:gd name="T63" fmla="*/ 366 h 680"/>
                <a:gd name="T64" fmla="*/ 113 w 338"/>
                <a:gd name="T65" fmla="*/ 340 h 680"/>
                <a:gd name="T66" fmla="*/ 110 w 338"/>
                <a:gd name="T67" fmla="*/ 314 h 680"/>
                <a:gd name="T68" fmla="*/ 101 w 338"/>
                <a:gd name="T69" fmla="*/ 290 h 680"/>
                <a:gd name="T70" fmla="*/ 88 w 338"/>
                <a:gd name="T71" fmla="*/ 269 h 680"/>
                <a:gd name="T72" fmla="*/ 71 w 338"/>
                <a:gd name="T73" fmla="*/ 252 h 680"/>
                <a:gd name="T74" fmla="*/ 49 w 338"/>
                <a:gd name="T75" fmla="*/ 238 h 680"/>
                <a:gd name="T76" fmla="*/ 25 w 338"/>
                <a:gd name="T77" fmla="*/ 230 h 680"/>
                <a:gd name="T78" fmla="*/ 0 w 338"/>
                <a:gd name="T79" fmla="*/ 227 h 680"/>
                <a:gd name="T80" fmla="*/ 0 w 338"/>
                <a:gd name="T81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8" h="680">
                  <a:moveTo>
                    <a:pt x="0" y="0"/>
                  </a:moveTo>
                  <a:lnTo>
                    <a:pt x="46" y="3"/>
                  </a:lnTo>
                  <a:lnTo>
                    <a:pt x="90" y="13"/>
                  </a:lnTo>
                  <a:lnTo>
                    <a:pt x="131" y="27"/>
                  </a:lnTo>
                  <a:lnTo>
                    <a:pt x="170" y="47"/>
                  </a:lnTo>
                  <a:lnTo>
                    <a:pt x="206" y="72"/>
                  </a:lnTo>
                  <a:lnTo>
                    <a:pt x="238" y="100"/>
                  </a:lnTo>
                  <a:lnTo>
                    <a:pt x="268" y="132"/>
                  </a:lnTo>
                  <a:lnTo>
                    <a:pt x="291" y="168"/>
                  </a:lnTo>
                  <a:lnTo>
                    <a:pt x="312" y="207"/>
                  </a:lnTo>
                  <a:lnTo>
                    <a:pt x="326" y="250"/>
                  </a:lnTo>
                  <a:lnTo>
                    <a:pt x="335" y="294"/>
                  </a:lnTo>
                  <a:lnTo>
                    <a:pt x="338" y="340"/>
                  </a:lnTo>
                  <a:lnTo>
                    <a:pt x="335" y="386"/>
                  </a:lnTo>
                  <a:lnTo>
                    <a:pt x="326" y="430"/>
                  </a:lnTo>
                  <a:lnTo>
                    <a:pt x="312" y="473"/>
                  </a:lnTo>
                  <a:lnTo>
                    <a:pt x="291" y="512"/>
                  </a:lnTo>
                  <a:lnTo>
                    <a:pt x="268" y="548"/>
                  </a:lnTo>
                  <a:lnTo>
                    <a:pt x="238" y="580"/>
                  </a:lnTo>
                  <a:lnTo>
                    <a:pt x="206" y="609"/>
                  </a:lnTo>
                  <a:lnTo>
                    <a:pt x="170" y="634"/>
                  </a:lnTo>
                  <a:lnTo>
                    <a:pt x="131" y="653"/>
                  </a:lnTo>
                  <a:lnTo>
                    <a:pt x="90" y="667"/>
                  </a:lnTo>
                  <a:lnTo>
                    <a:pt x="46" y="677"/>
                  </a:lnTo>
                  <a:lnTo>
                    <a:pt x="0" y="680"/>
                  </a:lnTo>
                  <a:lnTo>
                    <a:pt x="0" y="453"/>
                  </a:lnTo>
                  <a:lnTo>
                    <a:pt x="25" y="450"/>
                  </a:lnTo>
                  <a:lnTo>
                    <a:pt x="49" y="442"/>
                  </a:lnTo>
                  <a:lnTo>
                    <a:pt x="71" y="428"/>
                  </a:lnTo>
                  <a:lnTo>
                    <a:pt x="88" y="411"/>
                  </a:lnTo>
                  <a:lnTo>
                    <a:pt x="101" y="390"/>
                  </a:lnTo>
                  <a:lnTo>
                    <a:pt x="110" y="366"/>
                  </a:lnTo>
                  <a:lnTo>
                    <a:pt x="113" y="340"/>
                  </a:lnTo>
                  <a:lnTo>
                    <a:pt x="110" y="314"/>
                  </a:lnTo>
                  <a:lnTo>
                    <a:pt x="101" y="290"/>
                  </a:lnTo>
                  <a:lnTo>
                    <a:pt x="88" y="269"/>
                  </a:lnTo>
                  <a:lnTo>
                    <a:pt x="71" y="252"/>
                  </a:lnTo>
                  <a:lnTo>
                    <a:pt x="49" y="238"/>
                  </a:lnTo>
                  <a:lnTo>
                    <a:pt x="25" y="230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414"/>
            <p:cNvSpPr>
              <a:spLocks/>
            </p:cNvSpPr>
            <p:nvPr/>
          </p:nvSpPr>
          <p:spPr bwMode="auto">
            <a:xfrm>
              <a:off x="4911725" y="5143501"/>
              <a:ext cx="125413" cy="252413"/>
            </a:xfrm>
            <a:custGeom>
              <a:avLst/>
              <a:gdLst>
                <a:gd name="T0" fmla="*/ 72 w 789"/>
                <a:gd name="T1" fmla="*/ 3 h 1585"/>
                <a:gd name="T2" fmla="*/ 209 w 789"/>
                <a:gd name="T3" fmla="*/ 28 h 1585"/>
                <a:gd name="T4" fmla="*/ 338 w 789"/>
                <a:gd name="T5" fmla="*/ 76 h 1585"/>
                <a:gd name="T6" fmla="*/ 455 w 789"/>
                <a:gd name="T7" fmla="*/ 144 h 1585"/>
                <a:gd name="T8" fmla="*/ 557 w 789"/>
                <a:gd name="T9" fmla="*/ 231 h 1585"/>
                <a:gd name="T10" fmla="*/ 644 w 789"/>
                <a:gd name="T11" fmla="*/ 335 h 1585"/>
                <a:gd name="T12" fmla="*/ 713 w 789"/>
                <a:gd name="T13" fmla="*/ 453 h 1585"/>
                <a:gd name="T14" fmla="*/ 761 w 789"/>
                <a:gd name="T15" fmla="*/ 581 h 1585"/>
                <a:gd name="T16" fmla="*/ 786 w 789"/>
                <a:gd name="T17" fmla="*/ 720 h 1585"/>
                <a:gd name="T18" fmla="*/ 786 w 789"/>
                <a:gd name="T19" fmla="*/ 864 h 1585"/>
                <a:gd name="T20" fmla="*/ 761 w 789"/>
                <a:gd name="T21" fmla="*/ 1003 h 1585"/>
                <a:gd name="T22" fmla="*/ 713 w 789"/>
                <a:gd name="T23" fmla="*/ 1131 h 1585"/>
                <a:gd name="T24" fmla="*/ 644 w 789"/>
                <a:gd name="T25" fmla="*/ 1249 h 1585"/>
                <a:gd name="T26" fmla="*/ 557 w 789"/>
                <a:gd name="T27" fmla="*/ 1353 h 1585"/>
                <a:gd name="T28" fmla="*/ 455 w 789"/>
                <a:gd name="T29" fmla="*/ 1440 h 1585"/>
                <a:gd name="T30" fmla="*/ 338 w 789"/>
                <a:gd name="T31" fmla="*/ 1508 h 1585"/>
                <a:gd name="T32" fmla="*/ 209 w 789"/>
                <a:gd name="T33" fmla="*/ 1556 h 1585"/>
                <a:gd name="T34" fmla="*/ 72 w 789"/>
                <a:gd name="T35" fmla="*/ 1582 h 1585"/>
                <a:gd name="T36" fmla="*/ 0 w 789"/>
                <a:gd name="T37" fmla="*/ 1358 h 1585"/>
                <a:gd name="T38" fmla="*/ 120 w 789"/>
                <a:gd name="T39" fmla="*/ 1345 h 1585"/>
                <a:gd name="T40" fmla="*/ 233 w 789"/>
                <a:gd name="T41" fmla="*/ 1308 h 1585"/>
                <a:gd name="T42" fmla="*/ 332 w 789"/>
                <a:gd name="T43" fmla="*/ 1249 h 1585"/>
                <a:gd name="T44" fmla="*/ 418 w 789"/>
                <a:gd name="T45" fmla="*/ 1171 h 1585"/>
                <a:gd name="T46" fmla="*/ 486 w 789"/>
                <a:gd name="T47" fmla="*/ 1078 h 1585"/>
                <a:gd name="T48" fmla="*/ 535 w 789"/>
                <a:gd name="T49" fmla="*/ 971 h 1585"/>
                <a:gd name="T50" fmla="*/ 561 w 789"/>
                <a:gd name="T51" fmla="*/ 854 h 1585"/>
                <a:gd name="T52" fmla="*/ 561 w 789"/>
                <a:gd name="T53" fmla="*/ 730 h 1585"/>
                <a:gd name="T54" fmla="*/ 535 w 789"/>
                <a:gd name="T55" fmla="*/ 613 h 1585"/>
                <a:gd name="T56" fmla="*/ 486 w 789"/>
                <a:gd name="T57" fmla="*/ 506 h 1585"/>
                <a:gd name="T58" fmla="*/ 418 w 789"/>
                <a:gd name="T59" fmla="*/ 413 h 1585"/>
                <a:gd name="T60" fmla="*/ 332 w 789"/>
                <a:gd name="T61" fmla="*/ 335 h 1585"/>
                <a:gd name="T62" fmla="*/ 233 w 789"/>
                <a:gd name="T63" fmla="*/ 276 h 1585"/>
                <a:gd name="T64" fmla="*/ 120 w 789"/>
                <a:gd name="T65" fmla="*/ 239 h 1585"/>
                <a:gd name="T66" fmla="*/ 0 w 789"/>
                <a:gd name="T67" fmla="*/ 226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9" h="1585">
                  <a:moveTo>
                    <a:pt x="0" y="0"/>
                  </a:moveTo>
                  <a:lnTo>
                    <a:pt x="72" y="3"/>
                  </a:lnTo>
                  <a:lnTo>
                    <a:pt x="141" y="11"/>
                  </a:lnTo>
                  <a:lnTo>
                    <a:pt x="209" y="28"/>
                  </a:lnTo>
                  <a:lnTo>
                    <a:pt x="275" y="48"/>
                  </a:lnTo>
                  <a:lnTo>
                    <a:pt x="338" y="76"/>
                  </a:lnTo>
                  <a:lnTo>
                    <a:pt x="397" y="107"/>
                  </a:lnTo>
                  <a:lnTo>
                    <a:pt x="455" y="144"/>
                  </a:lnTo>
                  <a:lnTo>
                    <a:pt x="508" y="185"/>
                  </a:lnTo>
                  <a:lnTo>
                    <a:pt x="557" y="231"/>
                  </a:lnTo>
                  <a:lnTo>
                    <a:pt x="603" y="281"/>
                  </a:lnTo>
                  <a:lnTo>
                    <a:pt x="644" y="335"/>
                  </a:lnTo>
                  <a:lnTo>
                    <a:pt x="681" y="392"/>
                  </a:lnTo>
                  <a:lnTo>
                    <a:pt x="713" y="453"/>
                  </a:lnTo>
                  <a:lnTo>
                    <a:pt x="739" y="516"/>
                  </a:lnTo>
                  <a:lnTo>
                    <a:pt x="761" y="581"/>
                  </a:lnTo>
                  <a:lnTo>
                    <a:pt x="776" y="650"/>
                  </a:lnTo>
                  <a:lnTo>
                    <a:pt x="786" y="720"/>
                  </a:lnTo>
                  <a:lnTo>
                    <a:pt x="789" y="792"/>
                  </a:lnTo>
                  <a:lnTo>
                    <a:pt x="786" y="864"/>
                  </a:lnTo>
                  <a:lnTo>
                    <a:pt x="776" y="934"/>
                  </a:lnTo>
                  <a:lnTo>
                    <a:pt x="761" y="1003"/>
                  </a:lnTo>
                  <a:lnTo>
                    <a:pt x="739" y="1068"/>
                  </a:lnTo>
                  <a:lnTo>
                    <a:pt x="713" y="1131"/>
                  </a:lnTo>
                  <a:lnTo>
                    <a:pt x="681" y="1192"/>
                  </a:lnTo>
                  <a:lnTo>
                    <a:pt x="644" y="1249"/>
                  </a:lnTo>
                  <a:lnTo>
                    <a:pt x="603" y="1303"/>
                  </a:lnTo>
                  <a:lnTo>
                    <a:pt x="557" y="1353"/>
                  </a:lnTo>
                  <a:lnTo>
                    <a:pt x="508" y="1399"/>
                  </a:lnTo>
                  <a:lnTo>
                    <a:pt x="455" y="1440"/>
                  </a:lnTo>
                  <a:lnTo>
                    <a:pt x="397" y="1477"/>
                  </a:lnTo>
                  <a:lnTo>
                    <a:pt x="338" y="1508"/>
                  </a:lnTo>
                  <a:lnTo>
                    <a:pt x="275" y="1536"/>
                  </a:lnTo>
                  <a:lnTo>
                    <a:pt x="209" y="1556"/>
                  </a:lnTo>
                  <a:lnTo>
                    <a:pt x="141" y="1573"/>
                  </a:lnTo>
                  <a:lnTo>
                    <a:pt x="72" y="1582"/>
                  </a:lnTo>
                  <a:lnTo>
                    <a:pt x="0" y="1585"/>
                  </a:lnTo>
                  <a:lnTo>
                    <a:pt x="0" y="1358"/>
                  </a:lnTo>
                  <a:lnTo>
                    <a:pt x="61" y="1355"/>
                  </a:lnTo>
                  <a:lnTo>
                    <a:pt x="120" y="1345"/>
                  </a:lnTo>
                  <a:lnTo>
                    <a:pt x="178" y="1329"/>
                  </a:lnTo>
                  <a:lnTo>
                    <a:pt x="233" y="1308"/>
                  </a:lnTo>
                  <a:lnTo>
                    <a:pt x="284" y="1281"/>
                  </a:lnTo>
                  <a:lnTo>
                    <a:pt x="332" y="1249"/>
                  </a:lnTo>
                  <a:lnTo>
                    <a:pt x="377" y="1213"/>
                  </a:lnTo>
                  <a:lnTo>
                    <a:pt x="418" y="1171"/>
                  </a:lnTo>
                  <a:lnTo>
                    <a:pt x="455" y="1127"/>
                  </a:lnTo>
                  <a:lnTo>
                    <a:pt x="486" y="1078"/>
                  </a:lnTo>
                  <a:lnTo>
                    <a:pt x="513" y="1026"/>
                  </a:lnTo>
                  <a:lnTo>
                    <a:pt x="535" y="971"/>
                  </a:lnTo>
                  <a:lnTo>
                    <a:pt x="551" y="914"/>
                  </a:lnTo>
                  <a:lnTo>
                    <a:pt x="561" y="854"/>
                  </a:lnTo>
                  <a:lnTo>
                    <a:pt x="564" y="792"/>
                  </a:lnTo>
                  <a:lnTo>
                    <a:pt x="561" y="730"/>
                  </a:lnTo>
                  <a:lnTo>
                    <a:pt x="551" y="670"/>
                  </a:lnTo>
                  <a:lnTo>
                    <a:pt x="535" y="613"/>
                  </a:lnTo>
                  <a:lnTo>
                    <a:pt x="513" y="558"/>
                  </a:lnTo>
                  <a:lnTo>
                    <a:pt x="486" y="506"/>
                  </a:lnTo>
                  <a:lnTo>
                    <a:pt x="455" y="457"/>
                  </a:lnTo>
                  <a:lnTo>
                    <a:pt x="418" y="413"/>
                  </a:lnTo>
                  <a:lnTo>
                    <a:pt x="377" y="371"/>
                  </a:lnTo>
                  <a:lnTo>
                    <a:pt x="332" y="335"/>
                  </a:lnTo>
                  <a:lnTo>
                    <a:pt x="284" y="303"/>
                  </a:lnTo>
                  <a:lnTo>
                    <a:pt x="233" y="276"/>
                  </a:lnTo>
                  <a:lnTo>
                    <a:pt x="178" y="255"/>
                  </a:lnTo>
                  <a:lnTo>
                    <a:pt x="120" y="239"/>
                  </a:lnTo>
                  <a:lnTo>
                    <a:pt x="61" y="229"/>
                  </a:lnTo>
                  <a:lnTo>
                    <a:pt x="0" y="2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43" name="Freeform 419"/>
          <p:cNvSpPr>
            <a:spLocks noEditPoints="1"/>
          </p:cNvSpPr>
          <p:nvPr/>
        </p:nvSpPr>
        <p:spPr bwMode="auto">
          <a:xfrm>
            <a:off x="3469270" y="5041900"/>
            <a:ext cx="566738" cy="481013"/>
          </a:xfrm>
          <a:custGeom>
            <a:avLst/>
            <a:gdLst>
              <a:gd name="T0" fmla="*/ 835 w 3572"/>
              <a:gd name="T1" fmla="*/ 2586 h 3026"/>
              <a:gd name="T2" fmla="*/ 835 w 3572"/>
              <a:gd name="T3" fmla="*/ 2674 h 3026"/>
              <a:gd name="T4" fmla="*/ 898 w 3572"/>
              <a:gd name="T5" fmla="*/ 2738 h 3026"/>
              <a:gd name="T6" fmla="*/ 988 w 3572"/>
              <a:gd name="T7" fmla="*/ 2738 h 3026"/>
              <a:gd name="T8" fmla="*/ 1273 w 3572"/>
              <a:gd name="T9" fmla="*/ 2136 h 3026"/>
              <a:gd name="T10" fmla="*/ 2372 w 3572"/>
              <a:gd name="T11" fmla="*/ 2136 h 3026"/>
              <a:gd name="T12" fmla="*/ 2757 w 3572"/>
              <a:gd name="T13" fmla="*/ 233 h 3026"/>
              <a:gd name="T14" fmla="*/ 2533 w 3572"/>
              <a:gd name="T15" fmla="*/ 277 h 3026"/>
              <a:gd name="T16" fmla="*/ 2344 w 3572"/>
              <a:gd name="T17" fmla="*/ 404 h 3026"/>
              <a:gd name="T18" fmla="*/ 1749 w 3572"/>
              <a:gd name="T19" fmla="*/ 1035 h 3026"/>
              <a:gd name="T20" fmla="*/ 2487 w 3572"/>
              <a:gd name="T21" fmla="*/ 1849 h 3026"/>
              <a:gd name="T22" fmla="*/ 2674 w 3572"/>
              <a:gd name="T23" fmla="*/ 1723 h 3026"/>
              <a:gd name="T24" fmla="*/ 3271 w 3572"/>
              <a:gd name="T25" fmla="*/ 1090 h 3026"/>
              <a:gd name="T26" fmla="*/ 3336 w 3572"/>
              <a:gd name="T27" fmla="*/ 874 h 3026"/>
              <a:gd name="T28" fmla="*/ 3314 w 3572"/>
              <a:gd name="T29" fmla="*/ 646 h 3026"/>
              <a:gd name="T30" fmla="*/ 3207 w 3572"/>
              <a:gd name="T31" fmla="*/ 447 h 3026"/>
              <a:gd name="T32" fmla="*/ 3030 w 3572"/>
              <a:gd name="T33" fmla="*/ 301 h 3026"/>
              <a:gd name="T34" fmla="*/ 2814 w 3572"/>
              <a:gd name="T35" fmla="*/ 236 h 3026"/>
              <a:gd name="T36" fmla="*/ 2885 w 3572"/>
              <a:gd name="T37" fmla="*/ 10 h 3026"/>
              <a:gd name="T38" fmla="*/ 3127 w 3572"/>
              <a:gd name="T39" fmla="*/ 88 h 3026"/>
              <a:gd name="T40" fmla="*/ 3333 w 3572"/>
              <a:gd name="T41" fmla="*/ 239 h 3026"/>
              <a:gd name="T42" fmla="*/ 3484 w 3572"/>
              <a:gd name="T43" fmla="*/ 445 h 3026"/>
              <a:gd name="T44" fmla="*/ 3562 w 3572"/>
              <a:gd name="T45" fmla="*/ 688 h 3026"/>
              <a:gd name="T46" fmla="*/ 3562 w 3572"/>
              <a:gd name="T47" fmla="*/ 945 h 3026"/>
              <a:gd name="T48" fmla="*/ 3484 w 3572"/>
              <a:gd name="T49" fmla="*/ 1187 h 3026"/>
              <a:gd name="T50" fmla="*/ 3333 w 3572"/>
              <a:gd name="T51" fmla="*/ 1393 h 3026"/>
              <a:gd name="T52" fmla="*/ 2674 w 3572"/>
              <a:gd name="T53" fmla="*/ 2015 h 3026"/>
              <a:gd name="T54" fmla="*/ 1602 w 3572"/>
              <a:gd name="T55" fmla="*/ 2466 h 3026"/>
              <a:gd name="T56" fmla="*/ 1077 w 3572"/>
              <a:gd name="T57" fmla="*/ 2954 h 3026"/>
              <a:gd name="T58" fmla="*/ 902 w 3572"/>
              <a:gd name="T59" fmla="*/ 2978 h 3026"/>
              <a:gd name="T60" fmla="*/ 741 w 3572"/>
              <a:gd name="T61" fmla="*/ 2967 h 3026"/>
              <a:gd name="T62" fmla="*/ 553 w 3572"/>
              <a:gd name="T63" fmla="*/ 3024 h 3026"/>
              <a:gd name="T64" fmla="*/ 357 w 3572"/>
              <a:gd name="T65" fmla="*/ 3004 h 3026"/>
              <a:gd name="T66" fmla="*/ 183 w 3572"/>
              <a:gd name="T67" fmla="*/ 2912 h 3026"/>
              <a:gd name="T68" fmla="*/ 52 w 3572"/>
              <a:gd name="T69" fmla="*/ 2747 h 3026"/>
              <a:gd name="T70" fmla="*/ 0 w 3572"/>
              <a:gd name="T71" fmla="*/ 2546 h 3026"/>
              <a:gd name="T72" fmla="*/ 32 w 3572"/>
              <a:gd name="T73" fmla="*/ 2342 h 3026"/>
              <a:gd name="T74" fmla="*/ 147 w 3572"/>
              <a:gd name="T75" fmla="*/ 2163 h 3026"/>
              <a:gd name="T76" fmla="*/ 249 w 3572"/>
              <a:gd name="T77" fmla="*/ 2427 h 3026"/>
              <a:gd name="T78" fmla="*/ 238 w 3572"/>
              <a:gd name="T79" fmla="*/ 2578 h 3026"/>
              <a:gd name="T80" fmla="*/ 311 w 3572"/>
              <a:gd name="T81" fmla="*/ 2713 h 3026"/>
              <a:gd name="T82" fmla="*/ 433 w 3572"/>
              <a:gd name="T83" fmla="*/ 2784 h 3026"/>
              <a:gd name="T84" fmla="*/ 584 w 3572"/>
              <a:gd name="T85" fmla="*/ 2781 h 3026"/>
              <a:gd name="T86" fmla="*/ 595 w 3572"/>
              <a:gd name="T87" fmla="*/ 2647 h 3026"/>
              <a:gd name="T88" fmla="*/ 624 w 3572"/>
              <a:gd name="T89" fmla="*/ 2488 h 3026"/>
              <a:gd name="T90" fmla="*/ 1108 w 3572"/>
              <a:gd name="T91" fmla="*/ 1971 h 3026"/>
              <a:gd name="T92" fmla="*/ 1558 w 3572"/>
              <a:gd name="T93" fmla="*/ 898 h 3026"/>
              <a:gd name="T94" fmla="*/ 2180 w 3572"/>
              <a:gd name="T95" fmla="*/ 239 h 3026"/>
              <a:gd name="T96" fmla="*/ 2387 w 3572"/>
              <a:gd name="T97" fmla="*/ 88 h 3026"/>
              <a:gd name="T98" fmla="*/ 2628 w 3572"/>
              <a:gd name="T99" fmla="*/ 10 h 3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72" h="3026">
                <a:moveTo>
                  <a:pt x="1273" y="2136"/>
                </a:moveTo>
                <a:lnTo>
                  <a:pt x="860" y="2548"/>
                </a:lnTo>
                <a:lnTo>
                  <a:pt x="846" y="2567"/>
                </a:lnTo>
                <a:lnTo>
                  <a:pt x="835" y="2586"/>
                </a:lnTo>
                <a:lnTo>
                  <a:pt x="829" y="2608"/>
                </a:lnTo>
                <a:lnTo>
                  <a:pt x="827" y="2631"/>
                </a:lnTo>
                <a:lnTo>
                  <a:pt x="829" y="2653"/>
                </a:lnTo>
                <a:lnTo>
                  <a:pt x="835" y="2674"/>
                </a:lnTo>
                <a:lnTo>
                  <a:pt x="846" y="2695"/>
                </a:lnTo>
                <a:lnTo>
                  <a:pt x="860" y="2713"/>
                </a:lnTo>
                <a:lnTo>
                  <a:pt x="879" y="2727"/>
                </a:lnTo>
                <a:lnTo>
                  <a:pt x="898" y="2738"/>
                </a:lnTo>
                <a:lnTo>
                  <a:pt x="920" y="2745"/>
                </a:lnTo>
                <a:lnTo>
                  <a:pt x="943" y="2747"/>
                </a:lnTo>
                <a:lnTo>
                  <a:pt x="967" y="2745"/>
                </a:lnTo>
                <a:lnTo>
                  <a:pt x="988" y="2738"/>
                </a:lnTo>
                <a:lnTo>
                  <a:pt x="1008" y="2727"/>
                </a:lnTo>
                <a:lnTo>
                  <a:pt x="1025" y="2713"/>
                </a:lnTo>
                <a:lnTo>
                  <a:pt x="1438" y="2301"/>
                </a:lnTo>
                <a:lnTo>
                  <a:pt x="1273" y="2136"/>
                </a:lnTo>
                <a:close/>
                <a:moveTo>
                  <a:pt x="1438" y="1201"/>
                </a:moveTo>
                <a:lnTo>
                  <a:pt x="1053" y="1585"/>
                </a:lnTo>
                <a:lnTo>
                  <a:pt x="1988" y="2520"/>
                </a:lnTo>
                <a:lnTo>
                  <a:pt x="2372" y="2136"/>
                </a:lnTo>
                <a:lnTo>
                  <a:pt x="2360" y="2124"/>
                </a:lnTo>
                <a:lnTo>
                  <a:pt x="2360" y="2124"/>
                </a:lnTo>
                <a:lnTo>
                  <a:pt x="1438" y="1201"/>
                </a:lnTo>
                <a:close/>
                <a:moveTo>
                  <a:pt x="2757" y="233"/>
                </a:moveTo>
                <a:lnTo>
                  <a:pt x="2698" y="236"/>
                </a:lnTo>
                <a:lnTo>
                  <a:pt x="2642" y="245"/>
                </a:lnTo>
                <a:lnTo>
                  <a:pt x="2586" y="258"/>
                </a:lnTo>
                <a:lnTo>
                  <a:pt x="2533" y="277"/>
                </a:lnTo>
                <a:lnTo>
                  <a:pt x="2482" y="301"/>
                </a:lnTo>
                <a:lnTo>
                  <a:pt x="2433" y="330"/>
                </a:lnTo>
                <a:lnTo>
                  <a:pt x="2387" y="365"/>
                </a:lnTo>
                <a:lnTo>
                  <a:pt x="2344" y="404"/>
                </a:lnTo>
                <a:lnTo>
                  <a:pt x="1850" y="898"/>
                </a:lnTo>
                <a:lnTo>
                  <a:pt x="1812" y="941"/>
                </a:lnTo>
                <a:lnTo>
                  <a:pt x="1777" y="986"/>
                </a:lnTo>
                <a:lnTo>
                  <a:pt x="1749" y="1035"/>
                </a:lnTo>
                <a:lnTo>
                  <a:pt x="1724" y="1086"/>
                </a:lnTo>
                <a:lnTo>
                  <a:pt x="1705" y="1139"/>
                </a:lnTo>
                <a:lnTo>
                  <a:pt x="2434" y="1869"/>
                </a:lnTo>
                <a:lnTo>
                  <a:pt x="2487" y="1849"/>
                </a:lnTo>
                <a:lnTo>
                  <a:pt x="2538" y="1824"/>
                </a:lnTo>
                <a:lnTo>
                  <a:pt x="2586" y="1796"/>
                </a:lnTo>
                <a:lnTo>
                  <a:pt x="2632" y="1761"/>
                </a:lnTo>
                <a:lnTo>
                  <a:pt x="2674" y="1723"/>
                </a:lnTo>
                <a:lnTo>
                  <a:pt x="3168" y="1228"/>
                </a:lnTo>
                <a:lnTo>
                  <a:pt x="3207" y="1186"/>
                </a:lnTo>
                <a:lnTo>
                  <a:pt x="3242" y="1139"/>
                </a:lnTo>
                <a:lnTo>
                  <a:pt x="3271" y="1090"/>
                </a:lnTo>
                <a:lnTo>
                  <a:pt x="3295" y="1039"/>
                </a:lnTo>
                <a:lnTo>
                  <a:pt x="3314" y="986"/>
                </a:lnTo>
                <a:lnTo>
                  <a:pt x="3327" y="931"/>
                </a:lnTo>
                <a:lnTo>
                  <a:pt x="3336" y="874"/>
                </a:lnTo>
                <a:lnTo>
                  <a:pt x="3339" y="817"/>
                </a:lnTo>
                <a:lnTo>
                  <a:pt x="3336" y="758"/>
                </a:lnTo>
                <a:lnTo>
                  <a:pt x="3327" y="702"/>
                </a:lnTo>
                <a:lnTo>
                  <a:pt x="3314" y="646"/>
                </a:lnTo>
                <a:lnTo>
                  <a:pt x="3295" y="593"/>
                </a:lnTo>
                <a:lnTo>
                  <a:pt x="3271" y="542"/>
                </a:lnTo>
                <a:lnTo>
                  <a:pt x="3242" y="493"/>
                </a:lnTo>
                <a:lnTo>
                  <a:pt x="3207" y="447"/>
                </a:lnTo>
                <a:lnTo>
                  <a:pt x="3168" y="404"/>
                </a:lnTo>
                <a:lnTo>
                  <a:pt x="3126" y="365"/>
                </a:lnTo>
                <a:lnTo>
                  <a:pt x="3079" y="330"/>
                </a:lnTo>
                <a:lnTo>
                  <a:pt x="3030" y="301"/>
                </a:lnTo>
                <a:lnTo>
                  <a:pt x="2979" y="277"/>
                </a:lnTo>
                <a:lnTo>
                  <a:pt x="2926" y="258"/>
                </a:lnTo>
                <a:lnTo>
                  <a:pt x="2871" y="245"/>
                </a:lnTo>
                <a:lnTo>
                  <a:pt x="2814" y="236"/>
                </a:lnTo>
                <a:lnTo>
                  <a:pt x="2757" y="233"/>
                </a:lnTo>
                <a:close/>
                <a:moveTo>
                  <a:pt x="2757" y="0"/>
                </a:moveTo>
                <a:lnTo>
                  <a:pt x="2821" y="3"/>
                </a:lnTo>
                <a:lnTo>
                  <a:pt x="2885" y="10"/>
                </a:lnTo>
                <a:lnTo>
                  <a:pt x="2948" y="22"/>
                </a:lnTo>
                <a:lnTo>
                  <a:pt x="3009" y="39"/>
                </a:lnTo>
                <a:lnTo>
                  <a:pt x="3069" y="61"/>
                </a:lnTo>
                <a:lnTo>
                  <a:pt x="3127" y="88"/>
                </a:lnTo>
                <a:lnTo>
                  <a:pt x="3182" y="120"/>
                </a:lnTo>
                <a:lnTo>
                  <a:pt x="3235" y="155"/>
                </a:lnTo>
                <a:lnTo>
                  <a:pt x="3285" y="195"/>
                </a:lnTo>
                <a:lnTo>
                  <a:pt x="3333" y="239"/>
                </a:lnTo>
                <a:lnTo>
                  <a:pt x="3377" y="287"/>
                </a:lnTo>
                <a:lnTo>
                  <a:pt x="3417" y="337"/>
                </a:lnTo>
                <a:lnTo>
                  <a:pt x="3453" y="390"/>
                </a:lnTo>
                <a:lnTo>
                  <a:pt x="3484" y="445"/>
                </a:lnTo>
                <a:lnTo>
                  <a:pt x="3511" y="504"/>
                </a:lnTo>
                <a:lnTo>
                  <a:pt x="3532" y="563"/>
                </a:lnTo>
                <a:lnTo>
                  <a:pt x="3550" y="625"/>
                </a:lnTo>
                <a:lnTo>
                  <a:pt x="3562" y="688"/>
                </a:lnTo>
                <a:lnTo>
                  <a:pt x="3569" y="752"/>
                </a:lnTo>
                <a:lnTo>
                  <a:pt x="3572" y="817"/>
                </a:lnTo>
                <a:lnTo>
                  <a:pt x="3569" y="881"/>
                </a:lnTo>
                <a:lnTo>
                  <a:pt x="3562" y="945"/>
                </a:lnTo>
                <a:lnTo>
                  <a:pt x="3550" y="1008"/>
                </a:lnTo>
                <a:lnTo>
                  <a:pt x="3532" y="1070"/>
                </a:lnTo>
                <a:lnTo>
                  <a:pt x="3511" y="1128"/>
                </a:lnTo>
                <a:lnTo>
                  <a:pt x="3484" y="1187"/>
                </a:lnTo>
                <a:lnTo>
                  <a:pt x="3453" y="1242"/>
                </a:lnTo>
                <a:lnTo>
                  <a:pt x="3417" y="1296"/>
                </a:lnTo>
                <a:lnTo>
                  <a:pt x="3377" y="1345"/>
                </a:lnTo>
                <a:lnTo>
                  <a:pt x="3333" y="1393"/>
                </a:lnTo>
                <a:lnTo>
                  <a:pt x="2839" y="1888"/>
                </a:lnTo>
                <a:lnTo>
                  <a:pt x="2787" y="1936"/>
                </a:lnTo>
                <a:lnTo>
                  <a:pt x="2733" y="1978"/>
                </a:lnTo>
                <a:lnTo>
                  <a:pt x="2674" y="2015"/>
                </a:lnTo>
                <a:lnTo>
                  <a:pt x="2613" y="2048"/>
                </a:lnTo>
                <a:lnTo>
                  <a:pt x="2701" y="2136"/>
                </a:lnTo>
                <a:lnTo>
                  <a:pt x="1988" y="2850"/>
                </a:lnTo>
                <a:lnTo>
                  <a:pt x="1602" y="2466"/>
                </a:lnTo>
                <a:lnTo>
                  <a:pt x="1190" y="2878"/>
                </a:lnTo>
                <a:lnTo>
                  <a:pt x="1155" y="2909"/>
                </a:lnTo>
                <a:lnTo>
                  <a:pt x="1117" y="2934"/>
                </a:lnTo>
                <a:lnTo>
                  <a:pt x="1077" y="2954"/>
                </a:lnTo>
                <a:lnTo>
                  <a:pt x="1034" y="2968"/>
                </a:lnTo>
                <a:lnTo>
                  <a:pt x="989" y="2977"/>
                </a:lnTo>
                <a:lnTo>
                  <a:pt x="943" y="2980"/>
                </a:lnTo>
                <a:lnTo>
                  <a:pt x="902" y="2978"/>
                </a:lnTo>
                <a:lnTo>
                  <a:pt x="860" y="2971"/>
                </a:lnTo>
                <a:lnTo>
                  <a:pt x="821" y="2959"/>
                </a:lnTo>
                <a:lnTo>
                  <a:pt x="783" y="2941"/>
                </a:lnTo>
                <a:lnTo>
                  <a:pt x="741" y="2967"/>
                </a:lnTo>
                <a:lnTo>
                  <a:pt x="697" y="2988"/>
                </a:lnTo>
                <a:lnTo>
                  <a:pt x="651" y="3004"/>
                </a:lnTo>
                <a:lnTo>
                  <a:pt x="603" y="3016"/>
                </a:lnTo>
                <a:lnTo>
                  <a:pt x="553" y="3024"/>
                </a:lnTo>
                <a:lnTo>
                  <a:pt x="503" y="3026"/>
                </a:lnTo>
                <a:lnTo>
                  <a:pt x="454" y="3024"/>
                </a:lnTo>
                <a:lnTo>
                  <a:pt x="405" y="3016"/>
                </a:lnTo>
                <a:lnTo>
                  <a:pt x="357" y="3004"/>
                </a:lnTo>
                <a:lnTo>
                  <a:pt x="310" y="2988"/>
                </a:lnTo>
                <a:lnTo>
                  <a:pt x="266" y="2966"/>
                </a:lnTo>
                <a:lnTo>
                  <a:pt x="224" y="2941"/>
                </a:lnTo>
                <a:lnTo>
                  <a:pt x="183" y="2912"/>
                </a:lnTo>
                <a:lnTo>
                  <a:pt x="147" y="2878"/>
                </a:lnTo>
                <a:lnTo>
                  <a:pt x="110" y="2837"/>
                </a:lnTo>
                <a:lnTo>
                  <a:pt x="78" y="2793"/>
                </a:lnTo>
                <a:lnTo>
                  <a:pt x="52" y="2747"/>
                </a:lnTo>
                <a:lnTo>
                  <a:pt x="32" y="2698"/>
                </a:lnTo>
                <a:lnTo>
                  <a:pt x="15" y="2649"/>
                </a:lnTo>
                <a:lnTo>
                  <a:pt x="4" y="2598"/>
                </a:lnTo>
                <a:lnTo>
                  <a:pt x="0" y="2546"/>
                </a:lnTo>
                <a:lnTo>
                  <a:pt x="0" y="2495"/>
                </a:lnTo>
                <a:lnTo>
                  <a:pt x="4" y="2443"/>
                </a:lnTo>
                <a:lnTo>
                  <a:pt x="15" y="2392"/>
                </a:lnTo>
                <a:lnTo>
                  <a:pt x="32" y="2342"/>
                </a:lnTo>
                <a:lnTo>
                  <a:pt x="52" y="2294"/>
                </a:lnTo>
                <a:lnTo>
                  <a:pt x="78" y="2248"/>
                </a:lnTo>
                <a:lnTo>
                  <a:pt x="110" y="2204"/>
                </a:lnTo>
                <a:lnTo>
                  <a:pt x="147" y="2163"/>
                </a:lnTo>
                <a:lnTo>
                  <a:pt x="311" y="2328"/>
                </a:lnTo>
                <a:lnTo>
                  <a:pt x="285" y="2358"/>
                </a:lnTo>
                <a:lnTo>
                  <a:pt x="264" y="2392"/>
                </a:lnTo>
                <a:lnTo>
                  <a:pt x="249" y="2427"/>
                </a:lnTo>
                <a:lnTo>
                  <a:pt x="238" y="2464"/>
                </a:lnTo>
                <a:lnTo>
                  <a:pt x="232" y="2502"/>
                </a:lnTo>
                <a:lnTo>
                  <a:pt x="232" y="2540"/>
                </a:lnTo>
                <a:lnTo>
                  <a:pt x="238" y="2578"/>
                </a:lnTo>
                <a:lnTo>
                  <a:pt x="249" y="2613"/>
                </a:lnTo>
                <a:lnTo>
                  <a:pt x="264" y="2649"/>
                </a:lnTo>
                <a:lnTo>
                  <a:pt x="285" y="2683"/>
                </a:lnTo>
                <a:lnTo>
                  <a:pt x="311" y="2713"/>
                </a:lnTo>
                <a:lnTo>
                  <a:pt x="339" y="2737"/>
                </a:lnTo>
                <a:lnTo>
                  <a:pt x="368" y="2757"/>
                </a:lnTo>
                <a:lnTo>
                  <a:pt x="399" y="2772"/>
                </a:lnTo>
                <a:lnTo>
                  <a:pt x="433" y="2784"/>
                </a:lnTo>
                <a:lnTo>
                  <a:pt x="468" y="2790"/>
                </a:lnTo>
                <a:lnTo>
                  <a:pt x="503" y="2793"/>
                </a:lnTo>
                <a:lnTo>
                  <a:pt x="545" y="2789"/>
                </a:lnTo>
                <a:lnTo>
                  <a:pt x="584" y="2781"/>
                </a:lnTo>
                <a:lnTo>
                  <a:pt x="621" y="2767"/>
                </a:lnTo>
                <a:lnTo>
                  <a:pt x="608" y="2727"/>
                </a:lnTo>
                <a:lnTo>
                  <a:pt x="599" y="2687"/>
                </a:lnTo>
                <a:lnTo>
                  <a:pt x="595" y="2647"/>
                </a:lnTo>
                <a:lnTo>
                  <a:pt x="595" y="2606"/>
                </a:lnTo>
                <a:lnTo>
                  <a:pt x="600" y="2566"/>
                </a:lnTo>
                <a:lnTo>
                  <a:pt x="610" y="2526"/>
                </a:lnTo>
                <a:lnTo>
                  <a:pt x="624" y="2488"/>
                </a:lnTo>
                <a:lnTo>
                  <a:pt x="643" y="2451"/>
                </a:lnTo>
                <a:lnTo>
                  <a:pt x="667" y="2416"/>
                </a:lnTo>
                <a:lnTo>
                  <a:pt x="697" y="2383"/>
                </a:lnTo>
                <a:lnTo>
                  <a:pt x="1108" y="1971"/>
                </a:lnTo>
                <a:lnTo>
                  <a:pt x="724" y="1585"/>
                </a:lnTo>
                <a:lnTo>
                  <a:pt x="1438" y="871"/>
                </a:lnTo>
                <a:lnTo>
                  <a:pt x="1525" y="959"/>
                </a:lnTo>
                <a:lnTo>
                  <a:pt x="1558" y="898"/>
                </a:lnTo>
                <a:lnTo>
                  <a:pt x="1595" y="841"/>
                </a:lnTo>
                <a:lnTo>
                  <a:pt x="1638" y="785"/>
                </a:lnTo>
                <a:lnTo>
                  <a:pt x="1685" y="734"/>
                </a:lnTo>
                <a:lnTo>
                  <a:pt x="2180" y="239"/>
                </a:lnTo>
                <a:lnTo>
                  <a:pt x="2227" y="195"/>
                </a:lnTo>
                <a:lnTo>
                  <a:pt x="2277" y="155"/>
                </a:lnTo>
                <a:lnTo>
                  <a:pt x="2330" y="120"/>
                </a:lnTo>
                <a:lnTo>
                  <a:pt x="2387" y="88"/>
                </a:lnTo>
                <a:lnTo>
                  <a:pt x="2444" y="61"/>
                </a:lnTo>
                <a:lnTo>
                  <a:pt x="2504" y="39"/>
                </a:lnTo>
                <a:lnTo>
                  <a:pt x="2565" y="22"/>
                </a:lnTo>
                <a:lnTo>
                  <a:pt x="2628" y="10"/>
                </a:lnTo>
                <a:lnTo>
                  <a:pt x="2692" y="3"/>
                </a:lnTo>
                <a:lnTo>
                  <a:pt x="27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7" name="Freeform 424"/>
          <p:cNvSpPr>
            <a:spLocks noEditPoints="1"/>
          </p:cNvSpPr>
          <p:nvPr/>
        </p:nvSpPr>
        <p:spPr bwMode="auto">
          <a:xfrm>
            <a:off x="2690145" y="5000626"/>
            <a:ext cx="254000" cy="566738"/>
          </a:xfrm>
          <a:custGeom>
            <a:avLst/>
            <a:gdLst>
              <a:gd name="T0" fmla="*/ 513 w 1599"/>
              <a:gd name="T1" fmla="*/ 3069 h 3573"/>
              <a:gd name="T2" fmla="*/ 374 w 1599"/>
              <a:gd name="T3" fmla="*/ 3178 h 3573"/>
              <a:gd name="T4" fmla="*/ 307 w 1599"/>
              <a:gd name="T5" fmla="*/ 3345 h 3573"/>
              <a:gd name="T6" fmla="*/ 1250 w 1599"/>
              <a:gd name="T7" fmla="*/ 3215 h 3573"/>
              <a:gd name="T8" fmla="*/ 1127 w 1599"/>
              <a:gd name="T9" fmla="*/ 3089 h 3573"/>
              <a:gd name="T10" fmla="*/ 951 w 1599"/>
              <a:gd name="T11" fmla="*/ 3040 h 3573"/>
              <a:gd name="T12" fmla="*/ 913 w 1599"/>
              <a:gd name="T13" fmla="*/ 2813 h 3573"/>
              <a:gd name="T14" fmla="*/ 525 w 1599"/>
              <a:gd name="T15" fmla="*/ 232 h 3573"/>
              <a:gd name="T16" fmla="*/ 359 w 1599"/>
              <a:gd name="T17" fmla="*/ 302 h 3573"/>
              <a:gd name="T18" fmla="*/ 253 w 1599"/>
              <a:gd name="T19" fmla="*/ 443 h 3573"/>
              <a:gd name="T20" fmla="*/ 647 w 1599"/>
              <a:gd name="T21" fmla="*/ 760 h 3573"/>
              <a:gd name="T22" fmla="*/ 647 w 1599"/>
              <a:gd name="T23" fmla="*/ 1217 h 3573"/>
              <a:gd name="T24" fmla="*/ 647 w 1599"/>
              <a:gd name="T25" fmla="*/ 1672 h 3573"/>
              <a:gd name="T26" fmla="*/ 273 w 1599"/>
              <a:gd name="T27" fmla="*/ 1801 h 3573"/>
              <a:gd name="T28" fmla="*/ 396 w 1599"/>
              <a:gd name="T29" fmla="*/ 1928 h 3573"/>
              <a:gd name="T30" fmla="*/ 571 w 1599"/>
              <a:gd name="T31" fmla="*/ 1976 h 3573"/>
              <a:gd name="T32" fmla="*/ 913 w 1599"/>
              <a:gd name="T33" fmla="*/ 1976 h 3573"/>
              <a:gd name="T34" fmla="*/ 1163 w 1599"/>
              <a:gd name="T35" fmla="*/ 1949 h 3573"/>
              <a:gd name="T36" fmla="*/ 1302 w 1599"/>
              <a:gd name="T37" fmla="*/ 1839 h 3573"/>
              <a:gd name="T38" fmla="*/ 1369 w 1599"/>
              <a:gd name="T39" fmla="*/ 1672 h 3573"/>
              <a:gd name="T40" fmla="*/ 1371 w 1599"/>
              <a:gd name="T41" fmla="*/ 1217 h 3573"/>
              <a:gd name="T42" fmla="*/ 1371 w 1599"/>
              <a:gd name="T43" fmla="*/ 760 h 3573"/>
              <a:gd name="T44" fmla="*/ 1360 w 1599"/>
              <a:gd name="T45" fmla="*/ 487 h 3573"/>
              <a:gd name="T46" fmla="*/ 1273 w 1599"/>
              <a:gd name="T47" fmla="*/ 331 h 3573"/>
              <a:gd name="T48" fmla="*/ 1121 w 1599"/>
              <a:gd name="T49" fmla="*/ 240 h 3573"/>
              <a:gd name="T50" fmla="*/ 913 w 1599"/>
              <a:gd name="T51" fmla="*/ 418 h 3573"/>
              <a:gd name="T52" fmla="*/ 571 w 1599"/>
              <a:gd name="T53" fmla="*/ 0 h 3573"/>
              <a:gd name="T54" fmla="*/ 1208 w 1599"/>
              <a:gd name="T55" fmla="*/ 29 h 3573"/>
              <a:gd name="T56" fmla="*/ 1410 w 1599"/>
              <a:gd name="T57" fmla="*/ 147 h 3573"/>
              <a:gd name="T58" fmla="*/ 1548 w 1599"/>
              <a:gd name="T59" fmla="*/ 335 h 3573"/>
              <a:gd name="T60" fmla="*/ 1599 w 1599"/>
              <a:gd name="T61" fmla="*/ 570 h 3573"/>
              <a:gd name="T62" fmla="*/ 1569 w 1599"/>
              <a:gd name="T63" fmla="*/ 1817 h 3573"/>
              <a:gd name="T64" fmla="*/ 1449 w 1599"/>
              <a:gd name="T65" fmla="*/ 2019 h 3573"/>
              <a:gd name="T66" fmla="*/ 1258 w 1599"/>
              <a:gd name="T67" fmla="*/ 2156 h 3573"/>
              <a:gd name="T68" fmla="*/ 1196 w 1599"/>
              <a:gd name="T69" fmla="*/ 2868 h 3573"/>
              <a:gd name="T70" fmla="*/ 1379 w 1599"/>
              <a:gd name="T71" fmla="*/ 3006 h 3573"/>
              <a:gd name="T72" fmla="*/ 1495 w 1599"/>
              <a:gd name="T73" fmla="*/ 3205 h 3573"/>
              <a:gd name="T74" fmla="*/ 1523 w 1599"/>
              <a:gd name="T75" fmla="*/ 3573 h 3573"/>
              <a:gd name="T76" fmla="*/ 89 w 1599"/>
              <a:gd name="T77" fmla="*/ 3263 h 3573"/>
              <a:gd name="T78" fmla="*/ 183 w 1599"/>
              <a:gd name="T79" fmla="*/ 3051 h 3573"/>
              <a:gd name="T80" fmla="*/ 352 w 1599"/>
              <a:gd name="T81" fmla="*/ 2895 h 3573"/>
              <a:gd name="T82" fmla="*/ 399 w 1599"/>
              <a:gd name="T83" fmla="*/ 2178 h 3573"/>
              <a:gd name="T84" fmla="*/ 192 w 1599"/>
              <a:gd name="T85" fmla="*/ 2061 h 3573"/>
              <a:gd name="T86" fmla="*/ 52 w 1599"/>
              <a:gd name="T87" fmla="*/ 1872 h 3573"/>
              <a:gd name="T88" fmla="*/ 0 w 1599"/>
              <a:gd name="T89" fmla="*/ 1634 h 3573"/>
              <a:gd name="T90" fmla="*/ 29 w 1599"/>
              <a:gd name="T91" fmla="*/ 390 h 3573"/>
              <a:gd name="T92" fmla="*/ 148 w 1599"/>
              <a:gd name="T93" fmla="*/ 188 h 3573"/>
              <a:gd name="T94" fmla="*/ 336 w 1599"/>
              <a:gd name="T95" fmla="*/ 50 h 3573"/>
              <a:gd name="T96" fmla="*/ 571 w 1599"/>
              <a:gd name="T97" fmla="*/ 0 h 3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99" h="3573">
                <a:moveTo>
                  <a:pt x="647" y="3040"/>
                </a:moveTo>
                <a:lnTo>
                  <a:pt x="601" y="3044"/>
                </a:lnTo>
                <a:lnTo>
                  <a:pt x="555" y="3053"/>
                </a:lnTo>
                <a:lnTo>
                  <a:pt x="513" y="3069"/>
                </a:lnTo>
                <a:lnTo>
                  <a:pt x="472" y="3089"/>
                </a:lnTo>
                <a:lnTo>
                  <a:pt x="435" y="3114"/>
                </a:lnTo>
                <a:lnTo>
                  <a:pt x="402" y="3144"/>
                </a:lnTo>
                <a:lnTo>
                  <a:pt x="374" y="3178"/>
                </a:lnTo>
                <a:lnTo>
                  <a:pt x="349" y="3215"/>
                </a:lnTo>
                <a:lnTo>
                  <a:pt x="329" y="3256"/>
                </a:lnTo>
                <a:lnTo>
                  <a:pt x="315" y="3300"/>
                </a:lnTo>
                <a:lnTo>
                  <a:pt x="307" y="3345"/>
                </a:lnTo>
                <a:lnTo>
                  <a:pt x="1293" y="3345"/>
                </a:lnTo>
                <a:lnTo>
                  <a:pt x="1284" y="3300"/>
                </a:lnTo>
                <a:lnTo>
                  <a:pt x="1270" y="3256"/>
                </a:lnTo>
                <a:lnTo>
                  <a:pt x="1250" y="3215"/>
                </a:lnTo>
                <a:lnTo>
                  <a:pt x="1226" y="3178"/>
                </a:lnTo>
                <a:lnTo>
                  <a:pt x="1197" y="3144"/>
                </a:lnTo>
                <a:lnTo>
                  <a:pt x="1164" y="3114"/>
                </a:lnTo>
                <a:lnTo>
                  <a:pt x="1127" y="3089"/>
                </a:lnTo>
                <a:lnTo>
                  <a:pt x="1087" y="3069"/>
                </a:lnTo>
                <a:lnTo>
                  <a:pt x="1044" y="3053"/>
                </a:lnTo>
                <a:lnTo>
                  <a:pt x="999" y="3044"/>
                </a:lnTo>
                <a:lnTo>
                  <a:pt x="951" y="3040"/>
                </a:lnTo>
                <a:lnTo>
                  <a:pt x="647" y="3040"/>
                </a:lnTo>
                <a:close/>
                <a:moveTo>
                  <a:pt x="685" y="2205"/>
                </a:moveTo>
                <a:lnTo>
                  <a:pt x="685" y="2813"/>
                </a:lnTo>
                <a:lnTo>
                  <a:pt x="913" y="2813"/>
                </a:lnTo>
                <a:lnTo>
                  <a:pt x="913" y="2205"/>
                </a:lnTo>
                <a:lnTo>
                  <a:pt x="685" y="2205"/>
                </a:lnTo>
                <a:close/>
                <a:moveTo>
                  <a:pt x="571" y="228"/>
                </a:moveTo>
                <a:lnTo>
                  <a:pt x="525" y="232"/>
                </a:lnTo>
                <a:lnTo>
                  <a:pt x="479" y="240"/>
                </a:lnTo>
                <a:lnTo>
                  <a:pt x="437" y="256"/>
                </a:lnTo>
                <a:lnTo>
                  <a:pt x="396" y="276"/>
                </a:lnTo>
                <a:lnTo>
                  <a:pt x="359" y="302"/>
                </a:lnTo>
                <a:lnTo>
                  <a:pt x="326" y="331"/>
                </a:lnTo>
                <a:lnTo>
                  <a:pt x="298" y="365"/>
                </a:lnTo>
                <a:lnTo>
                  <a:pt x="273" y="403"/>
                </a:lnTo>
                <a:lnTo>
                  <a:pt x="253" y="443"/>
                </a:lnTo>
                <a:lnTo>
                  <a:pt x="239" y="487"/>
                </a:lnTo>
                <a:lnTo>
                  <a:pt x="231" y="532"/>
                </a:lnTo>
                <a:lnTo>
                  <a:pt x="647" y="532"/>
                </a:lnTo>
                <a:lnTo>
                  <a:pt x="647" y="760"/>
                </a:lnTo>
                <a:lnTo>
                  <a:pt x="229" y="760"/>
                </a:lnTo>
                <a:lnTo>
                  <a:pt x="229" y="988"/>
                </a:lnTo>
                <a:lnTo>
                  <a:pt x="647" y="988"/>
                </a:lnTo>
                <a:lnTo>
                  <a:pt x="647" y="1217"/>
                </a:lnTo>
                <a:lnTo>
                  <a:pt x="229" y="1217"/>
                </a:lnTo>
                <a:lnTo>
                  <a:pt x="229" y="1445"/>
                </a:lnTo>
                <a:lnTo>
                  <a:pt x="647" y="1445"/>
                </a:lnTo>
                <a:lnTo>
                  <a:pt x="647" y="1672"/>
                </a:lnTo>
                <a:lnTo>
                  <a:pt x="231" y="1672"/>
                </a:lnTo>
                <a:lnTo>
                  <a:pt x="239" y="1718"/>
                </a:lnTo>
                <a:lnTo>
                  <a:pt x="253" y="1761"/>
                </a:lnTo>
                <a:lnTo>
                  <a:pt x="273" y="1801"/>
                </a:lnTo>
                <a:lnTo>
                  <a:pt x="298" y="1839"/>
                </a:lnTo>
                <a:lnTo>
                  <a:pt x="326" y="1873"/>
                </a:lnTo>
                <a:lnTo>
                  <a:pt x="359" y="1903"/>
                </a:lnTo>
                <a:lnTo>
                  <a:pt x="396" y="1928"/>
                </a:lnTo>
                <a:lnTo>
                  <a:pt x="437" y="1949"/>
                </a:lnTo>
                <a:lnTo>
                  <a:pt x="479" y="1964"/>
                </a:lnTo>
                <a:lnTo>
                  <a:pt x="525" y="1973"/>
                </a:lnTo>
                <a:lnTo>
                  <a:pt x="571" y="1976"/>
                </a:lnTo>
                <a:lnTo>
                  <a:pt x="685" y="1976"/>
                </a:lnTo>
                <a:lnTo>
                  <a:pt x="685" y="1786"/>
                </a:lnTo>
                <a:lnTo>
                  <a:pt x="913" y="1786"/>
                </a:lnTo>
                <a:lnTo>
                  <a:pt x="913" y="1976"/>
                </a:lnTo>
                <a:lnTo>
                  <a:pt x="1027" y="1976"/>
                </a:lnTo>
                <a:lnTo>
                  <a:pt x="1075" y="1973"/>
                </a:lnTo>
                <a:lnTo>
                  <a:pt x="1121" y="1964"/>
                </a:lnTo>
                <a:lnTo>
                  <a:pt x="1163" y="1949"/>
                </a:lnTo>
                <a:lnTo>
                  <a:pt x="1203" y="1928"/>
                </a:lnTo>
                <a:lnTo>
                  <a:pt x="1240" y="1903"/>
                </a:lnTo>
                <a:lnTo>
                  <a:pt x="1273" y="1873"/>
                </a:lnTo>
                <a:lnTo>
                  <a:pt x="1302" y="1839"/>
                </a:lnTo>
                <a:lnTo>
                  <a:pt x="1326" y="1801"/>
                </a:lnTo>
                <a:lnTo>
                  <a:pt x="1346" y="1761"/>
                </a:lnTo>
                <a:lnTo>
                  <a:pt x="1360" y="1718"/>
                </a:lnTo>
                <a:lnTo>
                  <a:pt x="1369" y="1672"/>
                </a:lnTo>
                <a:lnTo>
                  <a:pt x="951" y="1672"/>
                </a:lnTo>
                <a:lnTo>
                  <a:pt x="951" y="1445"/>
                </a:lnTo>
                <a:lnTo>
                  <a:pt x="1371" y="1445"/>
                </a:lnTo>
                <a:lnTo>
                  <a:pt x="1371" y="1217"/>
                </a:lnTo>
                <a:lnTo>
                  <a:pt x="951" y="1217"/>
                </a:lnTo>
                <a:lnTo>
                  <a:pt x="951" y="988"/>
                </a:lnTo>
                <a:lnTo>
                  <a:pt x="1371" y="988"/>
                </a:lnTo>
                <a:lnTo>
                  <a:pt x="1371" y="760"/>
                </a:lnTo>
                <a:lnTo>
                  <a:pt x="951" y="760"/>
                </a:lnTo>
                <a:lnTo>
                  <a:pt x="951" y="532"/>
                </a:lnTo>
                <a:lnTo>
                  <a:pt x="1369" y="532"/>
                </a:lnTo>
                <a:lnTo>
                  <a:pt x="1360" y="487"/>
                </a:lnTo>
                <a:lnTo>
                  <a:pt x="1346" y="443"/>
                </a:lnTo>
                <a:lnTo>
                  <a:pt x="1326" y="403"/>
                </a:lnTo>
                <a:lnTo>
                  <a:pt x="1302" y="365"/>
                </a:lnTo>
                <a:lnTo>
                  <a:pt x="1273" y="331"/>
                </a:lnTo>
                <a:lnTo>
                  <a:pt x="1240" y="302"/>
                </a:lnTo>
                <a:lnTo>
                  <a:pt x="1203" y="276"/>
                </a:lnTo>
                <a:lnTo>
                  <a:pt x="1163" y="256"/>
                </a:lnTo>
                <a:lnTo>
                  <a:pt x="1121" y="240"/>
                </a:lnTo>
                <a:lnTo>
                  <a:pt x="1075" y="232"/>
                </a:lnTo>
                <a:lnTo>
                  <a:pt x="1027" y="228"/>
                </a:lnTo>
                <a:lnTo>
                  <a:pt x="913" y="228"/>
                </a:lnTo>
                <a:lnTo>
                  <a:pt x="913" y="418"/>
                </a:lnTo>
                <a:lnTo>
                  <a:pt x="685" y="418"/>
                </a:lnTo>
                <a:lnTo>
                  <a:pt x="685" y="228"/>
                </a:lnTo>
                <a:lnTo>
                  <a:pt x="571" y="228"/>
                </a:lnTo>
                <a:close/>
                <a:moveTo>
                  <a:pt x="571" y="0"/>
                </a:moveTo>
                <a:lnTo>
                  <a:pt x="1027" y="0"/>
                </a:lnTo>
                <a:lnTo>
                  <a:pt x="1090" y="4"/>
                </a:lnTo>
                <a:lnTo>
                  <a:pt x="1150" y="14"/>
                </a:lnTo>
                <a:lnTo>
                  <a:pt x="1208" y="29"/>
                </a:lnTo>
                <a:lnTo>
                  <a:pt x="1263" y="50"/>
                </a:lnTo>
                <a:lnTo>
                  <a:pt x="1316" y="78"/>
                </a:lnTo>
                <a:lnTo>
                  <a:pt x="1365" y="110"/>
                </a:lnTo>
                <a:lnTo>
                  <a:pt x="1410" y="147"/>
                </a:lnTo>
                <a:lnTo>
                  <a:pt x="1451" y="188"/>
                </a:lnTo>
                <a:lnTo>
                  <a:pt x="1489" y="234"/>
                </a:lnTo>
                <a:lnTo>
                  <a:pt x="1521" y="283"/>
                </a:lnTo>
                <a:lnTo>
                  <a:pt x="1548" y="335"/>
                </a:lnTo>
                <a:lnTo>
                  <a:pt x="1569" y="390"/>
                </a:lnTo>
                <a:lnTo>
                  <a:pt x="1586" y="448"/>
                </a:lnTo>
                <a:lnTo>
                  <a:pt x="1596" y="508"/>
                </a:lnTo>
                <a:lnTo>
                  <a:pt x="1599" y="570"/>
                </a:lnTo>
                <a:lnTo>
                  <a:pt x="1599" y="1634"/>
                </a:lnTo>
                <a:lnTo>
                  <a:pt x="1596" y="1697"/>
                </a:lnTo>
                <a:lnTo>
                  <a:pt x="1586" y="1758"/>
                </a:lnTo>
                <a:lnTo>
                  <a:pt x="1569" y="1817"/>
                </a:lnTo>
                <a:lnTo>
                  <a:pt x="1547" y="1872"/>
                </a:lnTo>
                <a:lnTo>
                  <a:pt x="1520" y="1925"/>
                </a:lnTo>
                <a:lnTo>
                  <a:pt x="1486" y="1974"/>
                </a:lnTo>
                <a:lnTo>
                  <a:pt x="1449" y="2019"/>
                </a:lnTo>
                <a:lnTo>
                  <a:pt x="1407" y="2061"/>
                </a:lnTo>
                <a:lnTo>
                  <a:pt x="1361" y="2098"/>
                </a:lnTo>
                <a:lnTo>
                  <a:pt x="1311" y="2130"/>
                </a:lnTo>
                <a:lnTo>
                  <a:pt x="1258" y="2156"/>
                </a:lnTo>
                <a:lnTo>
                  <a:pt x="1201" y="2178"/>
                </a:lnTo>
                <a:lnTo>
                  <a:pt x="1143" y="2193"/>
                </a:lnTo>
                <a:lnTo>
                  <a:pt x="1143" y="2845"/>
                </a:lnTo>
                <a:lnTo>
                  <a:pt x="1196" y="2868"/>
                </a:lnTo>
                <a:lnTo>
                  <a:pt x="1247" y="2895"/>
                </a:lnTo>
                <a:lnTo>
                  <a:pt x="1295" y="2928"/>
                </a:lnTo>
                <a:lnTo>
                  <a:pt x="1339" y="2964"/>
                </a:lnTo>
                <a:lnTo>
                  <a:pt x="1379" y="3006"/>
                </a:lnTo>
                <a:lnTo>
                  <a:pt x="1415" y="3051"/>
                </a:lnTo>
                <a:lnTo>
                  <a:pt x="1447" y="3099"/>
                </a:lnTo>
                <a:lnTo>
                  <a:pt x="1473" y="3151"/>
                </a:lnTo>
                <a:lnTo>
                  <a:pt x="1495" y="3205"/>
                </a:lnTo>
                <a:lnTo>
                  <a:pt x="1510" y="3263"/>
                </a:lnTo>
                <a:lnTo>
                  <a:pt x="1520" y="3321"/>
                </a:lnTo>
                <a:lnTo>
                  <a:pt x="1523" y="3383"/>
                </a:lnTo>
                <a:lnTo>
                  <a:pt x="1523" y="3573"/>
                </a:lnTo>
                <a:lnTo>
                  <a:pt x="77" y="3573"/>
                </a:lnTo>
                <a:lnTo>
                  <a:pt x="77" y="3383"/>
                </a:lnTo>
                <a:lnTo>
                  <a:pt x="80" y="3321"/>
                </a:lnTo>
                <a:lnTo>
                  <a:pt x="89" y="3263"/>
                </a:lnTo>
                <a:lnTo>
                  <a:pt x="105" y="3205"/>
                </a:lnTo>
                <a:lnTo>
                  <a:pt x="126" y="3151"/>
                </a:lnTo>
                <a:lnTo>
                  <a:pt x="152" y="3099"/>
                </a:lnTo>
                <a:lnTo>
                  <a:pt x="183" y="3051"/>
                </a:lnTo>
                <a:lnTo>
                  <a:pt x="219" y="3006"/>
                </a:lnTo>
                <a:lnTo>
                  <a:pt x="260" y="2964"/>
                </a:lnTo>
                <a:lnTo>
                  <a:pt x="304" y="2928"/>
                </a:lnTo>
                <a:lnTo>
                  <a:pt x="352" y="2895"/>
                </a:lnTo>
                <a:lnTo>
                  <a:pt x="403" y="2868"/>
                </a:lnTo>
                <a:lnTo>
                  <a:pt x="457" y="2845"/>
                </a:lnTo>
                <a:lnTo>
                  <a:pt x="457" y="2193"/>
                </a:lnTo>
                <a:lnTo>
                  <a:pt x="399" y="2178"/>
                </a:lnTo>
                <a:lnTo>
                  <a:pt x="342" y="2156"/>
                </a:lnTo>
                <a:lnTo>
                  <a:pt x="289" y="2130"/>
                </a:lnTo>
                <a:lnTo>
                  <a:pt x="239" y="2098"/>
                </a:lnTo>
                <a:lnTo>
                  <a:pt x="192" y="2061"/>
                </a:lnTo>
                <a:lnTo>
                  <a:pt x="151" y="2019"/>
                </a:lnTo>
                <a:lnTo>
                  <a:pt x="113" y="1974"/>
                </a:lnTo>
                <a:lnTo>
                  <a:pt x="80" y="1925"/>
                </a:lnTo>
                <a:lnTo>
                  <a:pt x="52" y="1872"/>
                </a:lnTo>
                <a:lnTo>
                  <a:pt x="30" y="1817"/>
                </a:lnTo>
                <a:lnTo>
                  <a:pt x="14" y="1758"/>
                </a:lnTo>
                <a:lnTo>
                  <a:pt x="4" y="1697"/>
                </a:lnTo>
                <a:lnTo>
                  <a:pt x="0" y="1634"/>
                </a:lnTo>
                <a:lnTo>
                  <a:pt x="0" y="570"/>
                </a:lnTo>
                <a:lnTo>
                  <a:pt x="4" y="508"/>
                </a:lnTo>
                <a:lnTo>
                  <a:pt x="14" y="448"/>
                </a:lnTo>
                <a:lnTo>
                  <a:pt x="29" y="390"/>
                </a:lnTo>
                <a:lnTo>
                  <a:pt x="51" y="335"/>
                </a:lnTo>
                <a:lnTo>
                  <a:pt x="78" y="283"/>
                </a:lnTo>
                <a:lnTo>
                  <a:pt x="111" y="234"/>
                </a:lnTo>
                <a:lnTo>
                  <a:pt x="148" y="188"/>
                </a:lnTo>
                <a:lnTo>
                  <a:pt x="189" y="147"/>
                </a:lnTo>
                <a:lnTo>
                  <a:pt x="235" y="110"/>
                </a:lnTo>
                <a:lnTo>
                  <a:pt x="283" y="78"/>
                </a:lnTo>
                <a:lnTo>
                  <a:pt x="336" y="50"/>
                </a:lnTo>
                <a:lnTo>
                  <a:pt x="391" y="29"/>
                </a:lnTo>
                <a:lnTo>
                  <a:pt x="449" y="14"/>
                </a:lnTo>
                <a:lnTo>
                  <a:pt x="509" y="4"/>
                </a:lnTo>
                <a:lnTo>
                  <a:pt x="5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1" name="Freeform 429"/>
          <p:cNvSpPr>
            <a:spLocks noEditPoints="1"/>
          </p:cNvSpPr>
          <p:nvPr/>
        </p:nvSpPr>
        <p:spPr bwMode="auto">
          <a:xfrm>
            <a:off x="1598282" y="5041900"/>
            <a:ext cx="566738" cy="481013"/>
          </a:xfrm>
          <a:custGeom>
            <a:avLst/>
            <a:gdLst>
              <a:gd name="T0" fmla="*/ 835 w 3572"/>
              <a:gd name="T1" fmla="*/ 2587 h 3027"/>
              <a:gd name="T2" fmla="*/ 835 w 3572"/>
              <a:gd name="T3" fmla="*/ 2675 h 3027"/>
              <a:gd name="T4" fmla="*/ 898 w 3572"/>
              <a:gd name="T5" fmla="*/ 2739 h 3027"/>
              <a:gd name="T6" fmla="*/ 988 w 3572"/>
              <a:gd name="T7" fmla="*/ 2739 h 3027"/>
              <a:gd name="T8" fmla="*/ 1767 w 3572"/>
              <a:gd name="T9" fmla="*/ 1642 h 3027"/>
              <a:gd name="T10" fmla="*/ 2372 w 3572"/>
              <a:gd name="T11" fmla="*/ 1586 h 3027"/>
              <a:gd name="T12" fmla="*/ 2218 w 3572"/>
              <a:gd name="T13" fmla="*/ 595 h 3027"/>
              <a:gd name="T14" fmla="*/ 2174 w 3572"/>
              <a:gd name="T15" fmla="*/ 817 h 3027"/>
              <a:gd name="T16" fmla="*/ 2218 w 3572"/>
              <a:gd name="T17" fmla="*/ 1040 h 3027"/>
              <a:gd name="T18" fmla="*/ 2344 w 3572"/>
              <a:gd name="T19" fmla="*/ 1229 h 3027"/>
              <a:gd name="T20" fmla="*/ 2533 w 3572"/>
              <a:gd name="T21" fmla="*/ 1356 h 3027"/>
              <a:gd name="T22" fmla="*/ 2757 w 3572"/>
              <a:gd name="T23" fmla="*/ 1400 h 3027"/>
              <a:gd name="T24" fmla="*/ 2978 w 3572"/>
              <a:gd name="T25" fmla="*/ 1356 h 3027"/>
              <a:gd name="T26" fmla="*/ 2757 w 3572"/>
              <a:gd name="T27" fmla="*/ 234 h 3027"/>
              <a:gd name="T28" fmla="*/ 2534 w 3572"/>
              <a:gd name="T29" fmla="*/ 277 h 3027"/>
              <a:gd name="T30" fmla="*/ 3270 w 3572"/>
              <a:gd name="T31" fmla="*/ 1092 h 3027"/>
              <a:gd name="T32" fmla="*/ 3334 w 3572"/>
              <a:gd name="T33" fmla="*/ 892 h 3027"/>
              <a:gd name="T34" fmla="*/ 3324 w 3572"/>
              <a:gd name="T35" fmla="*/ 684 h 3027"/>
              <a:gd name="T36" fmla="*/ 3239 w 3572"/>
              <a:gd name="T37" fmla="*/ 490 h 3027"/>
              <a:gd name="T38" fmla="*/ 3080 w 3572"/>
              <a:gd name="T39" fmla="*/ 331 h 3027"/>
              <a:gd name="T40" fmla="*/ 2871 w 3572"/>
              <a:gd name="T41" fmla="*/ 245 h 3027"/>
              <a:gd name="T42" fmla="*/ 2822 w 3572"/>
              <a:gd name="T43" fmla="*/ 4 h 3027"/>
              <a:gd name="T44" fmla="*/ 3069 w 3572"/>
              <a:gd name="T45" fmla="*/ 62 h 3027"/>
              <a:gd name="T46" fmla="*/ 3286 w 3572"/>
              <a:gd name="T47" fmla="*/ 196 h 3027"/>
              <a:gd name="T48" fmla="*/ 3456 w 3572"/>
              <a:gd name="T49" fmla="*/ 398 h 3027"/>
              <a:gd name="T50" fmla="*/ 3552 w 3572"/>
              <a:gd name="T51" fmla="*/ 635 h 3027"/>
              <a:gd name="T52" fmla="*/ 3569 w 3572"/>
              <a:gd name="T53" fmla="*/ 888 h 3027"/>
              <a:gd name="T54" fmla="*/ 3507 w 3572"/>
              <a:gd name="T55" fmla="*/ 1136 h 3027"/>
              <a:gd name="T56" fmla="*/ 3499 w 3572"/>
              <a:gd name="T57" fmla="*/ 1394 h 3027"/>
              <a:gd name="T58" fmla="*/ 3135 w 3572"/>
              <a:gd name="T59" fmla="*/ 1541 h 3027"/>
              <a:gd name="T60" fmla="*/ 2889 w 3572"/>
              <a:gd name="T61" fmla="*/ 1623 h 3027"/>
              <a:gd name="T62" fmla="*/ 2660 w 3572"/>
              <a:gd name="T63" fmla="*/ 1628 h 3027"/>
              <a:gd name="T64" fmla="*/ 1155 w 3572"/>
              <a:gd name="T65" fmla="*/ 2910 h 3027"/>
              <a:gd name="T66" fmla="*/ 989 w 3572"/>
              <a:gd name="T67" fmla="*/ 2978 h 3027"/>
              <a:gd name="T68" fmla="*/ 821 w 3572"/>
              <a:gd name="T69" fmla="*/ 2960 h 3027"/>
              <a:gd name="T70" fmla="*/ 651 w 3572"/>
              <a:gd name="T71" fmla="*/ 3005 h 3027"/>
              <a:gd name="T72" fmla="*/ 454 w 3572"/>
              <a:gd name="T73" fmla="*/ 3025 h 3027"/>
              <a:gd name="T74" fmla="*/ 266 w 3572"/>
              <a:gd name="T75" fmla="*/ 2967 h 3027"/>
              <a:gd name="T76" fmla="*/ 110 w 3572"/>
              <a:gd name="T77" fmla="*/ 2838 h 3027"/>
              <a:gd name="T78" fmla="*/ 15 w 3572"/>
              <a:gd name="T79" fmla="*/ 2650 h 3027"/>
              <a:gd name="T80" fmla="*/ 4 w 3572"/>
              <a:gd name="T81" fmla="*/ 2444 h 3027"/>
              <a:gd name="T82" fmla="*/ 78 w 3572"/>
              <a:gd name="T83" fmla="*/ 2249 h 3027"/>
              <a:gd name="T84" fmla="*/ 285 w 3572"/>
              <a:gd name="T85" fmla="*/ 2359 h 3027"/>
              <a:gd name="T86" fmla="*/ 232 w 3572"/>
              <a:gd name="T87" fmla="*/ 2503 h 3027"/>
              <a:gd name="T88" fmla="*/ 264 w 3572"/>
              <a:gd name="T89" fmla="*/ 2650 h 3027"/>
              <a:gd name="T90" fmla="*/ 368 w 3572"/>
              <a:gd name="T91" fmla="*/ 2758 h 3027"/>
              <a:gd name="T92" fmla="*/ 503 w 3572"/>
              <a:gd name="T93" fmla="*/ 2794 h 3027"/>
              <a:gd name="T94" fmla="*/ 608 w 3572"/>
              <a:gd name="T95" fmla="*/ 2728 h 3027"/>
              <a:gd name="T96" fmla="*/ 600 w 3572"/>
              <a:gd name="T97" fmla="*/ 2567 h 3027"/>
              <a:gd name="T98" fmla="*/ 667 w 3572"/>
              <a:gd name="T99" fmla="*/ 2417 h 3027"/>
              <a:gd name="T100" fmla="*/ 1946 w 3572"/>
              <a:gd name="T101" fmla="*/ 913 h 3027"/>
              <a:gd name="T102" fmla="*/ 1952 w 3572"/>
              <a:gd name="T103" fmla="*/ 685 h 3027"/>
              <a:gd name="T104" fmla="*/ 2033 w 3572"/>
              <a:gd name="T105" fmla="*/ 439 h 3027"/>
              <a:gd name="T106" fmla="*/ 2180 w 3572"/>
              <a:gd name="T107" fmla="*/ 75 h 3027"/>
              <a:gd name="T108" fmla="*/ 2437 w 3572"/>
              <a:gd name="T109" fmla="*/ 65 h 3027"/>
              <a:gd name="T110" fmla="*/ 2691 w 3572"/>
              <a:gd name="T111" fmla="*/ 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72" h="3027">
                <a:moveTo>
                  <a:pt x="1767" y="1642"/>
                </a:moveTo>
                <a:lnTo>
                  <a:pt x="861" y="2549"/>
                </a:lnTo>
                <a:lnTo>
                  <a:pt x="846" y="2567"/>
                </a:lnTo>
                <a:lnTo>
                  <a:pt x="835" y="2587"/>
                </a:lnTo>
                <a:lnTo>
                  <a:pt x="829" y="2609"/>
                </a:lnTo>
                <a:lnTo>
                  <a:pt x="827" y="2632"/>
                </a:lnTo>
                <a:lnTo>
                  <a:pt x="829" y="2654"/>
                </a:lnTo>
                <a:lnTo>
                  <a:pt x="835" y="2675"/>
                </a:lnTo>
                <a:lnTo>
                  <a:pt x="846" y="2696"/>
                </a:lnTo>
                <a:lnTo>
                  <a:pt x="861" y="2714"/>
                </a:lnTo>
                <a:lnTo>
                  <a:pt x="879" y="2728"/>
                </a:lnTo>
                <a:lnTo>
                  <a:pt x="898" y="2739"/>
                </a:lnTo>
                <a:lnTo>
                  <a:pt x="920" y="2746"/>
                </a:lnTo>
                <a:lnTo>
                  <a:pt x="944" y="2748"/>
                </a:lnTo>
                <a:lnTo>
                  <a:pt x="967" y="2746"/>
                </a:lnTo>
                <a:lnTo>
                  <a:pt x="988" y="2739"/>
                </a:lnTo>
                <a:lnTo>
                  <a:pt x="1008" y="2728"/>
                </a:lnTo>
                <a:lnTo>
                  <a:pt x="1025" y="2714"/>
                </a:lnTo>
                <a:lnTo>
                  <a:pt x="1932" y="1807"/>
                </a:lnTo>
                <a:lnTo>
                  <a:pt x="1767" y="1642"/>
                </a:lnTo>
                <a:close/>
                <a:moveTo>
                  <a:pt x="1988" y="1202"/>
                </a:moveTo>
                <a:lnTo>
                  <a:pt x="1823" y="1367"/>
                </a:lnTo>
                <a:lnTo>
                  <a:pt x="2207" y="1751"/>
                </a:lnTo>
                <a:lnTo>
                  <a:pt x="2372" y="1586"/>
                </a:lnTo>
                <a:lnTo>
                  <a:pt x="1988" y="1202"/>
                </a:lnTo>
                <a:close/>
                <a:moveTo>
                  <a:pt x="2271" y="495"/>
                </a:moveTo>
                <a:lnTo>
                  <a:pt x="2241" y="544"/>
                </a:lnTo>
                <a:lnTo>
                  <a:pt x="2218" y="595"/>
                </a:lnTo>
                <a:lnTo>
                  <a:pt x="2198" y="648"/>
                </a:lnTo>
                <a:lnTo>
                  <a:pt x="2185" y="703"/>
                </a:lnTo>
                <a:lnTo>
                  <a:pt x="2176" y="759"/>
                </a:lnTo>
                <a:lnTo>
                  <a:pt x="2174" y="817"/>
                </a:lnTo>
                <a:lnTo>
                  <a:pt x="2176" y="875"/>
                </a:lnTo>
                <a:lnTo>
                  <a:pt x="2185" y="932"/>
                </a:lnTo>
                <a:lnTo>
                  <a:pt x="2199" y="987"/>
                </a:lnTo>
                <a:lnTo>
                  <a:pt x="2218" y="1040"/>
                </a:lnTo>
                <a:lnTo>
                  <a:pt x="2242" y="1091"/>
                </a:lnTo>
                <a:lnTo>
                  <a:pt x="2272" y="1140"/>
                </a:lnTo>
                <a:lnTo>
                  <a:pt x="2305" y="1187"/>
                </a:lnTo>
                <a:lnTo>
                  <a:pt x="2344" y="1229"/>
                </a:lnTo>
                <a:lnTo>
                  <a:pt x="2388" y="1268"/>
                </a:lnTo>
                <a:lnTo>
                  <a:pt x="2433" y="1303"/>
                </a:lnTo>
                <a:lnTo>
                  <a:pt x="2482" y="1332"/>
                </a:lnTo>
                <a:lnTo>
                  <a:pt x="2533" y="1356"/>
                </a:lnTo>
                <a:lnTo>
                  <a:pt x="2586" y="1375"/>
                </a:lnTo>
                <a:lnTo>
                  <a:pt x="2642" y="1389"/>
                </a:lnTo>
                <a:lnTo>
                  <a:pt x="2699" y="1397"/>
                </a:lnTo>
                <a:lnTo>
                  <a:pt x="2757" y="1400"/>
                </a:lnTo>
                <a:lnTo>
                  <a:pt x="2814" y="1397"/>
                </a:lnTo>
                <a:lnTo>
                  <a:pt x="2871" y="1389"/>
                </a:lnTo>
                <a:lnTo>
                  <a:pt x="2925" y="1376"/>
                </a:lnTo>
                <a:lnTo>
                  <a:pt x="2978" y="1356"/>
                </a:lnTo>
                <a:lnTo>
                  <a:pt x="3029" y="1332"/>
                </a:lnTo>
                <a:lnTo>
                  <a:pt x="3078" y="1304"/>
                </a:lnTo>
                <a:lnTo>
                  <a:pt x="2271" y="495"/>
                </a:lnTo>
                <a:close/>
                <a:moveTo>
                  <a:pt x="2757" y="234"/>
                </a:moveTo>
                <a:lnTo>
                  <a:pt x="2699" y="237"/>
                </a:lnTo>
                <a:lnTo>
                  <a:pt x="2643" y="245"/>
                </a:lnTo>
                <a:lnTo>
                  <a:pt x="2587" y="259"/>
                </a:lnTo>
                <a:lnTo>
                  <a:pt x="2534" y="277"/>
                </a:lnTo>
                <a:lnTo>
                  <a:pt x="2483" y="301"/>
                </a:lnTo>
                <a:lnTo>
                  <a:pt x="2436" y="330"/>
                </a:lnTo>
                <a:lnTo>
                  <a:pt x="3243" y="1139"/>
                </a:lnTo>
                <a:lnTo>
                  <a:pt x="3270" y="1092"/>
                </a:lnTo>
                <a:lnTo>
                  <a:pt x="3294" y="1045"/>
                </a:lnTo>
                <a:lnTo>
                  <a:pt x="3312" y="995"/>
                </a:lnTo>
                <a:lnTo>
                  <a:pt x="3325" y="944"/>
                </a:lnTo>
                <a:lnTo>
                  <a:pt x="3334" y="892"/>
                </a:lnTo>
                <a:lnTo>
                  <a:pt x="3338" y="839"/>
                </a:lnTo>
                <a:lnTo>
                  <a:pt x="3338" y="787"/>
                </a:lnTo>
                <a:lnTo>
                  <a:pt x="3334" y="735"/>
                </a:lnTo>
                <a:lnTo>
                  <a:pt x="3324" y="684"/>
                </a:lnTo>
                <a:lnTo>
                  <a:pt x="3310" y="633"/>
                </a:lnTo>
                <a:lnTo>
                  <a:pt x="3290" y="583"/>
                </a:lnTo>
                <a:lnTo>
                  <a:pt x="3268" y="535"/>
                </a:lnTo>
                <a:lnTo>
                  <a:pt x="3239" y="490"/>
                </a:lnTo>
                <a:lnTo>
                  <a:pt x="3206" y="445"/>
                </a:lnTo>
                <a:lnTo>
                  <a:pt x="3169" y="404"/>
                </a:lnTo>
                <a:lnTo>
                  <a:pt x="3126" y="366"/>
                </a:lnTo>
                <a:lnTo>
                  <a:pt x="3080" y="331"/>
                </a:lnTo>
                <a:lnTo>
                  <a:pt x="3031" y="302"/>
                </a:lnTo>
                <a:lnTo>
                  <a:pt x="2980" y="278"/>
                </a:lnTo>
                <a:lnTo>
                  <a:pt x="2926" y="259"/>
                </a:lnTo>
                <a:lnTo>
                  <a:pt x="2871" y="245"/>
                </a:lnTo>
                <a:lnTo>
                  <a:pt x="2814" y="237"/>
                </a:lnTo>
                <a:lnTo>
                  <a:pt x="2757" y="234"/>
                </a:lnTo>
                <a:close/>
                <a:moveTo>
                  <a:pt x="2757" y="0"/>
                </a:moveTo>
                <a:lnTo>
                  <a:pt x="2822" y="4"/>
                </a:lnTo>
                <a:lnTo>
                  <a:pt x="2886" y="10"/>
                </a:lnTo>
                <a:lnTo>
                  <a:pt x="2948" y="23"/>
                </a:lnTo>
                <a:lnTo>
                  <a:pt x="3009" y="40"/>
                </a:lnTo>
                <a:lnTo>
                  <a:pt x="3069" y="62"/>
                </a:lnTo>
                <a:lnTo>
                  <a:pt x="3127" y="89"/>
                </a:lnTo>
                <a:lnTo>
                  <a:pt x="3182" y="120"/>
                </a:lnTo>
                <a:lnTo>
                  <a:pt x="3235" y="156"/>
                </a:lnTo>
                <a:lnTo>
                  <a:pt x="3286" y="196"/>
                </a:lnTo>
                <a:lnTo>
                  <a:pt x="3334" y="239"/>
                </a:lnTo>
                <a:lnTo>
                  <a:pt x="3379" y="289"/>
                </a:lnTo>
                <a:lnTo>
                  <a:pt x="3421" y="342"/>
                </a:lnTo>
                <a:lnTo>
                  <a:pt x="3456" y="398"/>
                </a:lnTo>
                <a:lnTo>
                  <a:pt x="3488" y="454"/>
                </a:lnTo>
                <a:lnTo>
                  <a:pt x="3514" y="514"/>
                </a:lnTo>
                <a:lnTo>
                  <a:pt x="3536" y="575"/>
                </a:lnTo>
                <a:lnTo>
                  <a:pt x="3552" y="635"/>
                </a:lnTo>
                <a:lnTo>
                  <a:pt x="3564" y="698"/>
                </a:lnTo>
                <a:lnTo>
                  <a:pt x="3570" y="761"/>
                </a:lnTo>
                <a:lnTo>
                  <a:pt x="3572" y="825"/>
                </a:lnTo>
                <a:lnTo>
                  <a:pt x="3569" y="888"/>
                </a:lnTo>
                <a:lnTo>
                  <a:pt x="3561" y="952"/>
                </a:lnTo>
                <a:lnTo>
                  <a:pt x="3548" y="1014"/>
                </a:lnTo>
                <a:lnTo>
                  <a:pt x="3530" y="1076"/>
                </a:lnTo>
                <a:lnTo>
                  <a:pt x="3507" y="1136"/>
                </a:lnTo>
                <a:lnTo>
                  <a:pt x="3480" y="1194"/>
                </a:lnTo>
                <a:lnTo>
                  <a:pt x="3448" y="1251"/>
                </a:lnTo>
                <a:lnTo>
                  <a:pt x="3410" y="1306"/>
                </a:lnTo>
                <a:lnTo>
                  <a:pt x="3499" y="1394"/>
                </a:lnTo>
                <a:lnTo>
                  <a:pt x="3334" y="1559"/>
                </a:lnTo>
                <a:lnTo>
                  <a:pt x="3245" y="1471"/>
                </a:lnTo>
                <a:lnTo>
                  <a:pt x="3192" y="1508"/>
                </a:lnTo>
                <a:lnTo>
                  <a:pt x="3135" y="1541"/>
                </a:lnTo>
                <a:lnTo>
                  <a:pt x="3076" y="1569"/>
                </a:lnTo>
                <a:lnTo>
                  <a:pt x="3015" y="1592"/>
                </a:lnTo>
                <a:lnTo>
                  <a:pt x="2953" y="1610"/>
                </a:lnTo>
                <a:lnTo>
                  <a:pt x="2889" y="1623"/>
                </a:lnTo>
                <a:lnTo>
                  <a:pt x="2823" y="1631"/>
                </a:lnTo>
                <a:lnTo>
                  <a:pt x="2757" y="1633"/>
                </a:lnTo>
                <a:lnTo>
                  <a:pt x="2708" y="1632"/>
                </a:lnTo>
                <a:lnTo>
                  <a:pt x="2660" y="1628"/>
                </a:lnTo>
                <a:lnTo>
                  <a:pt x="2207" y="2081"/>
                </a:lnTo>
                <a:lnTo>
                  <a:pt x="2097" y="1972"/>
                </a:lnTo>
                <a:lnTo>
                  <a:pt x="1190" y="2879"/>
                </a:lnTo>
                <a:lnTo>
                  <a:pt x="1155" y="2910"/>
                </a:lnTo>
                <a:lnTo>
                  <a:pt x="1117" y="2935"/>
                </a:lnTo>
                <a:lnTo>
                  <a:pt x="1077" y="2955"/>
                </a:lnTo>
                <a:lnTo>
                  <a:pt x="1034" y="2969"/>
                </a:lnTo>
                <a:lnTo>
                  <a:pt x="989" y="2978"/>
                </a:lnTo>
                <a:lnTo>
                  <a:pt x="944" y="2981"/>
                </a:lnTo>
                <a:lnTo>
                  <a:pt x="902" y="2979"/>
                </a:lnTo>
                <a:lnTo>
                  <a:pt x="860" y="2972"/>
                </a:lnTo>
                <a:lnTo>
                  <a:pt x="821" y="2960"/>
                </a:lnTo>
                <a:lnTo>
                  <a:pt x="783" y="2942"/>
                </a:lnTo>
                <a:lnTo>
                  <a:pt x="741" y="2968"/>
                </a:lnTo>
                <a:lnTo>
                  <a:pt x="697" y="2989"/>
                </a:lnTo>
                <a:lnTo>
                  <a:pt x="651" y="3005"/>
                </a:lnTo>
                <a:lnTo>
                  <a:pt x="603" y="3017"/>
                </a:lnTo>
                <a:lnTo>
                  <a:pt x="553" y="3025"/>
                </a:lnTo>
                <a:lnTo>
                  <a:pt x="503" y="3027"/>
                </a:lnTo>
                <a:lnTo>
                  <a:pt x="454" y="3025"/>
                </a:lnTo>
                <a:lnTo>
                  <a:pt x="405" y="3017"/>
                </a:lnTo>
                <a:lnTo>
                  <a:pt x="357" y="3005"/>
                </a:lnTo>
                <a:lnTo>
                  <a:pt x="310" y="2989"/>
                </a:lnTo>
                <a:lnTo>
                  <a:pt x="266" y="2967"/>
                </a:lnTo>
                <a:lnTo>
                  <a:pt x="224" y="2942"/>
                </a:lnTo>
                <a:lnTo>
                  <a:pt x="183" y="2913"/>
                </a:lnTo>
                <a:lnTo>
                  <a:pt x="147" y="2879"/>
                </a:lnTo>
                <a:lnTo>
                  <a:pt x="110" y="2838"/>
                </a:lnTo>
                <a:lnTo>
                  <a:pt x="78" y="2794"/>
                </a:lnTo>
                <a:lnTo>
                  <a:pt x="52" y="2748"/>
                </a:lnTo>
                <a:lnTo>
                  <a:pt x="32" y="2699"/>
                </a:lnTo>
                <a:lnTo>
                  <a:pt x="15" y="2650"/>
                </a:lnTo>
                <a:lnTo>
                  <a:pt x="4" y="2599"/>
                </a:lnTo>
                <a:lnTo>
                  <a:pt x="0" y="2547"/>
                </a:lnTo>
                <a:lnTo>
                  <a:pt x="0" y="2496"/>
                </a:lnTo>
                <a:lnTo>
                  <a:pt x="4" y="2444"/>
                </a:lnTo>
                <a:lnTo>
                  <a:pt x="15" y="2393"/>
                </a:lnTo>
                <a:lnTo>
                  <a:pt x="32" y="2343"/>
                </a:lnTo>
                <a:lnTo>
                  <a:pt x="52" y="2295"/>
                </a:lnTo>
                <a:lnTo>
                  <a:pt x="78" y="2249"/>
                </a:lnTo>
                <a:lnTo>
                  <a:pt x="110" y="2205"/>
                </a:lnTo>
                <a:lnTo>
                  <a:pt x="147" y="2164"/>
                </a:lnTo>
                <a:lnTo>
                  <a:pt x="311" y="2329"/>
                </a:lnTo>
                <a:lnTo>
                  <a:pt x="285" y="2359"/>
                </a:lnTo>
                <a:lnTo>
                  <a:pt x="264" y="2393"/>
                </a:lnTo>
                <a:lnTo>
                  <a:pt x="249" y="2428"/>
                </a:lnTo>
                <a:lnTo>
                  <a:pt x="238" y="2465"/>
                </a:lnTo>
                <a:lnTo>
                  <a:pt x="232" y="2503"/>
                </a:lnTo>
                <a:lnTo>
                  <a:pt x="232" y="2541"/>
                </a:lnTo>
                <a:lnTo>
                  <a:pt x="238" y="2579"/>
                </a:lnTo>
                <a:lnTo>
                  <a:pt x="249" y="2614"/>
                </a:lnTo>
                <a:lnTo>
                  <a:pt x="264" y="2650"/>
                </a:lnTo>
                <a:lnTo>
                  <a:pt x="285" y="2684"/>
                </a:lnTo>
                <a:lnTo>
                  <a:pt x="311" y="2714"/>
                </a:lnTo>
                <a:lnTo>
                  <a:pt x="339" y="2737"/>
                </a:lnTo>
                <a:lnTo>
                  <a:pt x="368" y="2758"/>
                </a:lnTo>
                <a:lnTo>
                  <a:pt x="399" y="2773"/>
                </a:lnTo>
                <a:lnTo>
                  <a:pt x="433" y="2785"/>
                </a:lnTo>
                <a:lnTo>
                  <a:pt x="468" y="2791"/>
                </a:lnTo>
                <a:lnTo>
                  <a:pt x="503" y="2794"/>
                </a:lnTo>
                <a:lnTo>
                  <a:pt x="545" y="2790"/>
                </a:lnTo>
                <a:lnTo>
                  <a:pt x="584" y="2782"/>
                </a:lnTo>
                <a:lnTo>
                  <a:pt x="622" y="2768"/>
                </a:lnTo>
                <a:lnTo>
                  <a:pt x="608" y="2728"/>
                </a:lnTo>
                <a:lnTo>
                  <a:pt x="599" y="2688"/>
                </a:lnTo>
                <a:lnTo>
                  <a:pt x="595" y="2648"/>
                </a:lnTo>
                <a:lnTo>
                  <a:pt x="595" y="2607"/>
                </a:lnTo>
                <a:lnTo>
                  <a:pt x="600" y="2567"/>
                </a:lnTo>
                <a:lnTo>
                  <a:pt x="610" y="2527"/>
                </a:lnTo>
                <a:lnTo>
                  <a:pt x="624" y="2489"/>
                </a:lnTo>
                <a:lnTo>
                  <a:pt x="643" y="2452"/>
                </a:lnTo>
                <a:lnTo>
                  <a:pt x="667" y="2417"/>
                </a:lnTo>
                <a:lnTo>
                  <a:pt x="697" y="2384"/>
                </a:lnTo>
                <a:lnTo>
                  <a:pt x="1602" y="1477"/>
                </a:lnTo>
                <a:lnTo>
                  <a:pt x="1493" y="1367"/>
                </a:lnTo>
                <a:lnTo>
                  <a:pt x="1946" y="913"/>
                </a:lnTo>
                <a:lnTo>
                  <a:pt x="1942" y="866"/>
                </a:lnTo>
                <a:lnTo>
                  <a:pt x="1941" y="817"/>
                </a:lnTo>
                <a:lnTo>
                  <a:pt x="1943" y="750"/>
                </a:lnTo>
                <a:lnTo>
                  <a:pt x="1952" y="685"/>
                </a:lnTo>
                <a:lnTo>
                  <a:pt x="1965" y="621"/>
                </a:lnTo>
                <a:lnTo>
                  <a:pt x="1982" y="558"/>
                </a:lnTo>
                <a:lnTo>
                  <a:pt x="2005" y="497"/>
                </a:lnTo>
                <a:lnTo>
                  <a:pt x="2033" y="439"/>
                </a:lnTo>
                <a:lnTo>
                  <a:pt x="2066" y="382"/>
                </a:lnTo>
                <a:lnTo>
                  <a:pt x="2103" y="328"/>
                </a:lnTo>
                <a:lnTo>
                  <a:pt x="2015" y="239"/>
                </a:lnTo>
                <a:lnTo>
                  <a:pt x="2180" y="75"/>
                </a:lnTo>
                <a:lnTo>
                  <a:pt x="2267" y="163"/>
                </a:lnTo>
                <a:lnTo>
                  <a:pt x="2322" y="126"/>
                </a:lnTo>
                <a:lnTo>
                  <a:pt x="2378" y="94"/>
                </a:lnTo>
                <a:lnTo>
                  <a:pt x="2437" y="65"/>
                </a:lnTo>
                <a:lnTo>
                  <a:pt x="2497" y="43"/>
                </a:lnTo>
                <a:lnTo>
                  <a:pt x="2560" y="24"/>
                </a:lnTo>
                <a:lnTo>
                  <a:pt x="2624" y="11"/>
                </a:lnTo>
                <a:lnTo>
                  <a:pt x="2691" y="4"/>
                </a:lnTo>
                <a:lnTo>
                  <a:pt x="275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5" name="Freeform 434"/>
          <p:cNvSpPr>
            <a:spLocks noEditPoints="1"/>
          </p:cNvSpPr>
          <p:nvPr/>
        </p:nvSpPr>
        <p:spPr bwMode="auto">
          <a:xfrm>
            <a:off x="781057" y="4999038"/>
            <a:ext cx="330200" cy="568325"/>
          </a:xfrm>
          <a:custGeom>
            <a:avLst/>
            <a:gdLst>
              <a:gd name="T0" fmla="*/ 244 w 2076"/>
              <a:gd name="T1" fmla="*/ 2895 h 3580"/>
              <a:gd name="T2" fmla="*/ 341 w 2076"/>
              <a:gd name="T3" fmla="*/ 3112 h 3580"/>
              <a:gd name="T4" fmla="*/ 516 w 2076"/>
              <a:gd name="T5" fmla="*/ 3270 h 3580"/>
              <a:gd name="T6" fmla="*/ 744 w 2076"/>
              <a:gd name="T7" fmla="*/ 3346 h 3580"/>
              <a:gd name="T8" fmla="*/ 1392 w 2076"/>
              <a:gd name="T9" fmla="*/ 3336 h 3580"/>
              <a:gd name="T10" fmla="*/ 1609 w 2076"/>
              <a:gd name="T11" fmla="*/ 3237 h 3580"/>
              <a:gd name="T12" fmla="*/ 1766 w 2076"/>
              <a:gd name="T13" fmla="*/ 3063 h 3580"/>
              <a:gd name="T14" fmla="*/ 1842 w 2076"/>
              <a:gd name="T15" fmla="*/ 2835 h 3580"/>
              <a:gd name="T16" fmla="*/ 1153 w 2076"/>
              <a:gd name="T17" fmla="*/ 1039 h 3580"/>
              <a:gd name="T18" fmla="*/ 1842 w 2076"/>
              <a:gd name="T19" fmla="*/ 1554 h 3580"/>
              <a:gd name="T20" fmla="*/ 1766 w 2076"/>
              <a:gd name="T21" fmla="*/ 1326 h 3580"/>
              <a:gd name="T22" fmla="*/ 1609 w 2076"/>
              <a:gd name="T23" fmla="*/ 1151 h 3580"/>
              <a:gd name="T24" fmla="*/ 1392 w 2076"/>
              <a:gd name="T25" fmla="*/ 1052 h 3580"/>
              <a:gd name="T26" fmla="*/ 807 w 2076"/>
              <a:gd name="T27" fmla="*/ 1039 h 3580"/>
              <a:gd name="T28" fmla="*/ 569 w 2076"/>
              <a:gd name="T29" fmla="*/ 1091 h 3580"/>
              <a:gd name="T30" fmla="*/ 379 w 2076"/>
              <a:gd name="T31" fmla="*/ 1230 h 3580"/>
              <a:gd name="T32" fmla="*/ 260 w 2076"/>
              <a:gd name="T33" fmla="*/ 1434 h 3580"/>
              <a:gd name="T34" fmla="*/ 231 w 2076"/>
              <a:gd name="T35" fmla="*/ 1964 h 3580"/>
              <a:gd name="T36" fmla="*/ 1230 w 2076"/>
              <a:gd name="T37" fmla="*/ 0 h 3580"/>
              <a:gd name="T38" fmla="*/ 1447 w 2076"/>
              <a:gd name="T39" fmla="*/ 170 h 3580"/>
              <a:gd name="T40" fmla="*/ 1396 w 2076"/>
              <a:gd name="T41" fmla="*/ 343 h 3580"/>
              <a:gd name="T42" fmla="*/ 1324 w 2076"/>
              <a:gd name="T43" fmla="*/ 472 h 3580"/>
              <a:gd name="T44" fmla="*/ 1245 w 2076"/>
              <a:gd name="T45" fmla="*/ 588 h 3580"/>
              <a:gd name="T46" fmla="*/ 1180 w 2076"/>
              <a:gd name="T47" fmla="*/ 723 h 3580"/>
              <a:gd name="T48" fmla="*/ 1341 w 2076"/>
              <a:gd name="T49" fmla="*/ 811 h 3580"/>
              <a:gd name="T50" fmla="*/ 1614 w 2076"/>
              <a:gd name="T51" fmla="*/ 886 h 3580"/>
              <a:gd name="T52" fmla="*/ 1838 w 2076"/>
              <a:gd name="T53" fmla="*/ 1046 h 3580"/>
              <a:gd name="T54" fmla="*/ 1998 w 2076"/>
              <a:gd name="T55" fmla="*/ 1270 h 3580"/>
              <a:gd name="T56" fmla="*/ 2072 w 2076"/>
              <a:gd name="T57" fmla="*/ 1544 h 3580"/>
              <a:gd name="T58" fmla="*/ 2063 w 2076"/>
              <a:gd name="T59" fmla="*/ 2917 h 3580"/>
              <a:gd name="T60" fmla="*/ 1965 w 2076"/>
              <a:gd name="T61" fmla="*/ 3180 h 3580"/>
              <a:gd name="T62" fmla="*/ 1788 w 2076"/>
              <a:gd name="T63" fmla="*/ 3390 h 3580"/>
              <a:gd name="T64" fmla="*/ 1549 w 2076"/>
              <a:gd name="T65" fmla="*/ 3529 h 3580"/>
              <a:gd name="T66" fmla="*/ 1269 w 2076"/>
              <a:gd name="T67" fmla="*/ 3580 h 3580"/>
              <a:gd name="T68" fmla="*/ 593 w 2076"/>
              <a:gd name="T69" fmla="*/ 3551 h 3580"/>
              <a:gd name="T70" fmla="*/ 341 w 2076"/>
              <a:gd name="T71" fmla="*/ 3431 h 3580"/>
              <a:gd name="T72" fmla="*/ 147 w 2076"/>
              <a:gd name="T73" fmla="*/ 3237 h 3580"/>
              <a:gd name="T74" fmla="*/ 28 w 2076"/>
              <a:gd name="T75" fmla="*/ 2987 h 3580"/>
              <a:gd name="T76" fmla="*/ 0 w 2076"/>
              <a:gd name="T77" fmla="*/ 1616 h 3580"/>
              <a:gd name="T78" fmla="*/ 50 w 2076"/>
              <a:gd name="T79" fmla="*/ 1335 h 3580"/>
              <a:gd name="T80" fmla="*/ 190 w 2076"/>
              <a:gd name="T81" fmla="*/ 1096 h 3580"/>
              <a:gd name="T82" fmla="*/ 400 w 2076"/>
              <a:gd name="T83" fmla="*/ 919 h 3580"/>
              <a:gd name="T84" fmla="*/ 662 w 2076"/>
              <a:gd name="T85" fmla="*/ 821 h 3580"/>
              <a:gd name="T86" fmla="*/ 935 w 2076"/>
              <a:gd name="T87" fmla="*/ 756 h 3580"/>
              <a:gd name="T88" fmla="*/ 986 w 2076"/>
              <a:gd name="T89" fmla="*/ 583 h 3580"/>
              <a:gd name="T90" fmla="*/ 1058 w 2076"/>
              <a:gd name="T91" fmla="*/ 452 h 3580"/>
              <a:gd name="T92" fmla="*/ 1131 w 2076"/>
              <a:gd name="T93" fmla="*/ 345 h 3580"/>
              <a:gd name="T94" fmla="*/ 1190 w 2076"/>
              <a:gd name="T95" fmla="*/ 236 h 3580"/>
              <a:gd name="T96" fmla="*/ 1225 w 2076"/>
              <a:gd name="T97" fmla="*/ 93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76" h="3580">
                <a:moveTo>
                  <a:pt x="231" y="2195"/>
                </a:moveTo>
                <a:lnTo>
                  <a:pt x="231" y="2772"/>
                </a:lnTo>
                <a:lnTo>
                  <a:pt x="234" y="2835"/>
                </a:lnTo>
                <a:lnTo>
                  <a:pt x="244" y="2895"/>
                </a:lnTo>
                <a:lnTo>
                  <a:pt x="260" y="2954"/>
                </a:lnTo>
                <a:lnTo>
                  <a:pt x="282" y="3009"/>
                </a:lnTo>
                <a:lnTo>
                  <a:pt x="309" y="3063"/>
                </a:lnTo>
                <a:lnTo>
                  <a:pt x="341" y="3112"/>
                </a:lnTo>
                <a:lnTo>
                  <a:pt x="379" y="3158"/>
                </a:lnTo>
                <a:lnTo>
                  <a:pt x="420" y="3200"/>
                </a:lnTo>
                <a:lnTo>
                  <a:pt x="467" y="3237"/>
                </a:lnTo>
                <a:lnTo>
                  <a:pt x="516" y="3270"/>
                </a:lnTo>
                <a:lnTo>
                  <a:pt x="569" y="3298"/>
                </a:lnTo>
                <a:lnTo>
                  <a:pt x="625" y="3320"/>
                </a:lnTo>
                <a:lnTo>
                  <a:pt x="684" y="3336"/>
                </a:lnTo>
                <a:lnTo>
                  <a:pt x="744" y="3346"/>
                </a:lnTo>
                <a:lnTo>
                  <a:pt x="807" y="3349"/>
                </a:lnTo>
                <a:lnTo>
                  <a:pt x="1269" y="3349"/>
                </a:lnTo>
                <a:lnTo>
                  <a:pt x="1331" y="3346"/>
                </a:lnTo>
                <a:lnTo>
                  <a:pt x="1392" y="3336"/>
                </a:lnTo>
                <a:lnTo>
                  <a:pt x="1451" y="3320"/>
                </a:lnTo>
                <a:lnTo>
                  <a:pt x="1506" y="3298"/>
                </a:lnTo>
                <a:lnTo>
                  <a:pt x="1559" y="3270"/>
                </a:lnTo>
                <a:lnTo>
                  <a:pt x="1609" y="3237"/>
                </a:lnTo>
                <a:lnTo>
                  <a:pt x="1654" y="3200"/>
                </a:lnTo>
                <a:lnTo>
                  <a:pt x="1697" y="3158"/>
                </a:lnTo>
                <a:lnTo>
                  <a:pt x="1733" y="3112"/>
                </a:lnTo>
                <a:lnTo>
                  <a:pt x="1766" y="3063"/>
                </a:lnTo>
                <a:lnTo>
                  <a:pt x="1793" y="3009"/>
                </a:lnTo>
                <a:lnTo>
                  <a:pt x="1816" y="2954"/>
                </a:lnTo>
                <a:lnTo>
                  <a:pt x="1832" y="2895"/>
                </a:lnTo>
                <a:lnTo>
                  <a:pt x="1842" y="2835"/>
                </a:lnTo>
                <a:lnTo>
                  <a:pt x="1845" y="2772"/>
                </a:lnTo>
                <a:lnTo>
                  <a:pt x="1845" y="2195"/>
                </a:lnTo>
                <a:lnTo>
                  <a:pt x="231" y="2195"/>
                </a:lnTo>
                <a:close/>
                <a:moveTo>
                  <a:pt x="1153" y="1039"/>
                </a:moveTo>
                <a:lnTo>
                  <a:pt x="1153" y="1964"/>
                </a:lnTo>
                <a:lnTo>
                  <a:pt x="1845" y="1964"/>
                </a:lnTo>
                <a:lnTo>
                  <a:pt x="1845" y="1616"/>
                </a:lnTo>
                <a:lnTo>
                  <a:pt x="1842" y="1554"/>
                </a:lnTo>
                <a:lnTo>
                  <a:pt x="1832" y="1493"/>
                </a:lnTo>
                <a:lnTo>
                  <a:pt x="1816" y="1434"/>
                </a:lnTo>
                <a:lnTo>
                  <a:pt x="1793" y="1379"/>
                </a:lnTo>
                <a:lnTo>
                  <a:pt x="1766" y="1326"/>
                </a:lnTo>
                <a:lnTo>
                  <a:pt x="1733" y="1276"/>
                </a:lnTo>
                <a:lnTo>
                  <a:pt x="1697" y="1230"/>
                </a:lnTo>
                <a:lnTo>
                  <a:pt x="1654" y="1188"/>
                </a:lnTo>
                <a:lnTo>
                  <a:pt x="1609" y="1151"/>
                </a:lnTo>
                <a:lnTo>
                  <a:pt x="1559" y="1118"/>
                </a:lnTo>
                <a:lnTo>
                  <a:pt x="1506" y="1091"/>
                </a:lnTo>
                <a:lnTo>
                  <a:pt x="1451" y="1069"/>
                </a:lnTo>
                <a:lnTo>
                  <a:pt x="1392" y="1052"/>
                </a:lnTo>
                <a:lnTo>
                  <a:pt x="1331" y="1043"/>
                </a:lnTo>
                <a:lnTo>
                  <a:pt x="1269" y="1039"/>
                </a:lnTo>
                <a:lnTo>
                  <a:pt x="1153" y="1039"/>
                </a:lnTo>
                <a:close/>
                <a:moveTo>
                  <a:pt x="807" y="1039"/>
                </a:moveTo>
                <a:lnTo>
                  <a:pt x="744" y="1043"/>
                </a:lnTo>
                <a:lnTo>
                  <a:pt x="684" y="1052"/>
                </a:lnTo>
                <a:lnTo>
                  <a:pt x="625" y="1069"/>
                </a:lnTo>
                <a:lnTo>
                  <a:pt x="569" y="1091"/>
                </a:lnTo>
                <a:lnTo>
                  <a:pt x="516" y="1118"/>
                </a:lnTo>
                <a:lnTo>
                  <a:pt x="467" y="1151"/>
                </a:lnTo>
                <a:lnTo>
                  <a:pt x="420" y="1188"/>
                </a:lnTo>
                <a:lnTo>
                  <a:pt x="379" y="1230"/>
                </a:lnTo>
                <a:lnTo>
                  <a:pt x="341" y="1276"/>
                </a:lnTo>
                <a:lnTo>
                  <a:pt x="309" y="1326"/>
                </a:lnTo>
                <a:lnTo>
                  <a:pt x="282" y="1379"/>
                </a:lnTo>
                <a:lnTo>
                  <a:pt x="260" y="1434"/>
                </a:lnTo>
                <a:lnTo>
                  <a:pt x="244" y="1493"/>
                </a:lnTo>
                <a:lnTo>
                  <a:pt x="234" y="1554"/>
                </a:lnTo>
                <a:lnTo>
                  <a:pt x="231" y="1616"/>
                </a:lnTo>
                <a:lnTo>
                  <a:pt x="231" y="1964"/>
                </a:lnTo>
                <a:lnTo>
                  <a:pt x="922" y="1964"/>
                </a:lnTo>
                <a:lnTo>
                  <a:pt x="922" y="1039"/>
                </a:lnTo>
                <a:lnTo>
                  <a:pt x="807" y="1039"/>
                </a:lnTo>
                <a:close/>
                <a:moveTo>
                  <a:pt x="1230" y="0"/>
                </a:moveTo>
                <a:lnTo>
                  <a:pt x="1460" y="0"/>
                </a:lnTo>
                <a:lnTo>
                  <a:pt x="1459" y="62"/>
                </a:lnTo>
                <a:lnTo>
                  <a:pt x="1454" y="118"/>
                </a:lnTo>
                <a:lnTo>
                  <a:pt x="1447" y="170"/>
                </a:lnTo>
                <a:lnTo>
                  <a:pt x="1438" y="218"/>
                </a:lnTo>
                <a:lnTo>
                  <a:pt x="1426" y="263"/>
                </a:lnTo>
                <a:lnTo>
                  <a:pt x="1412" y="304"/>
                </a:lnTo>
                <a:lnTo>
                  <a:pt x="1396" y="343"/>
                </a:lnTo>
                <a:lnTo>
                  <a:pt x="1379" y="378"/>
                </a:lnTo>
                <a:lnTo>
                  <a:pt x="1362" y="411"/>
                </a:lnTo>
                <a:lnTo>
                  <a:pt x="1343" y="443"/>
                </a:lnTo>
                <a:lnTo>
                  <a:pt x="1324" y="472"/>
                </a:lnTo>
                <a:lnTo>
                  <a:pt x="1305" y="500"/>
                </a:lnTo>
                <a:lnTo>
                  <a:pt x="1286" y="528"/>
                </a:lnTo>
                <a:lnTo>
                  <a:pt x="1265" y="558"/>
                </a:lnTo>
                <a:lnTo>
                  <a:pt x="1245" y="588"/>
                </a:lnTo>
                <a:lnTo>
                  <a:pt x="1226" y="618"/>
                </a:lnTo>
                <a:lnTo>
                  <a:pt x="1209" y="651"/>
                </a:lnTo>
                <a:lnTo>
                  <a:pt x="1194" y="686"/>
                </a:lnTo>
                <a:lnTo>
                  <a:pt x="1180" y="723"/>
                </a:lnTo>
                <a:lnTo>
                  <a:pt x="1169" y="763"/>
                </a:lnTo>
                <a:lnTo>
                  <a:pt x="1160" y="808"/>
                </a:lnTo>
                <a:lnTo>
                  <a:pt x="1269" y="808"/>
                </a:lnTo>
                <a:lnTo>
                  <a:pt x="1341" y="811"/>
                </a:lnTo>
                <a:lnTo>
                  <a:pt x="1413" y="821"/>
                </a:lnTo>
                <a:lnTo>
                  <a:pt x="1482" y="838"/>
                </a:lnTo>
                <a:lnTo>
                  <a:pt x="1549" y="859"/>
                </a:lnTo>
                <a:lnTo>
                  <a:pt x="1614" y="886"/>
                </a:lnTo>
                <a:lnTo>
                  <a:pt x="1675" y="919"/>
                </a:lnTo>
                <a:lnTo>
                  <a:pt x="1733" y="957"/>
                </a:lnTo>
                <a:lnTo>
                  <a:pt x="1788" y="999"/>
                </a:lnTo>
                <a:lnTo>
                  <a:pt x="1838" y="1046"/>
                </a:lnTo>
                <a:lnTo>
                  <a:pt x="1885" y="1096"/>
                </a:lnTo>
                <a:lnTo>
                  <a:pt x="1927" y="1151"/>
                </a:lnTo>
                <a:lnTo>
                  <a:pt x="1965" y="1210"/>
                </a:lnTo>
                <a:lnTo>
                  <a:pt x="1998" y="1270"/>
                </a:lnTo>
                <a:lnTo>
                  <a:pt x="2025" y="1335"/>
                </a:lnTo>
                <a:lnTo>
                  <a:pt x="2046" y="1402"/>
                </a:lnTo>
                <a:lnTo>
                  <a:pt x="2063" y="1472"/>
                </a:lnTo>
                <a:lnTo>
                  <a:pt x="2072" y="1544"/>
                </a:lnTo>
                <a:lnTo>
                  <a:pt x="2076" y="1616"/>
                </a:lnTo>
                <a:lnTo>
                  <a:pt x="2076" y="2772"/>
                </a:lnTo>
                <a:lnTo>
                  <a:pt x="2072" y="2846"/>
                </a:lnTo>
                <a:lnTo>
                  <a:pt x="2063" y="2917"/>
                </a:lnTo>
                <a:lnTo>
                  <a:pt x="2046" y="2987"/>
                </a:lnTo>
                <a:lnTo>
                  <a:pt x="2025" y="3054"/>
                </a:lnTo>
                <a:lnTo>
                  <a:pt x="1998" y="3118"/>
                </a:lnTo>
                <a:lnTo>
                  <a:pt x="1965" y="3180"/>
                </a:lnTo>
                <a:lnTo>
                  <a:pt x="1927" y="3237"/>
                </a:lnTo>
                <a:lnTo>
                  <a:pt x="1885" y="3293"/>
                </a:lnTo>
                <a:lnTo>
                  <a:pt x="1838" y="3342"/>
                </a:lnTo>
                <a:lnTo>
                  <a:pt x="1788" y="3390"/>
                </a:lnTo>
                <a:lnTo>
                  <a:pt x="1733" y="3431"/>
                </a:lnTo>
                <a:lnTo>
                  <a:pt x="1675" y="3469"/>
                </a:lnTo>
                <a:lnTo>
                  <a:pt x="1614" y="3502"/>
                </a:lnTo>
                <a:lnTo>
                  <a:pt x="1549" y="3529"/>
                </a:lnTo>
                <a:lnTo>
                  <a:pt x="1482" y="3551"/>
                </a:lnTo>
                <a:lnTo>
                  <a:pt x="1413" y="3567"/>
                </a:lnTo>
                <a:lnTo>
                  <a:pt x="1341" y="3577"/>
                </a:lnTo>
                <a:lnTo>
                  <a:pt x="1269" y="3580"/>
                </a:lnTo>
                <a:lnTo>
                  <a:pt x="807" y="3580"/>
                </a:lnTo>
                <a:lnTo>
                  <a:pt x="733" y="3577"/>
                </a:lnTo>
                <a:lnTo>
                  <a:pt x="662" y="3567"/>
                </a:lnTo>
                <a:lnTo>
                  <a:pt x="593" y="3551"/>
                </a:lnTo>
                <a:lnTo>
                  <a:pt x="525" y="3529"/>
                </a:lnTo>
                <a:lnTo>
                  <a:pt x="462" y="3502"/>
                </a:lnTo>
                <a:lnTo>
                  <a:pt x="400" y="3469"/>
                </a:lnTo>
                <a:lnTo>
                  <a:pt x="341" y="3431"/>
                </a:lnTo>
                <a:lnTo>
                  <a:pt x="287" y="3390"/>
                </a:lnTo>
                <a:lnTo>
                  <a:pt x="236" y="3342"/>
                </a:lnTo>
                <a:lnTo>
                  <a:pt x="190" y="3293"/>
                </a:lnTo>
                <a:lnTo>
                  <a:pt x="147" y="3237"/>
                </a:lnTo>
                <a:lnTo>
                  <a:pt x="111" y="3180"/>
                </a:lnTo>
                <a:lnTo>
                  <a:pt x="78" y="3118"/>
                </a:lnTo>
                <a:lnTo>
                  <a:pt x="50" y="3054"/>
                </a:lnTo>
                <a:lnTo>
                  <a:pt x="28" y="2987"/>
                </a:lnTo>
                <a:lnTo>
                  <a:pt x="13" y="2917"/>
                </a:lnTo>
                <a:lnTo>
                  <a:pt x="3" y="2846"/>
                </a:lnTo>
                <a:lnTo>
                  <a:pt x="0" y="2772"/>
                </a:lnTo>
                <a:lnTo>
                  <a:pt x="0" y="1616"/>
                </a:lnTo>
                <a:lnTo>
                  <a:pt x="3" y="1544"/>
                </a:lnTo>
                <a:lnTo>
                  <a:pt x="13" y="1472"/>
                </a:lnTo>
                <a:lnTo>
                  <a:pt x="28" y="1402"/>
                </a:lnTo>
                <a:lnTo>
                  <a:pt x="50" y="1335"/>
                </a:lnTo>
                <a:lnTo>
                  <a:pt x="78" y="1270"/>
                </a:lnTo>
                <a:lnTo>
                  <a:pt x="111" y="1210"/>
                </a:lnTo>
                <a:lnTo>
                  <a:pt x="147" y="1151"/>
                </a:lnTo>
                <a:lnTo>
                  <a:pt x="190" y="1096"/>
                </a:lnTo>
                <a:lnTo>
                  <a:pt x="236" y="1046"/>
                </a:lnTo>
                <a:lnTo>
                  <a:pt x="287" y="999"/>
                </a:lnTo>
                <a:lnTo>
                  <a:pt x="341" y="957"/>
                </a:lnTo>
                <a:lnTo>
                  <a:pt x="400" y="919"/>
                </a:lnTo>
                <a:lnTo>
                  <a:pt x="462" y="886"/>
                </a:lnTo>
                <a:lnTo>
                  <a:pt x="525" y="859"/>
                </a:lnTo>
                <a:lnTo>
                  <a:pt x="593" y="838"/>
                </a:lnTo>
                <a:lnTo>
                  <a:pt x="662" y="821"/>
                </a:lnTo>
                <a:lnTo>
                  <a:pt x="733" y="811"/>
                </a:lnTo>
                <a:lnTo>
                  <a:pt x="807" y="808"/>
                </a:lnTo>
                <a:lnTo>
                  <a:pt x="928" y="808"/>
                </a:lnTo>
                <a:lnTo>
                  <a:pt x="935" y="756"/>
                </a:lnTo>
                <a:lnTo>
                  <a:pt x="945" y="707"/>
                </a:lnTo>
                <a:lnTo>
                  <a:pt x="957" y="663"/>
                </a:lnTo>
                <a:lnTo>
                  <a:pt x="971" y="621"/>
                </a:lnTo>
                <a:lnTo>
                  <a:pt x="986" y="583"/>
                </a:lnTo>
                <a:lnTo>
                  <a:pt x="1003" y="547"/>
                </a:lnTo>
                <a:lnTo>
                  <a:pt x="1021" y="513"/>
                </a:lnTo>
                <a:lnTo>
                  <a:pt x="1039" y="482"/>
                </a:lnTo>
                <a:lnTo>
                  <a:pt x="1058" y="452"/>
                </a:lnTo>
                <a:lnTo>
                  <a:pt x="1078" y="423"/>
                </a:lnTo>
                <a:lnTo>
                  <a:pt x="1096" y="396"/>
                </a:lnTo>
                <a:lnTo>
                  <a:pt x="1115" y="371"/>
                </a:lnTo>
                <a:lnTo>
                  <a:pt x="1131" y="345"/>
                </a:lnTo>
                <a:lnTo>
                  <a:pt x="1147" y="319"/>
                </a:lnTo>
                <a:lnTo>
                  <a:pt x="1162" y="293"/>
                </a:lnTo>
                <a:lnTo>
                  <a:pt x="1178" y="266"/>
                </a:lnTo>
                <a:lnTo>
                  <a:pt x="1190" y="236"/>
                </a:lnTo>
                <a:lnTo>
                  <a:pt x="1201" y="205"/>
                </a:lnTo>
                <a:lnTo>
                  <a:pt x="1211" y="170"/>
                </a:lnTo>
                <a:lnTo>
                  <a:pt x="1219" y="133"/>
                </a:lnTo>
                <a:lnTo>
                  <a:pt x="1225" y="93"/>
                </a:lnTo>
                <a:lnTo>
                  <a:pt x="1229" y="49"/>
                </a:lnTo>
                <a:lnTo>
                  <a:pt x="12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9" name="Freeform 439"/>
          <p:cNvSpPr>
            <a:spLocks noEditPoints="1"/>
          </p:cNvSpPr>
          <p:nvPr/>
        </p:nvSpPr>
        <p:spPr bwMode="auto">
          <a:xfrm>
            <a:off x="10980215" y="5770999"/>
            <a:ext cx="512763" cy="568325"/>
          </a:xfrm>
          <a:custGeom>
            <a:avLst/>
            <a:gdLst>
              <a:gd name="T0" fmla="*/ 1659 w 3236"/>
              <a:gd name="T1" fmla="*/ 999 h 3580"/>
              <a:gd name="T2" fmla="*/ 1659 w 3236"/>
              <a:gd name="T3" fmla="*/ 2581 h 3580"/>
              <a:gd name="T4" fmla="*/ 2987 w 3236"/>
              <a:gd name="T5" fmla="*/ 2581 h 3580"/>
              <a:gd name="T6" fmla="*/ 2987 w 3236"/>
              <a:gd name="T7" fmla="*/ 999 h 3580"/>
              <a:gd name="T8" fmla="*/ 1659 w 3236"/>
              <a:gd name="T9" fmla="*/ 999 h 3580"/>
              <a:gd name="T10" fmla="*/ 2406 w 3236"/>
              <a:gd name="T11" fmla="*/ 577 h 3580"/>
              <a:gd name="T12" fmla="*/ 2063 w 3236"/>
              <a:gd name="T13" fmla="*/ 750 h 3580"/>
              <a:gd name="T14" fmla="*/ 2406 w 3236"/>
              <a:gd name="T15" fmla="*/ 750 h 3580"/>
              <a:gd name="T16" fmla="*/ 2406 w 3236"/>
              <a:gd name="T17" fmla="*/ 577 h 3580"/>
              <a:gd name="T18" fmla="*/ 747 w 3236"/>
              <a:gd name="T19" fmla="*/ 499 h 3580"/>
              <a:gd name="T20" fmla="*/ 747 w 3236"/>
              <a:gd name="T21" fmla="*/ 2082 h 3580"/>
              <a:gd name="T22" fmla="*/ 1411 w 3236"/>
              <a:gd name="T23" fmla="*/ 2082 h 3580"/>
              <a:gd name="T24" fmla="*/ 1411 w 3236"/>
              <a:gd name="T25" fmla="*/ 797 h 3580"/>
              <a:gd name="T26" fmla="*/ 2004 w 3236"/>
              <a:gd name="T27" fmla="*/ 499 h 3580"/>
              <a:gd name="T28" fmla="*/ 747 w 3236"/>
              <a:gd name="T29" fmla="*/ 499 h 3580"/>
              <a:gd name="T30" fmla="*/ 250 w 3236"/>
              <a:gd name="T31" fmla="*/ 250 h 3580"/>
              <a:gd name="T32" fmla="*/ 250 w 3236"/>
              <a:gd name="T33" fmla="*/ 3330 h 3580"/>
              <a:gd name="T34" fmla="*/ 498 w 3236"/>
              <a:gd name="T35" fmla="*/ 3330 h 3580"/>
              <a:gd name="T36" fmla="*/ 498 w 3236"/>
              <a:gd name="T37" fmla="*/ 250 h 3580"/>
              <a:gd name="T38" fmla="*/ 250 w 3236"/>
              <a:gd name="T39" fmla="*/ 250 h 3580"/>
              <a:gd name="T40" fmla="*/ 0 w 3236"/>
              <a:gd name="T41" fmla="*/ 0 h 3580"/>
              <a:gd name="T42" fmla="*/ 747 w 3236"/>
              <a:gd name="T43" fmla="*/ 0 h 3580"/>
              <a:gd name="T44" fmla="*/ 747 w 3236"/>
              <a:gd name="T45" fmla="*/ 250 h 3580"/>
              <a:gd name="T46" fmla="*/ 2655 w 3236"/>
              <a:gd name="T47" fmla="*/ 250 h 3580"/>
              <a:gd name="T48" fmla="*/ 2655 w 3236"/>
              <a:gd name="T49" fmla="*/ 750 h 3580"/>
              <a:gd name="T50" fmla="*/ 3236 w 3236"/>
              <a:gd name="T51" fmla="*/ 750 h 3580"/>
              <a:gd name="T52" fmla="*/ 3236 w 3236"/>
              <a:gd name="T53" fmla="*/ 2830 h 3580"/>
              <a:gd name="T54" fmla="*/ 1411 w 3236"/>
              <a:gd name="T55" fmla="*/ 2830 h 3580"/>
              <a:gd name="T56" fmla="*/ 1411 w 3236"/>
              <a:gd name="T57" fmla="*/ 2331 h 3580"/>
              <a:gd name="T58" fmla="*/ 747 w 3236"/>
              <a:gd name="T59" fmla="*/ 2331 h 3580"/>
              <a:gd name="T60" fmla="*/ 747 w 3236"/>
              <a:gd name="T61" fmla="*/ 3580 h 3580"/>
              <a:gd name="T62" fmla="*/ 0 w 3236"/>
              <a:gd name="T63" fmla="*/ 3580 h 3580"/>
              <a:gd name="T64" fmla="*/ 0 w 3236"/>
              <a:gd name="T65" fmla="*/ 0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36" h="3580">
                <a:moveTo>
                  <a:pt x="1659" y="999"/>
                </a:moveTo>
                <a:lnTo>
                  <a:pt x="1659" y="2581"/>
                </a:lnTo>
                <a:lnTo>
                  <a:pt x="2987" y="2581"/>
                </a:lnTo>
                <a:lnTo>
                  <a:pt x="2987" y="999"/>
                </a:lnTo>
                <a:lnTo>
                  <a:pt x="1659" y="999"/>
                </a:lnTo>
                <a:close/>
                <a:moveTo>
                  <a:pt x="2406" y="577"/>
                </a:moveTo>
                <a:lnTo>
                  <a:pt x="2063" y="750"/>
                </a:lnTo>
                <a:lnTo>
                  <a:pt x="2406" y="750"/>
                </a:lnTo>
                <a:lnTo>
                  <a:pt x="2406" y="577"/>
                </a:lnTo>
                <a:close/>
                <a:moveTo>
                  <a:pt x="747" y="499"/>
                </a:moveTo>
                <a:lnTo>
                  <a:pt x="747" y="2082"/>
                </a:lnTo>
                <a:lnTo>
                  <a:pt x="1411" y="2082"/>
                </a:lnTo>
                <a:lnTo>
                  <a:pt x="1411" y="797"/>
                </a:lnTo>
                <a:lnTo>
                  <a:pt x="2004" y="499"/>
                </a:lnTo>
                <a:lnTo>
                  <a:pt x="747" y="499"/>
                </a:lnTo>
                <a:close/>
                <a:moveTo>
                  <a:pt x="250" y="250"/>
                </a:moveTo>
                <a:lnTo>
                  <a:pt x="250" y="3330"/>
                </a:lnTo>
                <a:lnTo>
                  <a:pt x="498" y="3330"/>
                </a:lnTo>
                <a:lnTo>
                  <a:pt x="498" y="250"/>
                </a:lnTo>
                <a:lnTo>
                  <a:pt x="250" y="250"/>
                </a:lnTo>
                <a:close/>
                <a:moveTo>
                  <a:pt x="0" y="0"/>
                </a:moveTo>
                <a:lnTo>
                  <a:pt x="747" y="0"/>
                </a:lnTo>
                <a:lnTo>
                  <a:pt x="747" y="250"/>
                </a:lnTo>
                <a:lnTo>
                  <a:pt x="2655" y="250"/>
                </a:lnTo>
                <a:lnTo>
                  <a:pt x="2655" y="750"/>
                </a:lnTo>
                <a:lnTo>
                  <a:pt x="3236" y="750"/>
                </a:lnTo>
                <a:lnTo>
                  <a:pt x="3236" y="2830"/>
                </a:lnTo>
                <a:lnTo>
                  <a:pt x="1411" y="2830"/>
                </a:lnTo>
                <a:lnTo>
                  <a:pt x="1411" y="2331"/>
                </a:lnTo>
                <a:lnTo>
                  <a:pt x="747" y="2331"/>
                </a:lnTo>
                <a:lnTo>
                  <a:pt x="747" y="3580"/>
                </a:lnTo>
                <a:lnTo>
                  <a:pt x="0" y="35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3" name="Freeform 444"/>
          <p:cNvSpPr>
            <a:spLocks noEditPoints="1"/>
          </p:cNvSpPr>
          <p:nvPr/>
        </p:nvSpPr>
        <p:spPr bwMode="auto">
          <a:xfrm>
            <a:off x="10016935" y="5795605"/>
            <a:ext cx="568325" cy="519112"/>
          </a:xfrm>
          <a:custGeom>
            <a:avLst/>
            <a:gdLst>
              <a:gd name="T0" fmla="*/ 457 w 3580"/>
              <a:gd name="T1" fmla="*/ 2736 h 3267"/>
              <a:gd name="T2" fmla="*/ 2379 w 3580"/>
              <a:gd name="T3" fmla="*/ 2078 h 3267"/>
              <a:gd name="T4" fmla="*/ 2285 w 3580"/>
              <a:gd name="T5" fmla="*/ 2849 h 3267"/>
              <a:gd name="T6" fmla="*/ 2409 w 3580"/>
              <a:gd name="T7" fmla="*/ 3028 h 3267"/>
              <a:gd name="T8" fmla="*/ 2621 w 3580"/>
              <a:gd name="T9" fmla="*/ 2972 h 3267"/>
              <a:gd name="T10" fmla="*/ 2654 w 3580"/>
              <a:gd name="T11" fmla="*/ 2175 h 3267"/>
              <a:gd name="T12" fmla="*/ 2476 w 3580"/>
              <a:gd name="T13" fmla="*/ 2052 h 3267"/>
              <a:gd name="T14" fmla="*/ 941 w 3580"/>
              <a:gd name="T15" fmla="*/ 2146 h 3267"/>
              <a:gd name="T16" fmla="*/ 941 w 3580"/>
              <a:gd name="T17" fmla="*/ 2946 h 3267"/>
              <a:gd name="T18" fmla="*/ 1139 w 3580"/>
              <a:gd name="T19" fmla="*/ 3037 h 3267"/>
              <a:gd name="T20" fmla="*/ 1292 w 3580"/>
              <a:gd name="T21" fmla="*/ 2884 h 3267"/>
              <a:gd name="T22" fmla="*/ 1227 w 3580"/>
              <a:gd name="T23" fmla="*/ 2096 h 3267"/>
              <a:gd name="T24" fmla="*/ 1588 w 3580"/>
              <a:gd name="T25" fmla="*/ 242 h 3267"/>
              <a:gd name="T26" fmla="*/ 951 w 3580"/>
              <a:gd name="T27" fmla="*/ 473 h 3267"/>
              <a:gd name="T28" fmla="*/ 480 w 3580"/>
              <a:gd name="T29" fmla="*/ 939 h 3267"/>
              <a:gd name="T30" fmla="*/ 243 w 3580"/>
              <a:gd name="T31" fmla="*/ 1572 h 3267"/>
              <a:gd name="T32" fmla="*/ 577 w 3580"/>
              <a:gd name="T33" fmla="*/ 1235 h 3267"/>
              <a:gd name="T34" fmla="*/ 954 w 3580"/>
              <a:gd name="T35" fmla="*/ 751 h 3267"/>
              <a:gd name="T36" fmla="*/ 1513 w 3580"/>
              <a:gd name="T37" fmla="*/ 485 h 3267"/>
              <a:gd name="T38" fmla="*/ 2156 w 3580"/>
              <a:gd name="T39" fmla="*/ 507 h 3267"/>
              <a:gd name="T40" fmla="*/ 2694 w 3580"/>
              <a:gd name="T41" fmla="*/ 810 h 3267"/>
              <a:gd name="T42" fmla="*/ 3038 w 3580"/>
              <a:gd name="T43" fmla="*/ 1318 h 3267"/>
              <a:gd name="T44" fmla="*/ 3320 w 3580"/>
              <a:gd name="T45" fmla="*/ 1474 h 3267"/>
              <a:gd name="T46" fmla="*/ 3045 w 3580"/>
              <a:gd name="T47" fmla="*/ 862 h 3267"/>
              <a:gd name="T48" fmla="*/ 2546 w 3580"/>
              <a:gd name="T49" fmla="*/ 423 h 3267"/>
              <a:gd name="T50" fmla="*/ 1892 w 3580"/>
              <a:gd name="T51" fmla="*/ 232 h 3267"/>
              <a:gd name="T52" fmla="*/ 2288 w 3580"/>
              <a:gd name="T53" fmla="*/ 71 h 3267"/>
              <a:gd name="T54" fmla="*/ 2904 w 3580"/>
              <a:gd name="T55" fmla="*/ 389 h 3267"/>
              <a:gd name="T56" fmla="*/ 3359 w 3580"/>
              <a:gd name="T57" fmla="*/ 923 h 3267"/>
              <a:gd name="T58" fmla="*/ 3569 w 3580"/>
              <a:gd name="T59" fmla="*/ 1583 h 3267"/>
              <a:gd name="T60" fmla="*/ 3351 w 3580"/>
              <a:gd name="T61" fmla="*/ 2964 h 3267"/>
              <a:gd name="T62" fmla="*/ 2710 w 3580"/>
              <a:gd name="T63" fmla="*/ 3196 h 3267"/>
              <a:gd name="T64" fmla="*/ 2373 w 3580"/>
              <a:gd name="T65" fmla="*/ 3255 h 3267"/>
              <a:gd name="T66" fmla="*/ 2106 w 3580"/>
              <a:gd name="T67" fmla="*/ 3046 h 3267"/>
              <a:gd name="T68" fmla="*/ 2070 w 3580"/>
              <a:gd name="T69" fmla="*/ 2139 h 3267"/>
              <a:gd name="T70" fmla="*/ 2279 w 3580"/>
              <a:gd name="T71" fmla="*/ 1873 h 3267"/>
              <a:gd name="T72" fmla="*/ 2624 w 3580"/>
              <a:gd name="T73" fmla="*/ 1851 h 3267"/>
              <a:gd name="T74" fmla="*/ 2862 w 3580"/>
              <a:gd name="T75" fmla="*/ 2081 h 3267"/>
              <a:gd name="T76" fmla="*/ 2843 w 3580"/>
              <a:gd name="T77" fmla="*/ 1453 h 3267"/>
              <a:gd name="T78" fmla="*/ 2542 w 3580"/>
              <a:gd name="T79" fmla="*/ 980 h 3267"/>
              <a:gd name="T80" fmla="*/ 2043 w 3580"/>
              <a:gd name="T81" fmla="*/ 713 h 3267"/>
              <a:gd name="T82" fmla="*/ 1457 w 3580"/>
              <a:gd name="T83" fmla="*/ 735 h 3267"/>
              <a:gd name="T84" fmla="*/ 982 w 3580"/>
              <a:gd name="T85" fmla="*/ 1037 h 3267"/>
              <a:gd name="T86" fmla="*/ 715 w 3580"/>
              <a:gd name="T87" fmla="*/ 1534 h 3267"/>
              <a:gd name="T88" fmla="*/ 739 w 3580"/>
              <a:gd name="T89" fmla="*/ 2038 h 3267"/>
              <a:gd name="T90" fmla="*/ 1003 w 3580"/>
              <a:gd name="T91" fmla="*/ 1837 h 3267"/>
              <a:gd name="T92" fmla="*/ 1344 w 3580"/>
              <a:gd name="T93" fmla="*/ 1899 h 3267"/>
              <a:gd name="T94" fmla="*/ 1520 w 3580"/>
              <a:gd name="T95" fmla="*/ 2189 h 3267"/>
              <a:gd name="T96" fmla="*/ 1448 w 3580"/>
              <a:gd name="T97" fmla="*/ 3088 h 3267"/>
              <a:gd name="T98" fmla="*/ 1156 w 3580"/>
              <a:gd name="T99" fmla="*/ 3264 h 3267"/>
              <a:gd name="T100" fmla="*/ 831 w 3580"/>
              <a:gd name="T101" fmla="*/ 3166 h 3267"/>
              <a:gd name="T102" fmla="*/ 229 w 3580"/>
              <a:gd name="T103" fmla="*/ 2128 h 3267"/>
              <a:gd name="T104" fmla="*/ 25 w 3580"/>
              <a:gd name="T105" fmla="*/ 1484 h 3267"/>
              <a:gd name="T106" fmla="*/ 272 w 3580"/>
              <a:gd name="T107" fmla="*/ 838 h 3267"/>
              <a:gd name="T108" fmla="*/ 756 w 3580"/>
              <a:gd name="T109" fmla="*/ 328 h 3267"/>
              <a:gd name="T110" fmla="*/ 1389 w 3580"/>
              <a:gd name="T111" fmla="*/ 46 h 3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80" h="3267">
                <a:moveTo>
                  <a:pt x="2894" y="2356"/>
                </a:moveTo>
                <a:lnTo>
                  <a:pt x="2894" y="2736"/>
                </a:lnTo>
                <a:lnTo>
                  <a:pt x="3123" y="2736"/>
                </a:lnTo>
                <a:lnTo>
                  <a:pt x="3123" y="2356"/>
                </a:lnTo>
                <a:lnTo>
                  <a:pt x="2894" y="2356"/>
                </a:lnTo>
                <a:close/>
                <a:moveTo>
                  <a:pt x="457" y="2356"/>
                </a:moveTo>
                <a:lnTo>
                  <a:pt x="457" y="2736"/>
                </a:lnTo>
                <a:lnTo>
                  <a:pt x="686" y="2736"/>
                </a:lnTo>
                <a:lnTo>
                  <a:pt x="686" y="2356"/>
                </a:lnTo>
                <a:lnTo>
                  <a:pt x="457" y="2356"/>
                </a:lnTo>
                <a:close/>
                <a:moveTo>
                  <a:pt x="2476" y="2052"/>
                </a:moveTo>
                <a:lnTo>
                  <a:pt x="2441" y="2055"/>
                </a:lnTo>
                <a:lnTo>
                  <a:pt x="2409" y="2064"/>
                </a:lnTo>
                <a:lnTo>
                  <a:pt x="2379" y="2078"/>
                </a:lnTo>
                <a:lnTo>
                  <a:pt x="2353" y="2096"/>
                </a:lnTo>
                <a:lnTo>
                  <a:pt x="2330" y="2120"/>
                </a:lnTo>
                <a:lnTo>
                  <a:pt x="2311" y="2146"/>
                </a:lnTo>
                <a:lnTo>
                  <a:pt x="2297" y="2175"/>
                </a:lnTo>
                <a:lnTo>
                  <a:pt x="2288" y="2208"/>
                </a:lnTo>
                <a:lnTo>
                  <a:pt x="2285" y="2242"/>
                </a:lnTo>
                <a:lnTo>
                  <a:pt x="2285" y="2849"/>
                </a:lnTo>
                <a:lnTo>
                  <a:pt x="2288" y="2884"/>
                </a:lnTo>
                <a:lnTo>
                  <a:pt x="2297" y="2915"/>
                </a:lnTo>
                <a:lnTo>
                  <a:pt x="2311" y="2946"/>
                </a:lnTo>
                <a:lnTo>
                  <a:pt x="2330" y="2972"/>
                </a:lnTo>
                <a:lnTo>
                  <a:pt x="2353" y="2994"/>
                </a:lnTo>
                <a:lnTo>
                  <a:pt x="2379" y="3014"/>
                </a:lnTo>
                <a:lnTo>
                  <a:pt x="2409" y="3028"/>
                </a:lnTo>
                <a:lnTo>
                  <a:pt x="2441" y="3037"/>
                </a:lnTo>
                <a:lnTo>
                  <a:pt x="2476" y="3040"/>
                </a:lnTo>
                <a:lnTo>
                  <a:pt x="2509" y="3037"/>
                </a:lnTo>
                <a:lnTo>
                  <a:pt x="2542" y="3028"/>
                </a:lnTo>
                <a:lnTo>
                  <a:pt x="2571" y="3014"/>
                </a:lnTo>
                <a:lnTo>
                  <a:pt x="2598" y="2994"/>
                </a:lnTo>
                <a:lnTo>
                  <a:pt x="2621" y="2972"/>
                </a:lnTo>
                <a:lnTo>
                  <a:pt x="2639" y="2946"/>
                </a:lnTo>
                <a:lnTo>
                  <a:pt x="2654" y="2915"/>
                </a:lnTo>
                <a:lnTo>
                  <a:pt x="2663" y="2884"/>
                </a:lnTo>
                <a:lnTo>
                  <a:pt x="2665" y="2849"/>
                </a:lnTo>
                <a:lnTo>
                  <a:pt x="2665" y="2242"/>
                </a:lnTo>
                <a:lnTo>
                  <a:pt x="2663" y="2208"/>
                </a:lnTo>
                <a:lnTo>
                  <a:pt x="2654" y="2175"/>
                </a:lnTo>
                <a:lnTo>
                  <a:pt x="2639" y="2146"/>
                </a:lnTo>
                <a:lnTo>
                  <a:pt x="2621" y="2120"/>
                </a:lnTo>
                <a:lnTo>
                  <a:pt x="2598" y="2096"/>
                </a:lnTo>
                <a:lnTo>
                  <a:pt x="2571" y="2078"/>
                </a:lnTo>
                <a:lnTo>
                  <a:pt x="2542" y="2064"/>
                </a:lnTo>
                <a:lnTo>
                  <a:pt x="2509" y="2055"/>
                </a:lnTo>
                <a:lnTo>
                  <a:pt x="2476" y="2052"/>
                </a:lnTo>
                <a:close/>
                <a:moveTo>
                  <a:pt x="1104" y="2052"/>
                </a:moveTo>
                <a:lnTo>
                  <a:pt x="1071" y="2055"/>
                </a:lnTo>
                <a:lnTo>
                  <a:pt x="1038" y="2064"/>
                </a:lnTo>
                <a:lnTo>
                  <a:pt x="1009" y="2078"/>
                </a:lnTo>
                <a:lnTo>
                  <a:pt x="982" y="2096"/>
                </a:lnTo>
                <a:lnTo>
                  <a:pt x="959" y="2120"/>
                </a:lnTo>
                <a:lnTo>
                  <a:pt x="941" y="2146"/>
                </a:lnTo>
                <a:lnTo>
                  <a:pt x="926" y="2175"/>
                </a:lnTo>
                <a:lnTo>
                  <a:pt x="917" y="2208"/>
                </a:lnTo>
                <a:lnTo>
                  <a:pt x="915" y="2242"/>
                </a:lnTo>
                <a:lnTo>
                  <a:pt x="915" y="2849"/>
                </a:lnTo>
                <a:lnTo>
                  <a:pt x="917" y="2884"/>
                </a:lnTo>
                <a:lnTo>
                  <a:pt x="926" y="2915"/>
                </a:lnTo>
                <a:lnTo>
                  <a:pt x="941" y="2946"/>
                </a:lnTo>
                <a:lnTo>
                  <a:pt x="959" y="2972"/>
                </a:lnTo>
                <a:lnTo>
                  <a:pt x="982" y="2994"/>
                </a:lnTo>
                <a:lnTo>
                  <a:pt x="1009" y="3014"/>
                </a:lnTo>
                <a:lnTo>
                  <a:pt x="1038" y="3028"/>
                </a:lnTo>
                <a:lnTo>
                  <a:pt x="1071" y="3037"/>
                </a:lnTo>
                <a:lnTo>
                  <a:pt x="1104" y="3040"/>
                </a:lnTo>
                <a:lnTo>
                  <a:pt x="1139" y="3037"/>
                </a:lnTo>
                <a:lnTo>
                  <a:pt x="1171" y="3028"/>
                </a:lnTo>
                <a:lnTo>
                  <a:pt x="1201" y="3014"/>
                </a:lnTo>
                <a:lnTo>
                  <a:pt x="1227" y="2994"/>
                </a:lnTo>
                <a:lnTo>
                  <a:pt x="1250" y="2972"/>
                </a:lnTo>
                <a:lnTo>
                  <a:pt x="1269" y="2946"/>
                </a:lnTo>
                <a:lnTo>
                  <a:pt x="1283" y="2915"/>
                </a:lnTo>
                <a:lnTo>
                  <a:pt x="1292" y="2884"/>
                </a:lnTo>
                <a:lnTo>
                  <a:pt x="1295" y="2849"/>
                </a:lnTo>
                <a:lnTo>
                  <a:pt x="1295" y="2242"/>
                </a:lnTo>
                <a:lnTo>
                  <a:pt x="1292" y="2208"/>
                </a:lnTo>
                <a:lnTo>
                  <a:pt x="1283" y="2175"/>
                </a:lnTo>
                <a:lnTo>
                  <a:pt x="1269" y="2146"/>
                </a:lnTo>
                <a:lnTo>
                  <a:pt x="1250" y="2120"/>
                </a:lnTo>
                <a:lnTo>
                  <a:pt x="1227" y="2096"/>
                </a:lnTo>
                <a:lnTo>
                  <a:pt x="1201" y="2078"/>
                </a:lnTo>
                <a:lnTo>
                  <a:pt x="1171" y="2064"/>
                </a:lnTo>
                <a:lnTo>
                  <a:pt x="1139" y="2055"/>
                </a:lnTo>
                <a:lnTo>
                  <a:pt x="1104" y="2052"/>
                </a:lnTo>
                <a:close/>
                <a:moveTo>
                  <a:pt x="1790" y="229"/>
                </a:moveTo>
                <a:lnTo>
                  <a:pt x="1688" y="232"/>
                </a:lnTo>
                <a:lnTo>
                  <a:pt x="1588" y="242"/>
                </a:lnTo>
                <a:lnTo>
                  <a:pt x="1489" y="258"/>
                </a:lnTo>
                <a:lnTo>
                  <a:pt x="1393" y="279"/>
                </a:lnTo>
                <a:lnTo>
                  <a:pt x="1300" y="308"/>
                </a:lnTo>
                <a:lnTo>
                  <a:pt x="1207" y="341"/>
                </a:lnTo>
                <a:lnTo>
                  <a:pt x="1120" y="380"/>
                </a:lnTo>
                <a:lnTo>
                  <a:pt x="1034" y="423"/>
                </a:lnTo>
                <a:lnTo>
                  <a:pt x="951" y="473"/>
                </a:lnTo>
                <a:lnTo>
                  <a:pt x="872" y="526"/>
                </a:lnTo>
                <a:lnTo>
                  <a:pt x="796" y="586"/>
                </a:lnTo>
                <a:lnTo>
                  <a:pt x="725" y="648"/>
                </a:lnTo>
                <a:lnTo>
                  <a:pt x="657" y="715"/>
                </a:lnTo>
                <a:lnTo>
                  <a:pt x="593" y="786"/>
                </a:lnTo>
                <a:lnTo>
                  <a:pt x="535" y="862"/>
                </a:lnTo>
                <a:lnTo>
                  <a:pt x="480" y="939"/>
                </a:lnTo>
                <a:lnTo>
                  <a:pt x="430" y="1022"/>
                </a:lnTo>
                <a:lnTo>
                  <a:pt x="385" y="1106"/>
                </a:lnTo>
                <a:lnTo>
                  <a:pt x="345" y="1195"/>
                </a:lnTo>
                <a:lnTo>
                  <a:pt x="311" y="1286"/>
                </a:lnTo>
                <a:lnTo>
                  <a:pt x="283" y="1379"/>
                </a:lnTo>
                <a:lnTo>
                  <a:pt x="260" y="1474"/>
                </a:lnTo>
                <a:lnTo>
                  <a:pt x="243" y="1572"/>
                </a:lnTo>
                <a:lnTo>
                  <a:pt x="232" y="1672"/>
                </a:lnTo>
                <a:lnTo>
                  <a:pt x="462" y="1672"/>
                </a:lnTo>
                <a:lnTo>
                  <a:pt x="473" y="1580"/>
                </a:lnTo>
                <a:lnTo>
                  <a:pt x="490" y="1490"/>
                </a:lnTo>
                <a:lnTo>
                  <a:pt x="513" y="1403"/>
                </a:lnTo>
                <a:lnTo>
                  <a:pt x="542" y="1318"/>
                </a:lnTo>
                <a:lnTo>
                  <a:pt x="577" y="1235"/>
                </a:lnTo>
                <a:lnTo>
                  <a:pt x="616" y="1156"/>
                </a:lnTo>
                <a:lnTo>
                  <a:pt x="662" y="1079"/>
                </a:lnTo>
                <a:lnTo>
                  <a:pt x="711" y="1007"/>
                </a:lnTo>
                <a:lnTo>
                  <a:pt x="765" y="936"/>
                </a:lnTo>
                <a:lnTo>
                  <a:pt x="823" y="871"/>
                </a:lnTo>
                <a:lnTo>
                  <a:pt x="886" y="810"/>
                </a:lnTo>
                <a:lnTo>
                  <a:pt x="954" y="751"/>
                </a:lnTo>
                <a:lnTo>
                  <a:pt x="1024" y="698"/>
                </a:lnTo>
                <a:lnTo>
                  <a:pt x="1098" y="651"/>
                </a:lnTo>
                <a:lnTo>
                  <a:pt x="1175" y="606"/>
                </a:lnTo>
                <a:lnTo>
                  <a:pt x="1255" y="568"/>
                </a:lnTo>
                <a:lnTo>
                  <a:pt x="1339" y="535"/>
                </a:lnTo>
                <a:lnTo>
                  <a:pt x="1424" y="507"/>
                </a:lnTo>
                <a:lnTo>
                  <a:pt x="1513" y="485"/>
                </a:lnTo>
                <a:lnTo>
                  <a:pt x="1603" y="470"/>
                </a:lnTo>
                <a:lnTo>
                  <a:pt x="1696" y="460"/>
                </a:lnTo>
                <a:lnTo>
                  <a:pt x="1790" y="457"/>
                </a:lnTo>
                <a:lnTo>
                  <a:pt x="1884" y="460"/>
                </a:lnTo>
                <a:lnTo>
                  <a:pt x="1977" y="470"/>
                </a:lnTo>
                <a:lnTo>
                  <a:pt x="2067" y="485"/>
                </a:lnTo>
                <a:lnTo>
                  <a:pt x="2156" y="507"/>
                </a:lnTo>
                <a:lnTo>
                  <a:pt x="2241" y="535"/>
                </a:lnTo>
                <a:lnTo>
                  <a:pt x="2325" y="568"/>
                </a:lnTo>
                <a:lnTo>
                  <a:pt x="2405" y="606"/>
                </a:lnTo>
                <a:lnTo>
                  <a:pt x="2482" y="651"/>
                </a:lnTo>
                <a:lnTo>
                  <a:pt x="2556" y="698"/>
                </a:lnTo>
                <a:lnTo>
                  <a:pt x="2626" y="751"/>
                </a:lnTo>
                <a:lnTo>
                  <a:pt x="2694" y="810"/>
                </a:lnTo>
                <a:lnTo>
                  <a:pt x="2757" y="871"/>
                </a:lnTo>
                <a:lnTo>
                  <a:pt x="2815" y="936"/>
                </a:lnTo>
                <a:lnTo>
                  <a:pt x="2869" y="1007"/>
                </a:lnTo>
                <a:lnTo>
                  <a:pt x="2918" y="1079"/>
                </a:lnTo>
                <a:lnTo>
                  <a:pt x="2964" y="1156"/>
                </a:lnTo>
                <a:lnTo>
                  <a:pt x="3003" y="1235"/>
                </a:lnTo>
                <a:lnTo>
                  <a:pt x="3038" y="1318"/>
                </a:lnTo>
                <a:lnTo>
                  <a:pt x="3067" y="1403"/>
                </a:lnTo>
                <a:lnTo>
                  <a:pt x="3090" y="1490"/>
                </a:lnTo>
                <a:lnTo>
                  <a:pt x="3107" y="1580"/>
                </a:lnTo>
                <a:lnTo>
                  <a:pt x="3118" y="1672"/>
                </a:lnTo>
                <a:lnTo>
                  <a:pt x="3348" y="1672"/>
                </a:lnTo>
                <a:lnTo>
                  <a:pt x="3337" y="1572"/>
                </a:lnTo>
                <a:lnTo>
                  <a:pt x="3320" y="1474"/>
                </a:lnTo>
                <a:lnTo>
                  <a:pt x="3297" y="1379"/>
                </a:lnTo>
                <a:lnTo>
                  <a:pt x="3269" y="1286"/>
                </a:lnTo>
                <a:lnTo>
                  <a:pt x="3235" y="1195"/>
                </a:lnTo>
                <a:lnTo>
                  <a:pt x="3195" y="1106"/>
                </a:lnTo>
                <a:lnTo>
                  <a:pt x="3150" y="1022"/>
                </a:lnTo>
                <a:lnTo>
                  <a:pt x="3100" y="939"/>
                </a:lnTo>
                <a:lnTo>
                  <a:pt x="3045" y="862"/>
                </a:lnTo>
                <a:lnTo>
                  <a:pt x="2987" y="786"/>
                </a:lnTo>
                <a:lnTo>
                  <a:pt x="2923" y="715"/>
                </a:lnTo>
                <a:lnTo>
                  <a:pt x="2855" y="648"/>
                </a:lnTo>
                <a:lnTo>
                  <a:pt x="2784" y="586"/>
                </a:lnTo>
                <a:lnTo>
                  <a:pt x="2708" y="526"/>
                </a:lnTo>
                <a:lnTo>
                  <a:pt x="2629" y="473"/>
                </a:lnTo>
                <a:lnTo>
                  <a:pt x="2546" y="423"/>
                </a:lnTo>
                <a:lnTo>
                  <a:pt x="2460" y="380"/>
                </a:lnTo>
                <a:lnTo>
                  <a:pt x="2373" y="341"/>
                </a:lnTo>
                <a:lnTo>
                  <a:pt x="2280" y="308"/>
                </a:lnTo>
                <a:lnTo>
                  <a:pt x="2187" y="279"/>
                </a:lnTo>
                <a:lnTo>
                  <a:pt x="2091" y="258"/>
                </a:lnTo>
                <a:lnTo>
                  <a:pt x="1992" y="242"/>
                </a:lnTo>
                <a:lnTo>
                  <a:pt x="1892" y="232"/>
                </a:lnTo>
                <a:lnTo>
                  <a:pt x="1790" y="229"/>
                </a:lnTo>
                <a:close/>
                <a:moveTo>
                  <a:pt x="1790" y="0"/>
                </a:moveTo>
                <a:lnTo>
                  <a:pt x="1892" y="3"/>
                </a:lnTo>
                <a:lnTo>
                  <a:pt x="1993" y="12"/>
                </a:lnTo>
                <a:lnTo>
                  <a:pt x="2093" y="26"/>
                </a:lnTo>
                <a:lnTo>
                  <a:pt x="2191" y="46"/>
                </a:lnTo>
                <a:lnTo>
                  <a:pt x="2288" y="71"/>
                </a:lnTo>
                <a:lnTo>
                  <a:pt x="2382" y="100"/>
                </a:lnTo>
                <a:lnTo>
                  <a:pt x="2476" y="136"/>
                </a:lnTo>
                <a:lnTo>
                  <a:pt x="2566" y="177"/>
                </a:lnTo>
                <a:lnTo>
                  <a:pt x="2655" y="222"/>
                </a:lnTo>
                <a:lnTo>
                  <a:pt x="2740" y="272"/>
                </a:lnTo>
                <a:lnTo>
                  <a:pt x="2824" y="328"/>
                </a:lnTo>
                <a:lnTo>
                  <a:pt x="2904" y="389"/>
                </a:lnTo>
                <a:lnTo>
                  <a:pt x="2981" y="454"/>
                </a:lnTo>
                <a:lnTo>
                  <a:pt x="3056" y="524"/>
                </a:lnTo>
                <a:lnTo>
                  <a:pt x="3125" y="598"/>
                </a:lnTo>
                <a:lnTo>
                  <a:pt x="3192" y="674"/>
                </a:lnTo>
                <a:lnTo>
                  <a:pt x="3251" y="754"/>
                </a:lnTo>
                <a:lnTo>
                  <a:pt x="3308" y="838"/>
                </a:lnTo>
                <a:lnTo>
                  <a:pt x="3359" y="923"/>
                </a:lnTo>
                <a:lnTo>
                  <a:pt x="3404" y="1012"/>
                </a:lnTo>
                <a:lnTo>
                  <a:pt x="3444" y="1103"/>
                </a:lnTo>
                <a:lnTo>
                  <a:pt x="3480" y="1195"/>
                </a:lnTo>
                <a:lnTo>
                  <a:pt x="3511" y="1290"/>
                </a:lnTo>
                <a:lnTo>
                  <a:pt x="3536" y="1386"/>
                </a:lnTo>
                <a:lnTo>
                  <a:pt x="3555" y="1484"/>
                </a:lnTo>
                <a:lnTo>
                  <a:pt x="3569" y="1583"/>
                </a:lnTo>
                <a:lnTo>
                  <a:pt x="3577" y="1684"/>
                </a:lnTo>
                <a:lnTo>
                  <a:pt x="3580" y="1786"/>
                </a:lnTo>
                <a:lnTo>
                  <a:pt x="3580" y="1900"/>
                </a:lnTo>
                <a:lnTo>
                  <a:pt x="3123" y="1900"/>
                </a:lnTo>
                <a:lnTo>
                  <a:pt x="3123" y="2128"/>
                </a:lnTo>
                <a:lnTo>
                  <a:pt x="3351" y="2128"/>
                </a:lnTo>
                <a:lnTo>
                  <a:pt x="3351" y="2964"/>
                </a:lnTo>
                <a:lnTo>
                  <a:pt x="2878" y="2964"/>
                </a:lnTo>
                <a:lnTo>
                  <a:pt x="2862" y="3011"/>
                </a:lnTo>
                <a:lnTo>
                  <a:pt x="2841" y="3054"/>
                </a:lnTo>
                <a:lnTo>
                  <a:pt x="2814" y="3095"/>
                </a:lnTo>
                <a:lnTo>
                  <a:pt x="2784" y="3132"/>
                </a:lnTo>
                <a:lnTo>
                  <a:pt x="2749" y="3166"/>
                </a:lnTo>
                <a:lnTo>
                  <a:pt x="2710" y="3196"/>
                </a:lnTo>
                <a:lnTo>
                  <a:pt x="2669" y="3220"/>
                </a:lnTo>
                <a:lnTo>
                  <a:pt x="2624" y="3240"/>
                </a:lnTo>
                <a:lnTo>
                  <a:pt x="2577" y="3255"/>
                </a:lnTo>
                <a:lnTo>
                  <a:pt x="2527" y="3265"/>
                </a:lnTo>
                <a:lnTo>
                  <a:pt x="2476" y="3267"/>
                </a:lnTo>
                <a:lnTo>
                  <a:pt x="2424" y="3264"/>
                </a:lnTo>
                <a:lnTo>
                  <a:pt x="2373" y="3255"/>
                </a:lnTo>
                <a:lnTo>
                  <a:pt x="2324" y="3239"/>
                </a:lnTo>
                <a:lnTo>
                  <a:pt x="2279" y="3218"/>
                </a:lnTo>
                <a:lnTo>
                  <a:pt x="2236" y="3192"/>
                </a:lnTo>
                <a:lnTo>
                  <a:pt x="2198" y="3162"/>
                </a:lnTo>
                <a:lnTo>
                  <a:pt x="2162" y="3127"/>
                </a:lnTo>
                <a:lnTo>
                  <a:pt x="2132" y="3088"/>
                </a:lnTo>
                <a:lnTo>
                  <a:pt x="2106" y="3046"/>
                </a:lnTo>
                <a:lnTo>
                  <a:pt x="2085" y="3001"/>
                </a:lnTo>
                <a:lnTo>
                  <a:pt x="2070" y="2952"/>
                </a:lnTo>
                <a:lnTo>
                  <a:pt x="2060" y="2902"/>
                </a:lnTo>
                <a:lnTo>
                  <a:pt x="2057" y="2849"/>
                </a:lnTo>
                <a:lnTo>
                  <a:pt x="2057" y="2242"/>
                </a:lnTo>
                <a:lnTo>
                  <a:pt x="2060" y="2189"/>
                </a:lnTo>
                <a:lnTo>
                  <a:pt x="2070" y="2139"/>
                </a:lnTo>
                <a:lnTo>
                  <a:pt x="2085" y="2091"/>
                </a:lnTo>
                <a:lnTo>
                  <a:pt x="2106" y="2045"/>
                </a:lnTo>
                <a:lnTo>
                  <a:pt x="2132" y="2003"/>
                </a:lnTo>
                <a:lnTo>
                  <a:pt x="2162" y="1964"/>
                </a:lnTo>
                <a:lnTo>
                  <a:pt x="2198" y="1930"/>
                </a:lnTo>
                <a:lnTo>
                  <a:pt x="2236" y="1899"/>
                </a:lnTo>
                <a:lnTo>
                  <a:pt x="2279" y="1873"/>
                </a:lnTo>
                <a:lnTo>
                  <a:pt x="2324" y="1852"/>
                </a:lnTo>
                <a:lnTo>
                  <a:pt x="2373" y="1837"/>
                </a:lnTo>
                <a:lnTo>
                  <a:pt x="2424" y="1827"/>
                </a:lnTo>
                <a:lnTo>
                  <a:pt x="2476" y="1824"/>
                </a:lnTo>
                <a:lnTo>
                  <a:pt x="2527" y="1827"/>
                </a:lnTo>
                <a:lnTo>
                  <a:pt x="2577" y="1837"/>
                </a:lnTo>
                <a:lnTo>
                  <a:pt x="2624" y="1851"/>
                </a:lnTo>
                <a:lnTo>
                  <a:pt x="2669" y="1871"/>
                </a:lnTo>
                <a:lnTo>
                  <a:pt x="2710" y="1896"/>
                </a:lnTo>
                <a:lnTo>
                  <a:pt x="2749" y="1925"/>
                </a:lnTo>
                <a:lnTo>
                  <a:pt x="2784" y="1959"/>
                </a:lnTo>
                <a:lnTo>
                  <a:pt x="2814" y="1997"/>
                </a:lnTo>
                <a:lnTo>
                  <a:pt x="2841" y="2038"/>
                </a:lnTo>
                <a:lnTo>
                  <a:pt x="2862" y="2081"/>
                </a:lnTo>
                <a:lnTo>
                  <a:pt x="2878" y="2128"/>
                </a:lnTo>
                <a:lnTo>
                  <a:pt x="2894" y="2128"/>
                </a:lnTo>
                <a:lnTo>
                  <a:pt x="2894" y="1786"/>
                </a:lnTo>
                <a:lnTo>
                  <a:pt x="2891" y="1700"/>
                </a:lnTo>
                <a:lnTo>
                  <a:pt x="2881" y="1616"/>
                </a:lnTo>
                <a:lnTo>
                  <a:pt x="2865" y="1534"/>
                </a:lnTo>
                <a:lnTo>
                  <a:pt x="2843" y="1453"/>
                </a:lnTo>
                <a:lnTo>
                  <a:pt x="2815" y="1377"/>
                </a:lnTo>
                <a:lnTo>
                  <a:pt x="2782" y="1302"/>
                </a:lnTo>
                <a:lnTo>
                  <a:pt x="2744" y="1231"/>
                </a:lnTo>
                <a:lnTo>
                  <a:pt x="2700" y="1162"/>
                </a:lnTo>
                <a:lnTo>
                  <a:pt x="2651" y="1097"/>
                </a:lnTo>
                <a:lnTo>
                  <a:pt x="2598" y="1037"/>
                </a:lnTo>
                <a:lnTo>
                  <a:pt x="2542" y="980"/>
                </a:lnTo>
                <a:lnTo>
                  <a:pt x="2480" y="926"/>
                </a:lnTo>
                <a:lnTo>
                  <a:pt x="2416" y="879"/>
                </a:lnTo>
                <a:lnTo>
                  <a:pt x="2347" y="835"/>
                </a:lnTo>
                <a:lnTo>
                  <a:pt x="2275" y="797"/>
                </a:lnTo>
                <a:lnTo>
                  <a:pt x="2200" y="763"/>
                </a:lnTo>
                <a:lnTo>
                  <a:pt x="2123" y="735"/>
                </a:lnTo>
                <a:lnTo>
                  <a:pt x="2043" y="713"/>
                </a:lnTo>
                <a:lnTo>
                  <a:pt x="1960" y="697"/>
                </a:lnTo>
                <a:lnTo>
                  <a:pt x="1876" y="687"/>
                </a:lnTo>
                <a:lnTo>
                  <a:pt x="1790" y="684"/>
                </a:lnTo>
                <a:lnTo>
                  <a:pt x="1704" y="687"/>
                </a:lnTo>
                <a:lnTo>
                  <a:pt x="1620" y="697"/>
                </a:lnTo>
                <a:lnTo>
                  <a:pt x="1537" y="713"/>
                </a:lnTo>
                <a:lnTo>
                  <a:pt x="1457" y="735"/>
                </a:lnTo>
                <a:lnTo>
                  <a:pt x="1380" y="763"/>
                </a:lnTo>
                <a:lnTo>
                  <a:pt x="1305" y="797"/>
                </a:lnTo>
                <a:lnTo>
                  <a:pt x="1233" y="835"/>
                </a:lnTo>
                <a:lnTo>
                  <a:pt x="1164" y="879"/>
                </a:lnTo>
                <a:lnTo>
                  <a:pt x="1100" y="926"/>
                </a:lnTo>
                <a:lnTo>
                  <a:pt x="1038" y="980"/>
                </a:lnTo>
                <a:lnTo>
                  <a:pt x="982" y="1037"/>
                </a:lnTo>
                <a:lnTo>
                  <a:pt x="929" y="1097"/>
                </a:lnTo>
                <a:lnTo>
                  <a:pt x="880" y="1162"/>
                </a:lnTo>
                <a:lnTo>
                  <a:pt x="836" y="1231"/>
                </a:lnTo>
                <a:lnTo>
                  <a:pt x="798" y="1302"/>
                </a:lnTo>
                <a:lnTo>
                  <a:pt x="765" y="1377"/>
                </a:lnTo>
                <a:lnTo>
                  <a:pt x="737" y="1453"/>
                </a:lnTo>
                <a:lnTo>
                  <a:pt x="715" y="1534"/>
                </a:lnTo>
                <a:lnTo>
                  <a:pt x="699" y="1616"/>
                </a:lnTo>
                <a:lnTo>
                  <a:pt x="689" y="1700"/>
                </a:lnTo>
                <a:lnTo>
                  <a:pt x="686" y="1786"/>
                </a:lnTo>
                <a:lnTo>
                  <a:pt x="686" y="2128"/>
                </a:lnTo>
                <a:lnTo>
                  <a:pt x="702" y="2128"/>
                </a:lnTo>
                <a:lnTo>
                  <a:pt x="718" y="2081"/>
                </a:lnTo>
                <a:lnTo>
                  <a:pt x="739" y="2038"/>
                </a:lnTo>
                <a:lnTo>
                  <a:pt x="766" y="1997"/>
                </a:lnTo>
                <a:lnTo>
                  <a:pt x="796" y="1959"/>
                </a:lnTo>
                <a:lnTo>
                  <a:pt x="831" y="1925"/>
                </a:lnTo>
                <a:lnTo>
                  <a:pt x="870" y="1896"/>
                </a:lnTo>
                <a:lnTo>
                  <a:pt x="911" y="1871"/>
                </a:lnTo>
                <a:lnTo>
                  <a:pt x="956" y="1851"/>
                </a:lnTo>
                <a:lnTo>
                  <a:pt x="1003" y="1837"/>
                </a:lnTo>
                <a:lnTo>
                  <a:pt x="1053" y="1827"/>
                </a:lnTo>
                <a:lnTo>
                  <a:pt x="1104" y="1824"/>
                </a:lnTo>
                <a:lnTo>
                  <a:pt x="1156" y="1827"/>
                </a:lnTo>
                <a:lnTo>
                  <a:pt x="1207" y="1837"/>
                </a:lnTo>
                <a:lnTo>
                  <a:pt x="1256" y="1852"/>
                </a:lnTo>
                <a:lnTo>
                  <a:pt x="1301" y="1873"/>
                </a:lnTo>
                <a:lnTo>
                  <a:pt x="1344" y="1899"/>
                </a:lnTo>
                <a:lnTo>
                  <a:pt x="1382" y="1930"/>
                </a:lnTo>
                <a:lnTo>
                  <a:pt x="1418" y="1964"/>
                </a:lnTo>
                <a:lnTo>
                  <a:pt x="1448" y="2003"/>
                </a:lnTo>
                <a:lnTo>
                  <a:pt x="1474" y="2045"/>
                </a:lnTo>
                <a:lnTo>
                  <a:pt x="1495" y="2091"/>
                </a:lnTo>
                <a:lnTo>
                  <a:pt x="1510" y="2139"/>
                </a:lnTo>
                <a:lnTo>
                  <a:pt x="1520" y="2189"/>
                </a:lnTo>
                <a:lnTo>
                  <a:pt x="1523" y="2242"/>
                </a:lnTo>
                <a:lnTo>
                  <a:pt x="1523" y="2849"/>
                </a:lnTo>
                <a:lnTo>
                  <a:pt x="1520" y="2902"/>
                </a:lnTo>
                <a:lnTo>
                  <a:pt x="1510" y="2952"/>
                </a:lnTo>
                <a:lnTo>
                  <a:pt x="1495" y="3001"/>
                </a:lnTo>
                <a:lnTo>
                  <a:pt x="1474" y="3046"/>
                </a:lnTo>
                <a:lnTo>
                  <a:pt x="1448" y="3088"/>
                </a:lnTo>
                <a:lnTo>
                  <a:pt x="1418" y="3127"/>
                </a:lnTo>
                <a:lnTo>
                  <a:pt x="1382" y="3162"/>
                </a:lnTo>
                <a:lnTo>
                  <a:pt x="1344" y="3192"/>
                </a:lnTo>
                <a:lnTo>
                  <a:pt x="1301" y="3218"/>
                </a:lnTo>
                <a:lnTo>
                  <a:pt x="1256" y="3239"/>
                </a:lnTo>
                <a:lnTo>
                  <a:pt x="1207" y="3255"/>
                </a:lnTo>
                <a:lnTo>
                  <a:pt x="1156" y="3264"/>
                </a:lnTo>
                <a:lnTo>
                  <a:pt x="1104" y="3267"/>
                </a:lnTo>
                <a:lnTo>
                  <a:pt x="1053" y="3265"/>
                </a:lnTo>
                <a:lnTo>
                  <a:pt x="1003" y="3255"/>
                </a:lnTo>
                <a:lnTo>
                  <a:pt x="956" y="3240"/>
                </a:lnTo>
                <a:lnTo>
                  <a:pt x="911" y="3220"/>
                </a:lnTo>
                <a:lnTo>
                  <a:pt x="870" y="3196"/>
                </a:lnTo>
                <a:lnTo>
                  <a:pt x="831" y="3166"/>
                </a:lnTo>
                <a:lnTo>
                  <a:pt x="796" y="3132"/>
                </a:lnTo>
                <a:lnTo>
                  <a:pt x="766" y="3095"/>
                </a:lnTo>
                <a:lnTo>
                  <a:pt x="739" y="3054"/>
                </a:lnTo>
                <a:lnTo>
                  <a:pt x="718" y="3011"/>
                </a:lnTo>
                <a:lnTo>
                  <a:pt x="702" y="2964"/>
                </a:lnTo>
                <a:lnTo>
                  <a:pt x="229" y="2964"/>
                </a:lnTo>
                <a:lnTo>
                  <a:pt x="229" y="2128"/>
                </a:lnTo>
                <a:lnTo>
                  <a:pt x="457" y="2128"/>
                </a:lnTo>
                <a:lnTo>
                  <a:pt x="457" y="1900"/>
                </a:lnTo>
                <a:lnTo>
                  <a:pt x="0" y="1900"/>
                </a:lnTo>
                <a:lnTo>
                  <a:pt x="0" y="1786"/>
                </a:lnTo>
                <a:lnTo>
                  <a:pt x="3" y="1684"/>
                </a:lnTo>
                <a:lnTo>
                  <a:pt x="11" y="1583"/>
                </a:lnTo>
                <a:lnTo>
                  <a:pt x="25" y="1484"/>
                </a:lnTo>
                <a:lnTo>
                  <a:pt x="44" y="1386"/>
                </a:lnTo>
                <a:lnTo>
                  <a:pt x="69" y="1290"/>
                </a:lnTo>
                <a:lnTo>
                  <a:pt x="100" y="1195"/>
                </a:lnTo>
                <a:lnTo>
                  <a:pt x="136" y="1103"/>
                </a:lnTo>
                <a:lnTo>
                  <a:pt x="176" y="1012"/>
                </a:lnTo>
                <a:lnTo>
                  <a:pt x="221" y="923"/>
                </a:lnTo>
                <a:lnTo>
                  <a:pt x="272" y="838"/>
                </a:lnTo>
                <a:lnTo>
                  <a:pt x="329" y="754"/>
                </a:lnTo>
                <a:lnTo>
                  <a:pt x="388" y="674"/>
                </a:lnTo>
                <a:lnTo>
                  <a:pt x="455" y="598"/>
                </a:lnTo>
                <a:lnTo>
                  <a:pt x="524" y="524"/>
                </a:lnTo>
                <a:lnTo>
                  <a:pt x="599" y="454"/>
                </a:lnTo>
                <a:lnTo>
                  <a:pt x="676" y="389"/>
                </a:lnTo>
                <a:lnTo>
                  <a:pt x="756" y="328"/>
                </a:lnTo>
                <a:lnTo>
                  <a:pt x="840" y="272"/>
                </a:lnTo>
                <a:lnTo>
                  <a:pt x="925" y="222"/>
                </a:lnTo>
                <a:lnTo>
                  <a:pt x="1014" y="177"/>
                </a:lnTo>
                <a:lnTo>
                  <a:pt x="1104" y="136"/>
                </a:lnTo>
                <a:lnTo>
                  <a:pt x="1198" y="100"/>
                </a:lnTo>
                <a:lnTo>
                  <a:pt x="1292" y="71"/>
                </a:lnTo>
                <a:lnTo>
                  <a:pt x="1389" y="46"/>
                </a:lnTo>
                <a:lnTo>
                  <a:pt x="1487" y="26"/>
                </a:lnTo>
                <a:lnTo>
                  <a:pt x="1587" y="12"/>
                </a:lnTo>
                <a:lnTo>
                  <a:pt x="1688" y="3"/>
                </a:lnTo>
                <a:lnTo>
                  <a:pt x="17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7" name="Freeform 449"/>
          <p:cNvSpPr>
            <a:spLocks noEditPoints="1"/>
          </p:cNvSpPr>
          <p:nvPr/>
        </p:nvSpPr>
        <p:spPr bwMode="auto">
          <a:xfrm>
            <a:off x="9158434" y="5785465"/>
            <a:ext cx="414338" cy="539392"/>
          </a:xfrm>
          <a:custGeom>
            <a:avLst/>
            <a:gdLst>
              <a:gd name="T0" fmla="*/ 278 w 2750"/>
              <a:gd name="T1" fmla="*/ 3128 h 3580"/>
              <a:gd name="T2" fmla="*/ 263 w 2750"/>
              <a:gd name="T3" fmla="*/ 3260 h 3580"/>
              <a:gd name="T4" fmla="*/ 376 w 2750"/>
              <a:gd name="T5" fmla="*/ 3330 h 3580"/>
              <a:gd name="T6" fmla="*/ 2472 w 2750"/>
              <a:gd name="T7" fmla="*/ 3284 h 3580"/>
              <a:gd name="T8" fmla="*/ 2487 w 2750"/>
              <a:gd name="T9" fmla="*/ 3150 h 3580"/>
              <a:gd name="T10" fmla="*/ 2375 w 2750"/>
              <a:gd name="T11" fmla="*/ 3081 h 3580"/>
              <a:gd name="T12" fmla="*/ 500 w 2750"/>
              <a:gd name="T13" fmla="*/ 2789 h 3580"/>
              <a:gd name="T14" fmla="*/ 2239 w 2750"/>
              <a:gd name="T15" fmla="*/ 2648 h 3580"/>
              <a:gd name="T16" fmla="*/ 2120 w 2750"/>
              <a:gd name="T17" fmla="*/ 2331 h 3580"/>
              <a:gd name="T18" fmla="*/ 1887 w 2750"/>
              <a:gd name="T19" fmla="*/ 2081 h 3580"/>
              <a:gd name="T20" fmla="*/ 1571 w 2750"/>
              <a:gd name="T21" fmla="*/ 1936 h 3580"/>
              <a:gd name="T22" fmla="*/ 1045 w 2750"/>
              <a:gd name="T23" fmla="*/ 1980 h 3580"/>
              <a:gd name="T24" fmla="*/ 759 w 2750"/>
              <a:gd name="T25" fmla="*/ 2170 h 3580"/>
              <a:gd name="T26" fmla="*/ 1251 w 2750"/>
              <a:gd name="T27" fmla="*/ 1923 h 3580"/>
              <a:gd name="T28" fmla="*/ 896 w 2750"/>
              <a:gd name="T29" fmla="*/ 1522 h 3580"/>
              <a:gd name="T30" fmla="*/ 1227 w 2750"/>
              <a:gd name="T31" fmla="*/ 1652 h 3580"/>
              <a:gd name="T32" fmla="*/ 1595 w 2750"/>
              <a:gd name="T33" fmla="*/ 1637 h 3580"/>
              <a:gd name="T34" fmla="*/ 1912 w 2750"/>
              <a:gd name="T35" fmla="*/ 1481 h 3580"/>
              <a:gd name="T36" fmla="*/ 500 w 2750"/>
              <a:gd name="T37" fmla="*/ 750 h 3580"/>
              <a:gd name="T38" fmla="*/ 550 w 2750"/>
              <a:gd name="T39" fmla="*/ 1083 h 3580"/>
              <a:gd name="T40" fmla="*/ 2251 w 2750"/>
              <a:gd name="T41" fmla="*/ 791 h 3580"/>
              <a:gd name="T42" fmla="*/ 320 w 2750"/>
              <a:gd name="T43" fmla="*/ 263 h 3580"/>
              <a:gd name="T44" fmla="*/ 251 w 2750"/>
              <a:gd name="T45" fmla="*/ 374 h 3580"/>
              <a:gd name="T46" fmla="*/ 320 w 2750"/>
              <a:gd name="T47" fmla="*/ 487 h 3580"/>
              <a:gd name="T48" fmla="*/ 2430 w 2750"/>
              <a:gd name="T49" fmla="*/ 487 h 3580"/>
              <a:gd name="T50" fmla="*/ 2500 w 2750"/>
              <a:gd name="T51" fmla="*/ 374 h 3580"/>
              <a:gd name="T52" fmla="*/ 2430 w 2750"/>
              <a:gd name="T53" fmla="*/ 263 h 3580"/>
              <a:gd name="T54" fmla="*/ 2375 w 2750"/>
              <a:gd name="T55" fmla="*/ 0 h 3580"/>
              <a:gd name="T56" fmla="*/ 2604 w 2750"/>
              <a:gd name="T57" fmla="*/ 78 h 3580"/>
              <a:gd name="T58" fmla="*/ 2737 w 2750"/>
              <a:gd name="T59" fmla="*/ 276 h 3580"/>
              <a:gd name="T60" fmla="*/ 2724 w 2750"/>
              <a:gd name="T61" fmla="*/ 513 h 3580"/>
              <a:gd name="T62" fmla="*/ 2582 w 2750"/>
              <a:gd name="T63" fmla="*/ 687 h 3580"/>
              <a:gd name="T64" fmla="*/ 2487 w 2750"/>
              <a:gd name="T65" fmla="*/ 961 h 3580"/>
              <a:gd name="T66" fmla="*/ 2351 w 2750"/>
              <a:gd name="T67" fmla="*/ 1348 h 3580"/>
              <a:gd name="T68" fmla="*/ 2093 w 2750"/>
              <a:gd name="T69" fmla="*/ 1655 h 3580"/>
              <a:gd name="T70" fmla="*/ 2029 w 2750"/>
              <a:gd name="T71" fmla="*/ 1875 h 3580"/>
              <a:gd name="T72" fmla="*/ 2309 w 2750"/>
              <a:gd name="T73" fmla="*/ 2163 h 3580"/>
              <a:gd name="T74" fmla="*/ 2471 w 2750"/>
              <a:gd name="T75" fmla="*/ 2536 h 3580"/>
              <a:gd name="T76" fmla="*/ 2543 w 2750"/>
              <a:gd name="T77" fmla="*/ 2871 h 3580"/>
              <a:gd name="T78" fmla="*/ 2704 w 2750"/>
              <a:gd name="T79" fmla="*/ 3026 h 3580"/>
              <a:gd name="T80" fmla="*/ 2747 w 2750"/>
              <a:gd name="T81" fmla="*/ 3256 h 3580"/>
              <a:gd name="T82" fmla="*/ 2640 w 2750"/>
              <a:gd name="T83" fmla="*/ 3470 h 3580"/>
              <a:gd name="T84" fmla="*/ 2426 w 2750"/>
              <a:gd name="T85" fmla="*/ 3577 h 3580"/>
              <a:gd name="T86" fmla="*/ 230 w 2750"/>
              <a:gd name="T87" fmla="*/ 3551 h 3580"/>
              <a:gd name="T88" fmla="*/ 52 w 2750"/>
              <a:gd name="T89" fmla="*/ 3394 h 3580"/>
              <a:gd name="T90" fmla="*/ 3 w 2750"/>
              <a:gd name="T91" fmla="*/ 3157 h 3580"/>
              <a:gd name="T92" fmla="*/ 100 w 2750"/>
              <a:gd name="T93" fmla="*/ 2952 h 3580"/>
              <a:gd name="T94" fmla="*/ 251 w 2750"/>
              <a:gd name="T95" fmla="*/ 2789 h 3580"/>
              <a:gd name="T96" fmla="*/ 328 w 2750"/>
              <a:gd name="T97" fmla="*/ 2378 h 3580"/>
              <a:gd name="T98" fmla="*/ 542 w 2750"/>
              <a:gd name="T99" fmla="*/ 2035 h 3580"/>
              <a:gd name="T100" fmla="*/ 860 w 2750"/>
              <a:gd name="T101" fmla="*/ 1790 h 3580"/>
              <a:gd name="T102" fmla="*/ 542 w 2750"/>
              <a:gd name="T103" fmla="*/ 1545 h 3580"/>
              <a:gd name="T104" fmla="*/ 328 w 2750"/>
              <a:gd name="T105" fmla="*/ 1202 h 3580"/>
              <a:gd name="T106" fmla="*/ 251 w 2750"/>
              <a:gd name="T107" fmla="*/ 791 h 3580"/>
              <a:gd name="T108" fmla="*/ 100 w 2750"/>
              <a:gd name="T109" fmla="*/ 628 h 3580"/>
              <a:gd name="T110" fmla="*/ 3 w 2750"/>
              <a:gd name="T111" fmla="*/ 423 h 3580"/>
              <a:gd name="T112" fmla="*/ 52 w 2750"/>
              <a:gd name="T113" fmla="*/ 186 h 3580"/>
              <a:gd name="T114" fmla="*/ 230 w 2750"/>
              <a:gd name="T115" fmla="*/ 29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50" h="3580">
                <a:moveTo>
                  <a:pt x="376" y="3081"/>
                </a:moveTo>
                <a:lnTo>
                  <a:pt x="346" y="3084"/>
                </a:lnTo>
                <a:lnTo>
                  <a:pt x="320" y="3093"/>
                </a:lnTo>
                <a:lnTo>
                  <a:pt x="297" y="3108"/>
                </a:lnTo>
                <a:lnTo>
                  <a:pt x="278" y="3128"/>
                </a:lnTo>
                <a:lnTo>
                  <a:pt x="263" y="3150"/>
                </a:lnTo>
                <a:lnTo>
                  <a:pt x="254" y="3176"/>
                </a:lnTo>
                <a:lnTo>
                  <a:pt x="251" y="3206"/>
                </a:lnTo>
                <a:lnTo>
                  <a:pt x="254" y="3234"/>
                </a:lnTo>
                <a:lnTo>
                  <a:pt x="263" y="3260"/>
                </a:lnTo>
                <a:lnTo>
                  <a:pt x="278" y="3284"/>
                </a:lnTo>
                <a:lnTo>
                  <a:pt x="297" y="3302"/>
                </a:lnTo>
                <a:lnTo>
                  <a:pt x="320" y="3317"/>
                </a:lnTo>
                <a:lnTo>
                  <a:pt x="346" y="3327"/>
                </a:lnTo>
                <a:lnTo>
                  <a:pt x="376" y="3330"/>
                </a:lnTo>
                <a:lnTo>
                  <a:pt x="2375" y="3330"/>
                </a:lnTo>
                <a:lnTo>
                  <a:pt x="2404" y="3327"/>
                </a:lnTo>
                <a:lnTo>
                  <a:pt x="2430" y="3317"/>
                </a:lnTo>
                <a:lnTo>
                  <a:pt x="2454" y="3302"/>
                </a:lnTo>
                <a:lnTo>
                  <a:pt x="2472" y="3284"/>
                </a:lnTo>
                <a:lnTo>
                  <a:pt x="2487" y="3260"/>
                </a:lnTo>
                <a:lnTo>
                  <a:pt x="2497" y="3234"/>
                </a:lnTo>
                <a:lnTo>
                  <a:pt x="2500" y="3206"/>
                </a:lnTo>
                <a:lnTo>
                  <a:pt x="2497" y="3176"/>
                </a:lnTo>
                <a:lnTo>
                  <a:pt x="2487" y="3150"/>
                </a:lnTo>
                <a:lnTo>
                  <a:pt x="2472" y="3128"/>
                </a:lnTo>
                <a:lnTo>
                  <a:pt x="2454" y="3108"/>
                </a:lnTo>
                <a:lnTo>
                  <a:pt x="2430" y="3093"/>
                </a:lnTo>
                <a:lnTo>
                  <a:pt x="2404" y="3084"/>
                </a:lnTo>
                <a:lnTo>
                  <a:pt x="2375" y="3081"/>
                </a:lnTo>
                <a:lnTo>
                  <a:pt x="376" y="3081"/>
                </a:lnTo>
                <a:close/>
                <a:moveTo>
                  <a:pt x="525" y="2581"/>
                </a:moveTo>
                <a:lnTo>
                  <a:pt x="511" y="2648"/>
                </a:lnTo>
                <a:lnTo>
                  <a:pt x="504" y="2718"/>
                </a:lnTo>
                <a:lnTo>
                  <a:pt x="500" y="2789"/>
                </a:lnTo>
                <a:lnTo>
                  <a:pt x="500" y="2830"/>
                </a:lnTo>
                <a:lnTo>
                  <a:pt x="2251" y="2830"/>
                </a:lnTo>
                <a:lnTo>
                  <a:pt x="2251" y="2789"/>
                </a:lnTo>
                <a:lnTo>
                  <a:pt x="2247" y="2718"/>
                </a:lnTo>
                <a:lnTo>
                  <a:pt x="2239" y="2648"/>
                </a:lnTo>
                <a:lnTo>
                  <a:pt x="2224" y="2581"/>
                </a:lnTo>
                <a:lnTo>
                  <a:pt x="525" y="2581"/>
                </a:lnTo>
                <a:close/>
                <a:moveTo>
                  <a:pt x="1500" y="1923"/>
                </a:moveTo>
                <a:lnTo>
                  <a:pt x="1500" y="2331"/>
                </a:lnTo>
                <a:lnTo>
                  <a:pt x="2120" y="2331"/>
                </a:lnTo>
                <a:lnTo>
                  <a:pt x="2081" y="2274"/>
                </a:lnTo>
                <a:lnTo>
                  <a:pt x="2039" y="2220"/>
                </a:lnTo>
                <a:lnTo>
                  <a:pt x="1992" y="2170"/>
                </a:lnTo>
                <a:lnTo>
                  <a:pt x="1941" y="2123"/>
                </a:lnTo>
                <a:lnTo>
                  <a:pt x="1887" y="2081"/>
                </a:lnTo>
                <a:lnTo>
                  <a:pt x="1829" y="2042"/>
                </a:lnTo>
                <a:lnTo>
                  <a:pt x="1768" y="2008"/>
                </a:lnTo>
                <a:lnTo>
                  <a:pt x="1706" y="1980"/>
                </a:lnTo>
                <a:lnTo>
                  <a:pt x="1639" y="1956"/>
                </a:lnTo>
                <a:lnTo>
                  <a:pt x="1571" y="1936"/>
                </a:lnTo>
                <a:lnTo>
                  <a:pt x="1500" y="1923"/>
                </a:lnTo>
                <a:close/>
                <a:moveTo>
                  <a:pt x="1251" y="1923"/>
                </a:moveTo>
                <a:lnTo>
                  <a:pt x="1180" y="1936"/>
                </a:lnTo>
                <a:lnTo>
                  <a:pt x="1112" y="1956"/>
                </a:lnTo>
                <a:lnTo>
                  <a:pt x="1045" y="1980"/>
                </a:lnTo>
                <a:lnTo>
                  <a:pt x="982" y="2008"/>
                </a:lnTo>
                <a:lnTo>
                  <a:pt x="922" y="2042"/>
                </a:lnTo>
                <a:lnTo>
                  <a:pt x="864" y="2081"/>
                </a:lnTo>
                <a:lnTo>
                  <a:pt x="810" y="2123"/>
                </a:lnTo>
                <a:lnTo>
                  <a:pt x="759" y="2170"/>
                </a:lnTo>
                <a:lnTo>
                  <a:pt x="712" y="2220"/>
                </a:lnTo>
                <a:lnTo>
                  <a:pt x="669" y="2274"/>
                </a:lnTo>
                <a:lnTo>
                  <a:pt x="631" y="2331"/>
                </a:lnTo>
                <a:lnTo>
                  <a:pt x="1251" y="2331"/>
                </a:lnTo>
                <a:lnTo>
                  <a:pt x="1251" y="1923"/>
                </a:lnTo>
                <a:close/>
                <a:moveTo>
                  <a:pt x="688" y="1332"/>
                </a:moveTo>
                <a:lnTo>
                  <a:pt x="735" y="1385"/>
                </a:lnTo>
                <a:lnTo>
                  <a:pt x="785" y="1435"/>
                </a:lnTo>
                <a:lnTo>
                  <a:pt x="838" y="1481"/>
                </a:lnTo>
                <a:lnTo>
                  <a:pt x="896" y="1522"/>
                </a:lnTo>
                <a:lnTo>
                  <a:pt x="956" y="1558"/>
                </a:lnTo>
                <a:lnTo>
                  <a:pt x="1020" y="1589"/>
                </a:lnTo>
                <a:lnTo>
                  <a:pt x="1087" y="1616"/>
                </a:lnTo>
                <a:lnTo>
                  <a:pt x="1155" y="1637"/>
                </a:lnTo>
                <a:lnTo>
                  <a:pt x="1227" y="1652"/>
                </a:lnTo>
                <a:lnTo>
                  <a:pt x="1301" y="1662"/>
                </a:lnTo>
                <a:lnTo>
                  <a:pt x="1374" y="1665"/>
                </a:lnTo>
                <a:lnTo>
                  <a:pt x="1450" y="1662"/>
                </a:lnTo>
                <a:lnTo>
                  <a:pt x="1523" y="1652"/>
                </a:lnTo>
                <a:lnTo>
                  <a:pt x="1595" y="1637"/>
                </a:lnTo>
                <a:lnTo>
                  <a:pt x="1664" y="1616"/>
                </a:lnTo>
                <a:lnTo>
                  <a:pt x="1730" y="1589"/>
                </a:lnTo>
                <a:lnTo>
                  <a:pt x="1795" y="1558"/>
                </a:lnTo>
                <a:lnTo>
                  <a:pt x="1855" y="1522"/>
                </a:lnTo>
                <a:lnTo>
                  <a:pt x="1912" y="1481"/>
                </a:lnTo>
                <a:lnTo>
                  <a:pt x="1966" y="1435"/>
                </a:lnTo>
                <a:lnTo>
                  <a:pt x="2016" y="1385"/>
                </a:lnTo>
                <a:lnTo>
                  <a:pt x="2062" y="1332"/>
                </a:lnTo>
                <a:lnTo>
                  <a:pt x="688" y="1332"/>
                </a:lnTo>
                <a:close/>
                <a:moveTo>
                  <a:pt x="500" y="750"/>
                </a:moveTo>
                <a:lnTo>
                  <a:pt x="500" y="791"/>
                </a:lnTo>
                <a:lnTo>
                  <a:pt x="504" y="867"/>
                </a:lnTo>
                <a:lnTo>
                  <a:pt x="513" y="941"/>
                </a:lnTo>
                <a:lnTo>
                  <a:pt x="529" y="1012"/>
                </a:lnTo>
                <a:lnTo>
                  <a:pt x="550" y="1083"/>
                </a:lnTo>
                <a:lnTo>
                  <a:pt x="2199" y="1083"/>
                </a:lnTo>
                <a:lnTo>
                  <a:pt x="2221" y="1012"/>
                </a:lnTo>
                <a:lnTo>
                  <a:pt x="2237" y="941"/>
                </a:lnTo>
                <a:lnTo>
                  <a:pt x="2247" y="867"/>
                </a:lnTo>
                <a:lnTo>
                  <a:pt x="2251" y="791"/>
                </a:lnTo>
                <a:lnTo>
                  <a:pt x="2251" y="750"/>
                </a:lnTo>
                <a:lnTo>
                  <a:pt x="500" y="750"/>
                </a:lnTo>
                <a:close/>
                <a:moveTo>
                  <a:pt x="376" y="250"/>
                </a:moveTo>
                <a:lnTo>
                  <a:pt x="346" y="253"/>
                </a:lnTo>
                <a:lnTo>
                  <a:pt x="320" y="263"/>
                </a:lnTo>
                <a:lnTo>
                  <a:pt x="297" y="278"/>
                </a:lnTo>
                <a:lnTo>
                  <a:pt x="278" y="296"/>
                </a:lnTo>
                <a:lnTo>
                  <a:pt x="263" y="320"/>
                </a:lnTo>
                <a:lnTo>
                  <a:pt x="254" y="346"/>
                </a:lnTo>
                <a:lnTo>
                  <a:pt x="251" y="374"/>
                </a:lnTo>
                <a:lnTo>
                  <a:pt x="254" y="404"/>
                </a:lnTo>
                <a:lnTo>
                  <a:pt x="263" y="430"/>
                </a:lnTo>
                <a:lnTo>
                  <a:pt x="278" y="452"/>
                </a:lnTo>
                <a:lnTo>
                  <a:pt x="297" y="472"/>
                </a:lnTo>
                <a:lnTo>
                  <a:pt x="320" y="487"/>
                </a:lnTo>
                <a:lnTo>
                  <a:pt x="346" y="496"/>
                </a:lnTo>
                <a:lnTo>
                  <a:pt x="376" y="499"/>
                </a:lnTo>
                <a:lnTo>
                  <a:pt x="2375" y="499"/>
                </a:lnTo>
                <a:lnTo>
                  <a:pt x="2404" y="496"/>
                </a:lnTo>
                <a:lnTo>
                  <a:pt x="2430" y="487"/>
                </a:lnTo>
                <a:lnTo>
                  <a:pt x="2454" y="472"/>
                </a:lnTo>
                <a:lnTo>
                  <a:pt x="2472" y="452"/>
                </a:lnTo>
                <a:lnTo>
                  <a:pt x="2487" y="430"/>
                </a:lnTo>
                <a:lnTo>
                  <a:pt x="2497" y="404"/>
                </a:lnTo>
                <a:lnTo>
                  <a:pt x="2500" y="374"/>
                </a:lnTo>
                <a:lnTo>
                  <a:pt x="2497" y="346"/>
                </a:lnTo>
                <a:lnTo>
                  <a:pt x="2487" y="320"/>
                </a:lnTo>
                <a:lnTo>
                  <a:pt x="2472" y="296"/>
                </a:lnTo>
                <a:lnTo>
                  <a:pt x="2454" y="278"/>
                </a:lnTo>
                <a:lnTo>
                  <a:pt x="2430" y="263"/>
                </a:lnTo>
                <a:lnTo>
                  <a:pt x="2404" y="253"/>
                </a:lnTo>
                <a:lnTo>
                  <a:pt x="2375" y="250"/>
                </a:lnTo>
                <a:lnTo>
                  <a:pt x="376" y="250"/>
                </a:lnTo>
                <a:close/>
                <a:moveTo>
                  <a:pt x="376" y="0"/>
                </a:moveTo>
                <a:lnTo>
                  <a:pt x="2375" y="0"/>
                </a:lnTo>
                <a:lnTo>
                  <a:pt x="2426" y="3"/>
                </a:lnTo>
                <a:lnTo>
                  <a:pt x="2474" y="13"/>
                </a:lnTo>
                <a:lnTo>
                  <a:pt x="2521" y="29"/>
                </a:lnTo>
                <a:lnTo>
                  <a:pt x="2564" y="51"/>
                </a:lnTo>
                <a:lnTo>
                  <a:pt x="2604" y="78"/>
                </a:lnTo>
                <a:lnTo>
                  <a:pt x="2640" y="110"/>
                </a:lnTo>
                <a:lnTo>
                  <a:pt x="2672" y="145"/>
                </a:lnTo>
                <a:lnTo>
                  <a:pt x="2699" y="186"/>
                </a:lnTo>
                <a:lnTo>
                  <a:pt x="2721" y="229"/>
                </a:lnTo>
                <a:lnTo>
                  <a:pt x="2737" y="276"/>
                </a:lnTo>
                <a:lnTo>
                  <a:pt x="2747" y="324"/>
                </a:lnTo>
                <a:lnTo>
                  <a:pt x="2750" y="374"/>
                </a:lnTo>
                <a:lnTo>
                  <a:pt x="2747" y="423"/>
                </a:lnTo>
                <a:lnTo>
                  <a:pt x="2738" y="469"/>
                </a:lnTo>
                <a:lnTo>
                  <a:pt x="2724" y="513"/>
                </a:lnTo>
                <a:lnTo>
                  <a:pt x="2704" y="554"/>
                </a:lnTo>
                <a:lnTo>
                  <a:pt x="2679" y="593"/>
                </a:lnTo>
                <a:lnTo>
                  <a:pt x="2651" y="628"/>
                </a:lnTo>
                <a:lnTo>
                  <a:pt x="2619" y="660"/>
                </a:lnTo>
                <a:lnTo>
                  <a:pt x="2582" y="687"/>
                </a:lnTo>
                <a:lnTo>
                  <a:pt x="2543" y="709"/>
                </a:lnTo>
                <a:lnTo>
                  <a:pt x="2500" y="728"/>
                </a:lnTo>
                <a:lnTo>
                  <a:pt x="2500" y="791"/>
                </a:lnTo>
                <a:lnTo>
                  <a:pt x="2497" y="877"/>
                </a:lnTo>
                <a:lnTo>
                  <a:pt x="2487" y="961"/>
                </a:lnTo>
                <a:lnTo>
                  <a:pt x="2471" y="1044"/>
                </a:lnTo>
                <a:lnTo>
                  <a:pt x="2449" y="1124"/>
                </a:lnTo>
                <a:lnTo>
                  <a:pt x="2422" y="1202"/>
                </a:lnTo>
                <a:lnTo>
                  <a:pt x="2389" y="1277"/>
                </a:lnTo>
                <a:lnTo>
                  <a:pt x="2351" y="1348"/>
                </a:lnTo>
                <a:lnTo>
                  <a:pt x="2309" y="1417"/>
                </a:lnTo>
                <a:lnTo>
                  <a:pt x="2261" y="1483"/>
                </a:lnTo>
                <a:lnTo>
                  <a:pt x="2209" y="1545"/>
                </a:lnTo>
                <a:lnTo>
                  <a:pt x="2153" y="1602"/>
                </a:lnTo>
                <a:lnTo>
                  <a:pt x="2093" y="1655"/>
                </a:lnTo>
                <a:lnTo>
                  <a:pt x="2029" y="1705"/>
                </a:lnTo>
                <a:lnTo>
                  <a:pt x="1961" y="1750"/>
                </a:lnTo>
                <a:lnTo>
                  <a:pt x="1890" y="1790"/>
                </a:lnTo>
                <a:lnTo>
                  <a:pt x="1961" y="1830"/>
                </a:lnTo>
                <a:lnTo>
                  <a:pt x="2029" y="1875"/>
                </a:lnTo>
                <a:lnTo>
                  <a:pt x="2093" y="1925"/>
                </a:lnTo>
                <a:lnTo>
                  <a:pt x="2153" y="1978"/>
                </a:lnTo>
                <a:lnTo>
                  <a:pt x="2209" y="2035"/>
                </a:lnTo>
                <a:lnTo>
                  <a:pt x="2261" y="2097"/>
                </a:lnTo>
                <a:lnTo>
                  <a:pt x="2309" y="2163"/>
                </a:lnTo>
                <a:lnTo>
                  <a:pt x="2351" y="2232"/>
                </a:lnTo>
                <a:lnTo>
                  <a:pt x="2389" y="2303"/>
                </a:lnTo>
                <a:lnTo>
                  <a:pt x="2422" y="2378"/>
                </a:lnTo>
                <a:lnTo>
                  <a:pt x="2449" y="2456"/>
                </a:lnTo>
                <a:lnTo>
                  <a:pt x="2471" y="2536"/>
                </a:lnTo>
                <a:lnTo>
                  <a:pt x="2487" y="2619"/>
                </a:lnTo>
                <a:lnTo>
                  <a:pt x="2497" y="2703"/>
                </a:lnTo>
                <a:lnTo>
                  <a:pt x="2500" y="2789"/>
                </a:lnTo>
                <a:lnTo>
                  <a:pt x="2500" y="2852"/>
                </a:lnTo>
                <a:lnTo>
                  <a:pt x="2543" y="2871"/>
                </a:lnTo>
                <a:lnTo>
                  <a:pt x="2582" y="2893"/>
                </a:lnTo>
                <a:lnTo>
                  <a:pt x="2619" y="2920"/>
                </a:lnTo>
                <a:lnTo>
                  <a:pt x="2651" y="2952"/>
                </a:lnTo>
                <a:lnTo>
                  <a:pt x="2679" y="2987"/>
                </a:lnTo>
                <a:lnTo>
                  <a:pt x="2704" y="3026"/>
                </a:lnTo>
                <a:lnTo>
                  <a:pt x="2724" y="3067"/>
                </a:lnTo>
                <a:lnTo>
                  <a:pt x="2738" y="3111"/>
                </a:lnTo>
                <a:lnTo>
                  <a:pt x="2747" y="3157"/>
                </a:lnTo>
                <a:lnTo>
                  <a:pt x="2750" y="3206"/>
                </a:lnTo>
                <a:lnTo>
                  <a:pt x="2747" y="3256"/>
                </a:lnTo>
                <a:lnTo>
                  <a:pt x="2737" y="3304"/>
                </a:lnTo>
                <a:lnTo>
                  <a:pt x="2721" y="3351"/>
                </a:lnTo>
                <a:lnTo>
                  <a:pt x="2699" y="3394"/>
                </a:lnTo>
                <a:lnTo>
                  <a:pt x="2672" y="3435"/>
                </a:lnTo>
                <a:lnTo>
                  <a:pt x="2640" y="3470"/>
                </a:lnTo>
                <a:lnTo>
                  <a:pt x="2604" y="3502"/>
                </a:lnTo>
                <a:lnTo>
                  <a:pt x="2564" y="3529"/>
                </a:lnTo>
                <a:lnTo>
                  <a:pt x="2521" y="3551"/>
                </a:lnTo>
                <a:lnTo>
                  <a:pt x="2474" y="3567"/>
                </a:lnTo>
                <a:lnTo>
                  <a:pt x="2426" y="3577"/>
                </a:lnTo>
                <a:lnTo>
                  <a:pt x="2375" y="3580"/>
                </a:lnTo>
                <a:lnTo>
                  <a:pt x="376" y="3580"/>
                </a:lnTo>
                <a:lnTo>
                  <a:pt x="325" y="3577"/>
                </a:lnTo>
                <a:lnTo>
                  <a:pt x="276" y="3567"/>
                </a:lnTo>
                <a:lnTo>
                  <a:pt x="230" y="3551"/>
                </a:lnTo>
                <a:lnTo>
                  <a:pt x="187" y="3529"/>
                </a:lnTo>
                <a:lnTo>
                  <a:pt x="146" y="3502"/>
                </a:lnTo>
                <a:lnTo>
                  <a:pt x="111" y="3470"/>
                </a:lnTo>
                <a:lnTo>
                  <a:pt x="79" y="3435"/>
                </a:lnTo>
                <a:lnTo>
                  <a:pt x="52" y="3394"/>
                </a:lnTo>
                <a:lnTo>
                  <a:pt x="30" y="3351"/>
                </a:lnTo>
                <a:lnTo>
                  <a:pt x="14" y="3304"/>
                </a:lnTo>
                <a:lnTo>
                  <a:pt x="4" y="3256"/>
                </a:lnTo>
                <a:lnTo>
                  <a:pt x="0" y="3206"/>
                </a:lnTo>
                <a:lnTo>
                  <a:pt x="3" y="3157"/>
                </a:lnTo>
                <a:lnTo>
                  <a:pt x="13" y="3111"/>
                </a:lnTo>
                <a:lnTo>
                  <a:pt x="27" y="3067"/>
                </a:lnTo>
                <a:lnTo>
                  <a:pt x="47" y="3026"/>
                </a:lnTo>
                <a:lnTo>
                  <a:pt x="70" y="2987"/>
                </a:lnTo>
                <a:lnTo>
                  <a:pt x="100" y="2952"/>
                </a:lnTo>
                <a:lnTo>
                  <a:pt x="132" y="2920"/>
                </a:lnTo>
                <a:lnTo>
                  <a:pt x="168" y="2893"/>
                </a:lnTo>
                <a:lnTo>
                  <a:pt x="208" y="2871"/>
                </a:lnTo>
                <a:lnTo>
                  <a:pt x="251" y="2852"/>
                </a:lnTo>
                <a:lnTo>
                  <a:pt x="251" y="2789"/>
                </a:lnTo>
                <a:lnTo>
                  <a:pt x="254" y="2703"/>
                </a:lnTo>
                <a:lnTo>
                  <a:pt x="264" y="2619"/>
                </a:lnTo>
                <a:lnTo>
                  <a:pt x="279" y="2536"/>
                </a:lnTo>
                <a:lnTo>
                  <a:pt x="301" y="2456"/>
                </a:lnTo>
                <a:lnTo>
                  <a:pt x="328" y="2378"/>
                </a:lnTo>
                <a:lnTo>
                  <a:pt x="360" y="2303"/>
                </a:lnTo>
                <a:lnTo>
                  <a:pt x="398" y="2232"/>
                </a:lnTo>
                <a:lnTo>
                  <a:pt x="442" y="2163"/>
                </a:lnTo>
                <a:lnTo>
                  <a:pt x="490" y="2097"/>
                </a:lnTo>
                <a:lnTo>
                  <a:pt x="542" y="2035"/>
                </a:lnTo>
                <a:lnTo>
                  <a:pt x="598" y="1978"/>
                </a:lnTo>
                <a:lnTo>
                  <a:pt x="658" y="1925"/>
                </a:lnTo>
                <a:lnTo>
                  <a:pt x="722" y="1875"/>
                </a:lnTo>
                <a:lnTo>
                  <a:pt x="789" y="1830"/>
                </a:lnTo>
                <a:lnTo>
                  <a:pt x="860" y="1790"/>
                </a:lnTo>
                <a:lnTo>
                  <a:pt x="789" y="1750"/>
                </a:lnTo>
                <a:lnTo>
                  <a:pt x="722" y="1705"/>
                </a:lnTo>
                <a:lnTo>
                  <a:pt x="658" y="1655"/>
                </a:lnTo>
                <a:lnTo>
                  <a:pt x="598" y="1602"/>
                </a:lnTo>
                <a:lnTo>
                  <a:pt x="542" y="1545"/>
                </a:lnTo>
                <a:lnTo>
                  <a:pt x="490" y="1483"/>
                </a:lnTo>
                <a:lnTo>
                  <a:pt x="442" y="1417"/>
                </a:lnTo>
                <a:lnTo>
                  <a:pt x="398" y="1348"/>
                </a:lnTo>
                <a:lnTo>
                  <a:pt x="360" y="1277"/>
                </a:lnTo>
                <a:lnTo>
                  <a:pt x="328" y="1202"/>
                </a:lnTo>
                <a:lnTo>
                  <a:pt x="301" y="1124"/>
                </a:lnTo>
                <a:lnTo>
                  <a:pt x="279" y="1044"/>
                </a:lnTo>
                <a:lnTo>
                  <a:pt x="264" y="961"/>
                </a:lnTo>
                <a:lnTo>
                  <a:pt x="254" y="877"/>
                </a:lnTo>
                <a:lnTo>
                  <a:pt x="251" y="791"/>
                </a:lnTo>
                <a:lnTo>
                  <a:pt x="251" y="728"/>
                </a:lnTo>
                <a:lnTo>
                  <a:pt x="208" y="709"/>
                </a:lnTo>
                <a:lnTo>
                  <a:pt x="168" y="687"/>
                </a:lnTo>
                <a:lnTo>
                  <a:pt x="132" y="660"/>
                </a:lnTo>
                <a:lnTo>
                  <a:pt x="100" y="628"/>
                </a:lnTo>
                <a:lnTo>
                  <a:pt x="70" y="593"/>
                </a:lnTo>
                <a:lnTo>
                  <a:pt x="47" y="554"/>
                </a:lnTo>
                <a:lnTo>
                  <a:pt x="27" y="513"/>
                </a:lnTo>
                <a:lnTo>
                  <a:pt x="13" y="469"/>
                </a:lnTo>
                <a:lnTo>
                  <a:pt x="3" y="423"/>
                </a:lnTo>
                <a:lnTo>
                  <a:pt x="0" y="374"/>
                </a:lnTo>
                <a:lnTo>
                  <a:pt x="4" y="324"/>
                </a:lnTo>
                <a:lnTo>
                  <a:pt x="14" y="276"/>
                </a:lnTo>
                <a:lnTo>
                  <a:pt x="30" y="229"/>
                </a:lnTo>
                <a:lnTo>
                  <a:pt x="52" y="186"/>
                </a:lnTo>
                <a:lnTo>
                  <a:pt x="79" y="145"/>
                </a:lnTo>
                <a:lnTo>
                  <a:pt x="111" y="110"/>
                </a:lnTo>
                <a:lnTo>
                  <a:pt x="146" y="78"/>
                </a:lnTo>
                <a:lnTo>
                  <a:pt x="187" y="51"/>
                </a:lnTo>
                <a:lnTo>
                  <a:pt x="230" y="29"/>
                </a:lnTo>
                <a:lnTo>
                  <a:pt x="276" y="13"/>
                </a:lnTo>
                <a:lnTo>
                  <a:pt x="325" y="3"/>
                </a:lnTo>
                <a:lnTo>
                  <a:pt x="3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74" name="Group 1073"/>
          <p:cNvGrpSpPr/>
          <p:nvPr/>
        </p:nvGrpSpPr>
        <p:grpSpPr>
          <a:xfrm>
            <a:off x="8145947" y="5770999"/>
            <a:ext cx="568325" cy="568325"/>
            <a:chOff x="8139113" y="5770563"/>
            <a:chExt cx="56832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1" name="Freeform 454"/>
            <p:cNvSpPr>
              <a:spLocks noEditPoints="1"/>
            </p:cNvSpPr>
            <p:nvPr/>
          </p:nvSpPr>
          <p:spPr bwMode="auto">
            <a:xfrm>
              <a:off x="8350251" y="5857876"/>
              <a:ext cx="146050" cy="146050"/>
            </a:xfrm>
            <a:custGeom>
              <a:avLst/>
              <a:gdLst>
                <a:gd name="T0" fmla="*/ 426 w 918"/>
                <a:gd name="T1" fmla="*/ 278 h 918"/>
                <a:gd name="T2" fmla="*/ 367 w 918"/>
                <a:gd name="T3" fmla="*/ 301 h 918"/>
                <a:gd name="T4" fmla="*/ 319 w 918"/>
                <a:gd name="T5" fmla="*/ 341 h 918"/>
                <a:gd name="T6" fmla="*/ 287 w 918"/>
                <a:gd name="T7" fmla="*/ 395 h 918"/>
                <a:gd name="T8" fmla="*/ 276 w 918"/>
                <a:gd name="T9" fmla="*/ 459 h 918"/>
                <a:gd name="T10" fmla="*/ 287 w 918"/>
                <a:gd name="T11" fmla="*/ 523 h 918"/>
                <a:gd name="T12" fmla="*/ 319 w 918"/>
                <a:gd name="T13" fmla="*/ 577 h 918"/>
                <a:gd name="T14" fmla="*/ 367 w 918"/>
                <a:gd name="T15" fmla="*/ 617 h 918"/>
                <a:gd name="T16" fmla="*/ 426 w 918"/>
                <a:gd name="T17" fmla="*/ 639 h 918"/>
                <a:gd name="T18" fmla="*/ 492 w 918"/>
                <a:gd name="T19" fmla="*/ 639 h 918"/>
                <a:gd name="T20" fmla="*/ 551 w 918"/>
                <a:gd name="T21" fmla="*/ 617 h 918"/>
                <a:gd name="T22" fmla="*/ 599 w 918"/>
                <a:gd name="T23" fmla="*/ 577 h 918"/>
                <a:gd name="T24" fmla="*/ 631 w 918"/>
                <a:gd name="T25" fmla="*/ 523 h 918"/>
                <a:gd name="T26" fmla="*/ 642 w 918"/>
                <a:gd name="T27" fmla="*/ 459 h 918"/>
                <a:gd name="T28" fmla="*/ 631 w 918"/>
                <a:gd name="T29" fmla="*/ 395 h 918"/>
                <a:gd name="T30" fmla="*/ 599 w 918"/>
                <a:gd name="T31" fmla="*/ 341 h 918"/>
                <a:gd name="T32" fmla="*/ 551 w 918"/>
                <a:gd name="T33" fmla="*/ 301 h 918"/>
                <a:gd name="T34" fmla="*/ 492 w 918"/>
                <a:gd name="T35" fmla="*/ 278 h 918"/>
                <a:gd name="T36" fmla="*/ 459 w 918"/>
                <a:gd name="T37" fmla="*/ 0 h 918"/>
                <a:gd name="T38" fmla="*/ 564 w 918"/>
                <a:gd name="T39" fmla="*/ 12 h 918"/>
                <a:gd name="T40" fmla="*/ 661 w 918"/>
                <a:gd name="T41" fmla="*/ 47 h 918"/>
                <a:gd name="T42" fmla="*/ 745 w 918"/>
                <a:gd name="T43" fmla="*/ 101 h 918"/>
                <a:gd name="T44" fmla="*/ 817 w 918"/>
                <a:gd name="T45" fmla="*/ 172 h 918"/>
                <a:gd name="T46" fmla="*/ 871 w 918"/>
                <a:gd name="T47" fmla="*/ 257 h 918"/>
                <a:gd name="T48" fmla="*/ 906 w 918"/>
                <a:gd name="T49" fmla="*/ 354 h 918"/>
                <a:gd name="T50" fmla="*/ 918 w 918"/>
                <a:gd name="T51" fmla="*/ 459 h 918"/>
                <a:gd name="T52" fmla="*/ 906 w 918"/>
                <a:gd name="T53" fmla="*/ 564 h 918"/>
                <a:gd name="T54" fmla="*/ 871 w 918"/>
                <a:gd name="T55" fmla="*/ 661 h 918"/>
                <a:gd name="T56" fmla="*/ 817 w 918"/>
                <a:gd name="T57" fmla="*/ 745 h 918"/>
                <a:gd name="T58" fmla="*/ 745 w 918"/>
                <a:gd name="T59" fmla="*/ 817 h 918"/>
                <a:gd name="T60" fmla="*/ 661 w 918"/>
                <a:gd name="T61" fmla="*/ 871 h 918"/>
                <a:gd name="T62" fmla="*/ 564 w 918"/>
                <a:gd name="T63" fmla="*/ 906 h 918"/>
                <a:gd name="T64" fmla="*/ 459 w 918"/>
                <a:gd name="T65" fmla="*/ 918 h 918"/>
                <a:gd name="T66" fmla="*/ 354 w 918"/>
                <a:gd name="T67" fmla="*/ 906 h 918"/>
                <a:gd name="T68" fmla="*/ 257 w 918"/>
                <a:gd name="T69" fmla="*/ 871 h 918"/>
                <a:gd name="T70" fmla="*/ 173 w 918"/>
                <a:gd name="T71" fmla="*/ 817 h 918"/>
                <a:gd name="T72" fmla="*/ 101 w 918"/>
                <a:gd name="T73" fmla="*/ 745 h 918"/>
                <a:gd name="T74" fmla="*/ 47 w 918"/>
                <a:gd name="T75" fmla="*/ 661 h 918"/>
                <a:gd name="T76" fmla="*/ 12 w 918"/>
                <a:gd name="T77" fmla="*/ 564 h 918"/>
                <a:gd name="T78" fmla="*/ 0 w 918"/>
                <a:gd name="T79" fmla="*/ 459 h 918"/>
                <a:gd name="T80" fmla="*/ 12 w 918"/>
                <a:gd name="T81" fmla="*/ 354 h 918"/>
                <a:gd name="T82" fmla="*/ 47 w 918"/>
                <a:gd name="T83" fmla="*/ 257 h 918"/>
                <a:gd name="T84" fmla="*/ 101 w 918"/>
                <a:gd name="T85" fmla="*/ 172 h 918"/>
                <a:gd name="T86" fmla="*/ 173 w 918"/>
                <a:gd name="T87" fmla="*/ 101 h 918"/>
                <a:gd name="T88" fmla="*/ 257 w 918"/>
                <a:gd name="T89" fmla="*/ 47 h 918"/>
                <a:gd name="T90" fmla="*/ 354 w 918"/>
                <a:gd name="T91" fmla="*/ 12 h 918"/>
                <a:gd name="T92" fmla="*/ 459 w 918"/>
                <a:gd name="T93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18" h="918">
                  <a:moveTo>
                    <a:pt x="459" y="276"/>
                  </a:moveTo>
                  <a:lnTo>
                    <a:pt x="426" y="278"/>
                  </a:lnTo>
                  <a:lnTo>
                    <a:pt x="395" y="287"/>
                  </a:lnTo>
                  <a:lnTo>
                    <a:pt x="367" y="301"/>
                  </a:lnTo>
                  <a:lnTo>
                    <a:pt x="341" y="318"/>
                  </a:lnTo>
                  <a:lnTo>
                    <a:pt x="319" y="341"/>
                  </a:lnTo>
                  <a:lnTo>
                    <a:pt x="301" y="366"/>
                  </a:lnTo>
                  <a:lnTo>
                    <a:pt x="287" y="395"/>
                  </a:lnTo>
                  <a:lnTo>
                    <a:pt x="279" y="425"/>
                  </a:lnTo>
                  <a:lnTo>
                    <a:pt x="276" y="459"/>
                  </a:lnTo>
                  <a:lnTo>
                    <a:pt x="279" y="492"/>
                  </a:lnTo>
                  <a:lnTo>
                    <a:pt x="287" y="523"/>
                  </a:lnTo>
                  <a:lnTo>
                    <a:pt x="301" y="551"/>
                  </a:lnTo>
                  <a:lnTo>
                    <a:pt x="319" y="577"/>
                  </a:lnTo>
                  <a:lnTo>
                    <a:pt x="341" y="599"/>
                  </a:lnTo>
                  <a:lnTo>
                    <a:pt x="367" y="617"/>
                  </a:lnTo>
                  <a:lnTo>
                    <a:pt x="395" y="630"/>
                  </a:lnTo>
                  <a:lnTo>
                    <a:pt x="426" y="639"/>
                  </a:lnTo>
                  <a:lnTo>
                    <a:pt x="459" y="642"/>
                  </a:lnTo>
                  <a:lnTo>
                    <a:pt x="492" y="639"/>
                  </a:lnTo>
                  <a:lnTo>
                    <a:pt x="523" y="630"/>
                  </a:lnTo>
                  <a:lnTo>
                    <a:pt x="551" y="617"/>
                  </a:lnTo>
                  <a:lnTo>
                    <a:pt x="577" y="599"/>
                  </a:lnTo>
                  <a:lnTo>
                    <a:pt x="599" y="577"/>
                  </a:lnTo>
                  <a:lnTo>
                    <a:pt x="617" y="551"/>
                  </a:lnTo>
                  <a:lnTo>
                    <a:pt x="631" y="523"/>
                  </a:lnTo>
                  <a:lnTo>
                    <a:pt x="639" y="492"/>
                  </a:lnTo>
                  <a:lnTo>
                    <a:pt x="642" y="459"/>
                  </a:lnTo>
                  <a:lnTo>
                    <a:pt x="639" y="425"/>
                  </a:lnTo>
                  <a:lnTo>
                    <a:pt x="631" y="395"/>
                  </a:lnTo>
                  <a:lnTo>
                    <a:pt x="617" y="366"/>
                  </a:lnTo>
                  <a:lnTo>
                    <a:pt x="599" y="341"/>
                  </a:lnTo>
                  <a:lnTo>
                    <a:pt x="577" y="318"/>
                  </a:lnTo>
                  <a:lnTo>
                    <a:pt x="551" y="301"/>
                  </a:lnTo>
                  <a:lnTo>
                    <a:pt x="523" y="287"/>
                  </a:lnTo>
                  <a:lnTo>
                    <a:pt x="492" y="278"/>
                  </a:lnTo>
                  <a:lnTo>
                    <a:pt x="459" y="276"/>
                  </a:lnTo>
                  <a:close/>
                  <a:moveTo>
                    <a:pt x="459" y="0"/>
                  </a:moveTo>
                  <a:lnTo>
                    <a:pt x="512" y="3"/>
                  </a:lnTo>
                  <a:lnTo>
                    <a:pt x="564" y="12"/>
                  </a:lnTo>
                  <a:lnTo>
                    <a:pt x="614" y="26"/>
                  </a:lnTo>
                  <a:lnTo>
                    <a:pt x="661" y="47"/>
                  </a:lnTo>
                  <a:lnTo>
                    <a:pt x="705" y="72"/>
                  </a:lnTo>
                  <a:lnTo>
                    <a:pt x="745" y="101"/>
                  </a:lnTo>
                  <a:lnTo>
                    <a:pt x="783" y="135"/>
                  </a:lnTo>
                  <a:lnTo>
                    <a:pt x="817" y="172"/>
                  </a:lnTo>
                  <a:lnTo>
                    <a:pt x="846" y="213"/>
                  </a:lnTo>
                  <a:lnTo>
                    <a:pt x="871" y="257"/>
                  </a:lnTo>
                  <a:lnTo>
                    <a:pt x="891" y="304"/>
                  </a:lnTo>
                  <a:lnTo>
                    <a:pt x="906" y="354"/>
                  </a:lnTo>
                  <a:lnTo>
                    <a:pt x="915" y="405"/>
                  </a:lnTo>
                  <a:lnTo>
                    <a:pt x="918" y="459"/>
                  </a:lnTo>
                  <a:lnTo>
                    <a:pt x="915" y="512"/>
                  </a:lnTo>
                  <a:lnTo>
                    <a:pt x="906" y="564"/>
                  </a:lnTo>
                  <a:lnTo>
                    <a:pt x="891" y="613"/>
                  </a:lnTo>
                  <a:lnTo>
                    <a:pt x="871" y="661"/>
                  </a:lnTo>
                  <a:lnTo>
                    <a:pt x="846" y="704"/>
                  </a:lnTo>
                  <a:lnTo>
                    <a:pt x="817" y="745"/>
                  </a:lnTo>
                  <a:lnTo>
                    <a:pt x="783" y="783"/>
                  </a:lnTo>
                  <a:lnTo>
                    <a:pt x="745" y="817"/>
                  </a:lnTo>
                  <a:lnTo>
                    <a:pt x="705" y="846"/>
                  </a:lnTo>
                  <a:lnTo>
                    <a:pt x="661" y="871"/>
                  </a:lnTo>
                  <a:lnTo>
                    <a:pt x="614" y="891"/>
                  </a:lnTo>
                  <a:lnTo>
                    <a:pt x="564" y="906"/>
                  </a:lnTo>
                  <a:lnTo>
                    <a:pt x="512" y="915"/>
                  </a:lnTo>
                  <a:lnTo>
                    <a:pt x="459" y="918"/>
                  </a:lnTo>
                  <a:lnTo>
                    <a:pt x="406" y="915"/>
                  </a:lnTo>
                  <a:lnTo>
                    <a:pt x="354" y="906"/>
                  </a:lnTo>
                  <a:lnTo>
                    <a:pt x="304" y="891"/>
                  </a:lnTo>
                  <a:lnTo>
                    <a:pt x="257" y="871"/>
                  </a:lnTo>
                  <a:lnTo>
                    <a:pt x="213" y="846"/>
                  </a:lnTo>
                  <a:lnTo>
                    <a:pt x="173" y="817"/>
                  </a:lnTo>
                  <a:lnTo>
                    <a:pt x="135" y="783"/>
                  </a:lnTo>
                  <a:lnTo>
                    <a:pt x="101" y="745"/>
                  </a:lnTo>
                  <a:lnTo>
                    <a:pt x="72" y="704"/>
                  </a:lnTo>
                  <a:lnTo>
                    <a:pt x="47" y="661"/>
                  </a:lnTo>
                  <a:lnTo>
                    <a:pt x="27" y="613"/>
                  </a:lnTo>
                  <a:lnTo>
                    <a:pt x="12" y="564"/>
                  </a:lnTo>
                  <a:lnTo>
                    <a:pt x="3" y="512"/>
                  </a:lnTo>
                  <a:lnTo>
                    <a:pt x="0" y="459"/>
                  </a:lnTo>
                  <a:lnTo>
                    <a:pt x="3" y="405"/>
                  </a:lnTo>
                  <a:lnTo>
                    <a:pt x="12" y="354"/>
                  </a:lnTo>
                  <a:lnTo>
                    <a:pt x="27" y="304"/>
                  </a:lnTo>
                  <a:lnTo>
                    <a:pt x="47" y="257"/>
                  </a:lnTo>
                  <a:lnTo>
                    <a:pt x="72" y="213"/>
                  </a:lnTo>
                  <a:lnTo>
                    <a:pt x="101" y="172"/>
                  </a:lnTo>
                  <a:lnTo>
                    <a:pt x="135" y="135"/>
                  </a:lnTo>
                  <a:lnTo>
                    <a:pt x="173" y="101"/>
                  </a:lnTo>
                  <a:lnTo>
                    <a:pt x="213" y="72"/>
                  </a:lnTo>
                  <a:lnTo>
                    <a:pt x="257" y="47"/>
                  </a:lnTo>
                  <a:lnTo>
                    <a:pt x="304" y="26"/>
                  </a:lnTo>
                  <a:lnTo>
                    <a:pt x="354" y="12"/>
                  </a:lnTo>
                  <a:lnTo>
                    <a:pt x="406" y="3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55"/>
            <p:cNvSpPr>
              <a:spLocks noEditPoints="1"/>
            </p:cNvSpPr>
            <p:nvPr/>
          </p:nvSpPr>
          <p:spPr bwMode="auto">
            <a:xfrm>
              <a:off x="8335963" y="6032501"/>
              <a:ext cx="174625" cy="196850"/>
            </a:xfrm>
            <a:custGeom>
              <a:avLst/>
              <a:gdLst>
                <a:gd name="T0" fmla="*/ 413 w 1102"/>
                <a:gd name="T1" fmla="*/ 276 h 1239"/>
                <a:gd name="T2" fmla="*/ 413 w 1102"/>
                <a:gd name="T3" fmla="*/ 965 h 1239"/>
                <a:gd name="T4" fmla="*/ 689 w 1102"/>
                <a:gd name="T5" fmla="*/ 965 h 1239"/>
                <a:gd name="T6" fmla="*/ 689 w 1102"/>
                <a:gd name="T7" fmla="*/ 276 h 1239"/>
                <a:gd name="T8" fmla="*/ 413 w 1102"/>
                <a:gd name="T9" fmla="*/ 276 h 1239"/>
                <a:gd name="T10" fmla="*/ 0 w 1102"/>
                <a:gd name="T11" fmla="*/ 0 h 1239"/>
                <a:gd name="T12" fmla="*/ 1102 w 1102"/>
                <a:gd name="T13" fmla="*/ 0 h 1239"/>
                <a:gd name="T14" fmla="*/ 1102 w 1102"/>
                <a:gd name="T15" fmla="*/ 276 h 1239"/>
                <a:gd name="T16" fmla="*/ 964 w 1102"/>
                <a:gd name="T17" fmla="*/ 276 h 1239"/>
                <a:gd name="T18" fmla="*/ 964 w 1102"/>
                <a:gd name="T19" fmla="*/ 965 h 1239"/>
                <a:gd name="T20" fmla="*/ 1102 w 1102"/>
                <a:gd name="T21" fmla="*/ 965 h 1239"/>
                <a:gd name="T22" fmla="*/ 1102 w 1102"/>
                <a:gd name="T23" fmla="*/ 1239 h 1239"/>
                <a:gd name="T24" fmla="*/ 0 w 1102"/>
                <a:gd name="T25" fmla="*/ 1239 h 1239"/>
                <a:gd name="T26" fmla="*/ 0 w 1102"/>
                <a:gd name="T27" fmla="*/ 965 h 1239"/>
                <a:gd name="T28" fmla="*/ 138 w 1102"/>
                <a:gd name="T29" fmla="*/ 965 h 1239"/>
                <a:gd name="T30" fmla="*/ 138 w 1102"/>
                <a:gd name="T31" fmla="*/ 276 h 1239"/>
                <a:gd name="T32" fmla="*/ 0 w 1102"/>
                <a:gd name="T33" fmla="*/ 276 h 1239"/>
                <a:gd name="T34" fmla="*/ 0 w 1102"/>
                <a:gd name="T35" fmla="*/ 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2" h="1239">
                  <a:moveTo>
                    <a:pt x="413" y="276"/>
                  </a:moveTo>
                  <a:lnTo>
                    <a:pt x="413" y="965"/>
                  </a:lnTo>
                  <a:lnTo>
                    <a:pt x="689" y="965"/>
                  </a:lnTo>
                  <a:lnTo>
                    <a:pt x="689" y="276"/>
                  </a:lnTo>
                  <a:lnTo>
                    <a:pt x="413" y="276"/>
                  </a:lnTo>
                  <a:close/>
                  <a:moveTo>
                    <a:pt x="0" y="0"/>
                  </a:moveTo>
                  <a:lnTo>
                    <a:pt x="1102" y="0"/>
                  </a:lnTo>
                  <a:lnTo>
                    <a:pt x="1102" y="276"/>
                  </a:lnTo>
                  <a:lnTo>
                    <a:pt x="964" y="276"/>
                  </a:lnTo>
                  <a:lnTo>
                    <a:pt x="964" y="965"/>
                  </a:lnTo>
                  <a:lnTo>
                    <a:pt x="1102" y="965"/>
                  </a:lnTo>
                  <a:lnTo>
                    <a:pt x="1102" y="1239"/>
                  </a:lnTo>
                  <a:lnTo>
                    <a:pt x="0" y="1239"/>
                  </a:lnTo>
                  <a:lnTo>
                    <a:pt x="0" y="965"/>
                  </a:lnTo>
                  <a:lnTo>
                    <a:pt x="138" y="965"/>
                  </a:lnTo>
                  <a:lnTo>
                    <a:pt x="138" y="276"/>
                  </a:lnTo>
                  <a:lnTo>
                    <a:pt x="0" y="2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56"/>
            <p:cNvSpPr>
              <a:spLocks noEditPoints="1"/>
            </p:cNvSpPr>
            <p:nvPr/>
          </p:nvSpPr>
          <p:spPr bwMode="auto">
            <a:xfrm>
              <a:off x="8139113" y="5770563"/>
              <a:ext cx="568325" cy="568325"/>
            </a:xfrm>
            <a:custGeom>
              <a:avLst/>
              <a:gdLst>
                <a:gd name="T0" fmla="*/ 1497 w 3580"/>
                <a:gd name="T1" fmla="*/ 304 h 3580"/>
                <a:gd name="T2" fmla="*/ 1137 w 3580"/>
                <a:gd name="T3" fmla="*/ 424 h 3580"/>
                <a:gd name="T4" fmla="*/ 822 w 3580"/>
                <a:gd name="T5" fmla="*/ 625 h 3580"/>
                <a:gd name="T6" fmla="*/ 568 w 3580"/>
                <a:gd name="T7" fmla="*/ 896 h 3580"/>
                <a:gd name="T8" fmla="*/ 385 w 3580"/>
                <a:gd name="T9" fmla="*/ 1223 h 3580"/>
                <a:gd name="T10" fmla="*/ 289 w 3580"/>
                <a:gd name="T11" fmla="*/ 1593 h 3580"/>
                <a:gd name="T12" fmla="*/ 289 w 3580"/>
                <a:gd name="T13" fmla="*/ 1987 h 3580"/>
                <a:gd name="T14" fmla="*/ 385 w 3580"/>
                <a:gd name="T15" fmla="*/ 2357 h 3580"/>
                <a:gd name="T16" fmla="*/ 568 w 3580"/>
                <a:gd name="T17" fmla="*/ 2684 h 3580"/>
                <a:gd name="T18" fmla="*/ 822 w 3580"/>
                <a:gd name="T19" fmla="*/ 2955 h 3580"/>
                <a:gd name="T20" fmla="*/ 1137 w 3580"/>
                <a:gd name="T21" fmla="*/ 3156 h 3580"/>
                <a:gd name="T22" fmla="*/ 1497 w 3580"/>
                <a:gd name="T23" fmla="*/ 3276 h 3580"/>
                <a:gd name="T24" fmla="*/ 1890 w 3580"/>
                <a:gd name="T25" fmla="*/ 3301 h 3580"/>
                <a:gd name="T26" fmla="*/ 2268 w 3580"/>
                <a:gd name="T27" fmla="*/ 3227 h 3580"/>
                <a:gd name="T28" fmla="*/ 2607 w 3580"/>
                <a:gd name="T29" fmla="*/ 3065 h 3580"/>
                <a:gd name="T30" fmla="*/ 2893 w 3580"/>
                <a:gd name="T31" fmla="*/ 2827 h 3580"/>
                <a:gd name="T32" fmla="*/ 3114 w 3580"/>
                <a:gd name="T33" fmla="*/ 2527 h 3580"/>
                <a:gd name="T34" fmla="*/ 3255 w 3580"/>
                <a:gd name="T35" fmla="*/ 2177 h 3580"/>
                <a:gd name="T36" fmla="*/ 3304 w 3580"/>
                <a:gd name="T37" fmla="*/ 1790 h 3580"/>
                <a:gd name="T38" fmla="*/ 3255 w 3580"/>
                <a:gd name="T39" fmla="*/ 1403 h 3580"/>
                <a:gd name="T40" fmla="*/ 3114 w 3580"/>
                <a:gd name="T41" fmla="*/ 1053 h 3580"/>
                <a:gd name="T42" fmla="*/ 2893 w 3580"/>
                <a:gd name="T43" fmla="*/ 753 h 3580"/>
                <a:gd name="T44" fmla="*/ 2607 w 3580"/>
                <a:gd name="T45" fmla="*/ 515 h 3580"/>
                <a:gd name="T46" fmla="*/ 2268 w 3580"/>
                <a:gd name="T47" fmla="*/ 353 h 3580"/>
                <a:gd name="T48" fmla="*/ 1890 w 3580"/>
                <a:gd name="T49" fmla="*/ 279 h 3580"/>
                <a:gd name="T50" fmla="*/ 2006 w 3580"/>
                <a:gd name="T51" fmla="*/ 13 h 3580"/>
                <a:gd name="T52" fmla="*/ 2414 w 3580"/>
                <a:gd name="T53" fmla="*/ 112 h 3580"/>
                <a:gd name="T54" fmla="*/ 2779 w 3580"/>
                <a:gd name="T55" fmla="*/ 299 h 3580"/>
                <a:gd name="T56" fmla="*/ 3091 w 3580"/>
                <a:gd name="T57" fmla="*/ 561 h 3580"/>
                <a:gd name="T58" fmla="*/ 3335 w 3580"/>
                <a:gd name="T59" fmla="*/ 887 h 3580"/>
                <a:gd name="T60" fmla="*/ 3501 w 3580"/>
                <a:gd name="T61" fmla="*/ 1265 h 3580"/>
                <a:gd name="T62" fmla="*/ 3577 w 3580"/>
                <a:gd name="T63" fmla="*/ 1682 h 3580"/>
                <a:gd name="T64" fmla="*/ 3551 w 3580"/>
                <a:gd name="T65" fmla="*/ 2111 h 3580"/>
                <a:gd name="T66" fmla="*/ 3429 w 3580"/>
                <a:gd name="T67" fmla="*/ 2509 h 3580"/>
                <a:gd name="T68" fmla="*/ 3222 w 3580"/>
                <a:gd name="T69" fmla="*/ 2863 h 3580"/>
                <a:gd name="T70" fmla="*/ 2942 w 3580"/>
                <a:gd name="T71" fmla="*/ 3158 h 3580"/>
                <a:gd name="T72" fmla="*/ 2603 w 3580"/>
                <a:gd name="T73" fmla="*/ 3385 h 3580"/>
                <a:gd name="T74" fmla="*/ 2214 w 3580"/>
                <a:gd name="T75" fmla="*/ 3529 h 3580"/>
                <a:gd name="T76" fmla="*/ 1790 w 3580"/>
                <a:gd name="T77" fmla="*/ 3580 h 3580"/>
                <a:gd name="T78" fmla="*/ 1366 w 3580"/>
                <a:gd name="T79" fmla="*/ 3529 h 3580"/>
                <a:gd name="T80" fmla="*/ 977 w 3580"/>
                <a:gd name="T81" fmla="*/ 3385 h 3580"/>
                <a:gd name="T82" fmla="*/ 638 w 3580"/>
                <a:gd name="T83" fmla="*/ 3158 h 3580"/>
                <a:gd name="T84" fmla="*/ 358 w 3580"/>
                <a:gd name="T85" fmla="*/ 2863 h 3580"/>
                <a:gd name="T86" fmla="*/ 151 w 3580"/>
                <a:gd name="T87" fmla="*/ 2509 h 3580"/>
                <a:gd name="T88" fmla="*/ 29 w 3580"/>
                <a:gd name="T89" fmla="*/ 2111 h 3580"/>
                <a:gd name="T90" fmla="*/ 3 w 3580"/>
                <a:gd name="T91" fmla="*/ 1682 h 3580"/>
                <a:gd name="T92" fmla="*/ 79 w 3580"/>
                <a:gd name="T93" fmla="*/ 1265 h 3580"/>
                <a:gd name="T94" fmla="*/ 245 w 3580"/>
                <a:gd name="T95" fmla="*/ 887 h 3580"/>
                <a:gd name="T96" fmla="*/ 489 w 3580"/>
                <a:gd name="T97" fmla="*/ 561 h 3580"/>
                <a:gd name="T98" fmla="*/ 801 w 3580"/>
                <a:gd name="T99" fmla="*/ 299 h 3580"/>
                <a:gd name="T100" fmla="*/ 1166 w 3580"/>
                <a:gd name="T101" fmla="*/ 112 h 3580"/>
                <a:gd name="T102" fmla="*/ 1574 w 3580"/>
                <a:gd name="T103" fmla="*/ 1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80" h="3580">
                  <a:moveTo>
                    <a:pt x="1790" y="276"/>
                  </a:moveTo>
                  <a:lnTo>
                    <a:pt x="1690" y="279"/>
                  </a:lnTo>
                  <a:lnTo>
                    <a:pt x="1593" y="289"/>
                  </a:lnTo>
                  <a:lnTo>
                    <a:pt x="1497" y="304"/>
                  </a:lnTo>
                  <a:lnTo>
                    <a:pt x="1403" y="325"/>
                  </a:lnTo>
                  <a:lnTo>
                    <a:pt x="1312" y="353"/>
                  </a:lnTo>
                  <a:lnTo>
                    <a:pt x="1223" y="385"/>
                  </a:lnTo>
                  <a:lnTo>
                    <a:pt x="1137" y="424"/>
                  </a:lnTo>
                  <a:lnTo>
                    <a:pt x="1053" y="466"/>
                  </a:lnTo>
                  <a:lnTo>
                    <a:pt x="973" y="515"/>
                  </a:lnTo>
                  <a:lnTo>
                    <a:pt x="896" y="568"/>
                  </a:lnTo>
                  <a:lnTo>
                    <a:pt x="822" y="625"/>
                  </a:lnTo>
                  <a:lnTo>
                    <a:pt x="753" y="687"/>
                  </a:lnTo>
                  <a:lnTo>
                    <a:pt x="687" y="753"/>
                  </a:lnTo>
                  <a:lnTo>
                    <a:pt x="625" y="822"/>
                  </a:lnTo>
                  <a:lnTo>
                    <a:pt x="568" y="896"/>
                  </a:lnTo>
                  <a:lnTo>
                    <a:pt x="515" y="973"/>
                  </a:lnTo>
                  <a:lnTo>
                    <a:pt x="466" y="1053"/>
                  </a:lnTo>
                  <a:lnTo>
                    <a:pt x="424" y="1137"/>
                  </a:lnTo>
                  <a:lnTo>
                    <a:pt x="385" y="1223"/>
                  </a:lnTo>
                  <a:lnTo>
                    <a:pt x="353" y="1312"/>
                  </a:lnTo>
                  <a:lnTo>
                    <a:pt x="325" y="1403"/>
                  </a:lnTo>
                  <a:lnTo>
                    <a:pt x="304" y="1497"/>
                  </a:lnTo>
                  <a:lnTo>
                    <a:pt x="289" y="1593"/>
                  </a:lnTo>
                  <a:lnTo>
                    <a:pt x="279" y="1690"/>
                  </a:lnTo>
                  <a:lnTo>
                    <a:pt x="276" y="1790"/>
                  </a:lnTo>
                  <a:lnTo>
                    <a:pt x="279" y="1890"/>
                  </a:lnTo>
                  <a:lnTo>
                    <a:pt x="289" y="1987"/>
                  </a:lnTo>
                  <a:lnTo>
                    <a:pt x="304" y="2083"/>
                  </a:lnTo>
                  <a:lnTo>
                    <a:pt x="325" y="2177"/>
                  </a:lnTo>
                  <a:lnTo>
                    <a:pt x="353" y="2268"/>
                  </a:lnTo>
                  <a:lnTo>
                    <a:pt x="385" y="2357"/>
                  </a:lnTo>
                  <a:lnTo>
                    <a:pt x="424" y="2443"/>
                  </a:lnTo>
                  <a:lnTo>
                    <a:pt x="466" y="2527"/>
                  </a:lnTo>
                  <a:lnTo>
                    <a:pt x="515" y="2607"/>
                  </a:lnTo>
                  <a:lnTo>
                    <a:pt x="568" y="2684"/>
                  </a:lnTo>
                  <a:lnTo>
                    <a:pt x="625" y="2758"/>
                  </a:lnTo>
                  <a:lnTo>
                    <a:pt x="687" y="2827"/>
                  </a:lnTo>
                  <a:lnTo>
                    <a:pt x="753" y="2893"/>
                  </a:lnTo>
                  <a:lnTo>
                    <a:pt x="822" y="2955"/>
                  </a:lnTo>
                  <a:lnTo>
                    <a:pt x="896" y="3012"/>
                  </a:lnTo>
                  <a:lnTo>
                    <a:pt x="973" y="3065"/>
                  </a:lnTo>
                  <a:lnTo>
                    <a:pt x="1053" y="3114"/>
                  </a:lnTo>
                  <a:lnTo>
                    <a:pt x="1137" y="3156"/>
                  </a:lnTo>
                  <a:lnTo>
                    <a:pt x="1223" y="3195"/>
                  </a:lnTo>
                  <a:lnTo>
                    <a:pt x="1312" y="3227"/>
                  </a:lnTo>
                  <a:lnTo>
                    <a:pt x="1403" y="3255"/>
                  </a:lnTo>
                  <a:lnTo>
                    <a:pt x="1497" y="3276"/>
                  </a:lnTo>
                  <a:lnTo>
                    <a:pt x="1593" y="3291"/>
                  </a:lnTo>
                  <a:lnTo>
                    <a:pt x="1690" y="3301"/>
                  </a:lnTo>
                  <a:lnTo>
                    <a:pt x="1790" y="3304"/>
                  </a:lnTo>
                  <a:lnTo>
                    <a:pt x="1890" y="3301"/>
                  </a:lnTo>
                  <a:lnTo>
                    <a:pt x="1987" y="3291"/>
                  </a:lnTo>
                  <a:lnTo>
                    <a:pt x="2083" y="3276"/>
                  </a:lnTo>
                  <a:lnTo>
                    <a:pt x="2177" y="3255"/>
                  </a:lnTo>
                  <a:lnTo>
                    <a:pt x="2268" y="3227"/>
                  </a:lnTo>
                  <a:lnTo>
                    <a:pt x="2357" y="3195"/>
                  </a:lnTo>
                  <a:lnTo>
                    <a:pt x="2443" y="3156"/>
                  </a:lnTo>
                  <a:lnTo>
                    <a:pt x="2527" y="3114"/>
                  </a:lnTo>
                  <a:lnTo>
                    <a:pt x="2607" y="3065"/>
                  </a:lnTo>
                  <a:lnTo>
                    <a:pt x="2684" y="3012"/>
                  </a:lnTo>
                  <a:lnTo>
                    <a:pt x="2758" y="2955"/>
                  </a:lnTo>
                  <a:lnTo>
                    <a:pt x="2827" y="2893"/>
                  </a:lnTo>
                  <a:lnTo>
                    <a:pt x="2893" y="2827"/>
                  </a:lnTo>
                  <a:lnTo>
                    <a:pt x="2955" y="2758"/>
                  </a:lnTo>
                  <a:lnTo>
                    <a:pt x="3012" y="2684"/>
                  </a:lnTo>
                  <a:lnTo>
                    <a:pt x="3065" y="2607"/>
                  </a:lnTo>
                  <a:lnTo>
                    <a:pt x="3114" y="2527"/>
                  </a:lnTo>
                  <a:lnTo>
                    <a:pt x="3156" y="2443"/>
                  </a:lnTo>
                  <a:lnTo>
                    <a:pt x="3195" y="2357"/>
                  </a:lnTo>
                  <a:lnTo>
                    <a:pt x="3227" y="2268"/>
                  </a:lnTo>
                  <a:lnTo>
                    <a:pt x="3255" y="2177"/>
                  </a:lnTo>
                  <a:lnTo>
                    <a:pt x="3276" y="2083"/>
                  </a:lnTo>
                  <a:lnTo>
                    <a:pt x="3291" y="1987"/>
                  </a:lnTo>
                  <a:lnTo>
                    <a:pt x="3301" y="1890"/>
                  </a:lnTo>
                  <a:lnTo>
                    <a:pt x="3304" y="1790"/>
                  </a:lnTo>
                  <a:lnTo>
                    <a:pt x="3301" y="1690"/>
                  </a:lnTo>
                  <a:lnTo>
                    <a:pt x="3291" y="1593"/>
                  </a:lnTo>
                  <a:lnTo>
                    <a:pt x="3276" y="1497"/>
                  </a:lnTo>
                  <a:lnTo>
                    <a:pt x="3255" y="1403"/>
                  </a:lnTo>
                  <a:lnTo>
                    <a:pt x="3227" y="1312"/>
                  </a:lnTo>
                  <a:lnTo>
                    <a:pt x="3195" y="1223"/>
                  </a:lnTo>
                  <a:lnTo>
                    <a:pt x="3156" y="1137"/>
                  </a:lnTo>
                  <a:lnTo>
                    <a:pt x="3114" y="1053"/>
                  </a:lnTo>
                  <a:lnTo>
                    <a:pt x="3065" y="973"/>
                  </a:lnTo>
                  <a:lnTo>
                    <a:pt x="3012" y="896"/>
                  </a:lnTo>
                  <a:lnTo>
                    <a:pt x="2955" y="822"/>
                  </a:lnTo>
                  <a:lnTo>
                    <a:pt x="2893" y="753"/>
                  </a:lnTo>
                  <a:lnTo>
                    <a:pt x="2827" y="687"/>
                  </a:lnTo>
                  <a:lnTo>
                    <a:pt x="2758" y="625"/>
                  </a:lnTo>
                  <a:lnTo>
                    <a:pt x="2684" y="568"/>
                  </a:lnTo>
                  <a:lnTo>
                    <a:pt x="2607" y="515"/>
                  </a:lnTo>
                  <a:lnTo>
                    <a:pt x="2527" y="466"/>
                  </a:lnTo>
                  <a:lnTo>
                    <a:pt x="2443" y="424"/>
                  </a:lnTo>
                  <a:lnTo>
                    <a:pt x="2357" y="385"/>
                  </a:lnTo>
                  <a:lnTo>
                    <a:pt x="2268" y="353"/>
                  </a:lnTo>
                  <a:lnTo>
                    <a:pt x="2177" y="325"/>
                  </a:lnTo>
                  <a:lnTo>
                    <a:pt x="2083" y="304"/>
                  </a:lnTo>
                  <a:lnTo>
                    <a:pt x="1987" y="289"/>
                  </a:lnTo>
                  <a:lnTo>
                    <a:pt x="1890" y="279"/>
                  </a:lnTo>
                  <a:lnTo>
                    <a:pt x="1790" y="276"/>
                  </a:lnTo>
                  <a:close/>
                  <a:moveTo>
                    <a:pt x="1790" y="0"/>
                  </a:moveTo>
                  <a:lnTo>
                    <a:pt x="1898" y="3"/>
                  </a:lnTo>
                  <a:lnTo>
                    <a:pt x="2006" y="13"/>
                  </a:lnTo>
                  <a:lnTo>
                    <a:pt x="2111" y="29"/>
                  </a:lnTo>
                  <a:lnTo>
                    <a:pt x="2214" y="51"/>
                  </a:lnTo>
                  <a:lnTo>
                    <a:pt x="2315" y="79"/>
                  </a:lnTo>
                  <a:lnTo>
                    <a:pt x="2414" y="112"/>
                  </a:lnTo>
                  <a:lnTo>
                    <a:pt x="2509" y="151"/>
                  </a:lnTo>
                  <a:lnTo>
                    <a:pt x="2603" y="195"/>
                  </a:lnTo>
                  <a:lnTo>
                    <a:pt x="2693" y="245"/>
                  </a:lnTo>
                  <a:lnTo>
                    <a:pt x="2779" y="299"/>
                  </a:lnTo>
                  <a:lnTo>
                    <a:pt x="2863" y="358"/>
                  </a:lnTo>
                  <a:lnTo>
                    <a:pt x="2942" y="422"/>
                  </a:lnTo>
                  <a:lnTo>
                    <a:pt x="3019" y="489"/>
                  </a:lnTo>
                  <a:lnTo>
                    <a:pt x="3091" y="561"/>
                  </a:lnTo>
                  <a:lnTo>
                    <a:pt x="3158" y="638"/>
                  </a:lnTo>
                  <a:lnTo>
                    <a:pt x="3222" y="717"/>
                  </a:lnTo>
                  <a:lnTo>
                    <a:pt x="3281" y="801"/>
                  </a:lnTo>
                  <a:lnTo>
                    <a:pt x="3335" y="887"/>
                  </a:lnTo>
                  <a:lnTo>
                    <a:pt x="3385" y="977"/>
                  </a:lnTo>
                  <a:lnTo>
                    <a:pt x="3429" y="1071"/>
                  </a:lnTo>
                  <a:lnTo>
                    <a:pt x="3468" y="1166"/>
                  </a:lnTo>
                  <a:lnTo>
                    <a:pt x="3501" y="1265"/>
                  </a:lnTo>
                  <a:lnTo>
                    <a:pt x="3529" y="1366"/>
                  </a:lnTo>
                  <a:lnTo>
                    <a:pt x="3551" y="1469"/>
                  </a:lnTo>
                  <a:lnTo>
                    <a:pt x="3567" y="1574"/>
                  </a:lnTo>
                  <a:lnTo>
                    <a:pt x="3577" y="1682"/>
                  </a:lnTo>
                  <a:lnTo>
                    <a:pt x="3580" y="1790"/>
                  </a:lnTo>
                  <a:lnTo>
                    <a:pt x="3577" y="1898"/>
                  </a:lnTo>
                  <a:lnTo>
                    <a:pt x="3567" y="2006"/>
                  </a:lnTo>
                  <a:lnTo>
                    <a:pt x="3551" y="2111"/>
                  </a:lnTo>
                  <a:lnTo>
                    <a:pt x="3529" y="2214"/>
                  </a:lnTo>
                  <a:lnTo>
                    <a:pt x="3501" y="2315"/>
                  </a:lnTo>
                  <a:lnTo>
                    <a:pt x="3468" y="2414"/>
                  </a:lnTo>
                  <a:lnTo>
                    <a:pt x="3429" y="2509"/>
                  </a:lnTo>
                  <a:lnTo>
                    <a:pt x="3385" y="2603"/>
                  </a:lnTo>
                  <a:lnTo>
                    <a:pt x="3335" y="2693"/>
                  </a:lnTo>
                  <a:lnTo>
                    <a:pt x="3281" y="2779"/>
                  </a:lnTo>
                  <a:lnTo>
                    <a:pt x="3222" y="2863"/>
                  </a:lnTo>
                  <a:lnTo>
                    <a:pt x="3158" y="2942"/>
                  </a:lnTo>
                  <a:lnTo>
                    <a:pt x="3091" y="3019"/>
                  </a:lnTo>
                  <a:lnTo>
                    <a:pt x="3019" y="3091"/>
                  </a:lnTo>
                  <a:lnTo>
                    <a:pt x="2942" y="3158"/>
                  </a:lnTo>
                  <a:lnTo>
                    <a:pt x="2863" y="3222"/>
                  </a:lnTo>
                  <a:lnTo>
                    <a:pt x="2779" y="3281"/>
                  </a:lnTo>
                  <a:lnTo>
                    <a:pt x="2693" y="3335"/>
                  </a:lnTo>
                  <a:lnTo>
                    <a:pt x="2603" y="3385"/>
                  </a:lnTo>
                  <a:lnTo>
                    <a:pt x="2509" y="3429"/>
                  </a:lnTo>
                  <a:lnTo>
                    <a:pt x="2414" y="3468"/>
                  </a:lnTo>
                  <a:lnTo>
                    <a:pt x="2315" y="3501"/>
                  </a:lnTo>
                  <a:lnTo>
                    <a:pt x="2214" y="3529"/>
                  </a:lnTo>
                  <a:lnTo>
                    <a:pt x="2111" y="3551"/>
                  </a:lnTo>
                  <a:lnTo>
                    <a:pt x="2006" y="3567"/>
                  </a:lnTo>
                  <a:lnTo>
                    <a:pt x="1898" y="3577"/>
                  </a:lnTo>
                  <a:lnTo>
                    <a:pt x="1790" y="3580"/>
                  </a:lnTo>
                  <a:lnTo>
                    <a:pt x="1682" y="3577"/>
                  </a:lnTo>
                  <a:lnTo>
                    <a:pt x="1574" y="3567"/>
                  </a:lnTo>
                  <a:lnTo>
                    <a:pt x="1469" y="3551"/>
                  </a:lnTo>
                  <a:lnTo>
                    <a:pt x="1366" y="3529"/>
                  </a:lnTo>
                  <a:lnTo>
                    <a:pt x="1265" y="3501"/>
                  </a:lnTo>
                  <a:lnTo>
                    <a:pt x="1166" y="3468"/>
                  </a:lnTo>
                  <a:lnTo>
                    <a:pt x="1071" y="3429"/>
                  </a:lnTo>
                  <a:lnTo>
                    <a:pt x="977" y="3385"/>
                  </a:lnTo>
                  <a:lnTo>
                    <a:pt x="887" y="3335"/>
                  </a:lnTo>
                  <a:lnTo>
                    <a:pt x="801" y="3281"/>
                  </a:lnTo>
                  <a:lnTo>
                    <a:pt x="717" y="3222"/>
                  </a:lnTo>
                  <a:lnTo>
                    <a:pt x="638" y="3158"/>
                  </a:lnTo>
                  <a:lnTo>
                    <a:pt x="561" y="3091"/>
                  </a:lnTo>
                  <a:lnTo>
                    <a:pt x="489" y="3019"/>
                  </a:lnTo>
                  <a:lnTo>
                    <a:pt x="422" y="2942"/>
                  </a:lnTo>
                  <a:lnTo>
                    <a:pt x="358" y="2863"/>
                  </a:lnTo>
                  <a:lnTo>
                    <a:pt x="299" y="2779"/>
                  </a:lnTo>
                  <a:lnTo>
                    <a:pt x="245" y="2693"/>
                  </a:lnTo>
                  <a:lnTo>
                    <a:pt x="195" y="2603"/>
                  </a:lnTo>
                  <a:lnTo>
                    <a:pt x="151" y="2509"/>
                  </a:lnTo>
                  <a:lnTo>
                    <a:pt x="112" y="2414"/>
                  </a:lnTo>
                  <a:lnTo>
                    <a:pt x="79" y="2315"/>
                  </a:lnTo>
                  <a:lnTo>
                    <a:pt x="51" y="2214"/>
                  </a:lnTo>
                  <a:lnTo>
                    <a:pt x="29" y="2111"/>
                  </a:lnTo>
                  <a:lnTo>
                    <a:pt x="13" y="2006"/>
                  </a:lnTo>
                  <a:lnTo>
                    <a:pt x="3" y="1898"/>
                  </a:lnTo>
                  <a:lnTo>
                    <a:pt x="0" y="1790"/>
                  </a:lnTo>
                  <a:lnTo>
                    <a:pt x="3" y="1682"/>
                  </a:lnTo>
                  <a:lnTo>
                    <a:pt x="13" y="1574"/>
                  </a:lnTo>
                  <a:lnTo>
                    <a:pt x="29" y="1469"/>
                  </a:lnTo>
                  <a:lnTo>
                    <a:pt x="51" y="1366"/>
                  </a:lnTo>
                  <a:lnTo>
                    <a:pt x="79" y="1265"/>
                  </a:lnTo>
                  <a:lnTo>
                    <a:pt x="112" y="1166"/>
                  </a:lnTo>
                  <a:lnTo>
                    <a:pt x="151" y="1071"/>
                  </a:lnTo>
                  <a:lnTo>
                    <a:pt x="195" y="977"/>
                  </a:lnTo>
                  <a:lnTo>
                    <a:pt x="245" y="887"/>
                  </a:lnTo>
                  <a:lnTo>
                    <a:pt x="299" y="801"/>
                  </a:lnTo>
                  <a:lnTo>
                    <a:pt x="358" y="717"/>
                  </a:lnTo>
                  <a:lnTo>
                    <a:pt x="422" y="638"/>
                  </a:lnTo>
                  <a:lnTo>
                    <a:pt x="489" y="561"/>
                  </a:lnTo>
                  <a:lnTo>
                    <a:pt x="561" y="489"/>
                  </a:lnTo>
                  <a:lnTo>
                    <a:pt x="638" y="422"/>
                  </a:lnTo>
                  <a:lnTo>
                    <a:pt x="717" y="358"/>
                  </a:lnTo>
                  <a:lnTo>
                    <a:pt x="801" y="299"/>
                  </a:lnTo>
                  <a:lnTo>
                    <a:pt x="887" y="245"/>
                  </a:lnTo>
                  <a:lnTo>
                    <a:pt x="977" y="195"/>
                  </a:lnTo>
                  <a:lnTo>
                    <a:pt x="1071" y="151"/>
                  </a:lnTo>
                  <a:lnTo>
                    <a:pt x="1166" y="112"/>
                  </a:lnTo>
                  <a:lnTo>
                    <a:pt x="1265" y="79"/>
                  </a:lnTo>
                  <a:lnTo>
                    <a:pt x="1366" y="51"/>
                  </a:lnTo>
                  <a:lnTo>
                    <a:pt x="1469" y="29"/>
                  </a:lnTo>
                  <a:lnTo>
                    <a:pt x="1574" y="13"/>
                  </a:lnTo>
                  <a:lnTo>
                    <a:pt x="1682" y="3"/>
                  </a:lnTo>
                  <a:lnTo>
                    <a:pt x="1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3" name="Group 1082"/>
          <p:cNvGrpSpPr/>
          <p:nvPr/>
        </p:nvGrpSpPr>
        <p:grpSpPr>
          <a:xfrm>
            <a:off x="7211246" y="5824974"/>
            <a:ext cx="566738" cy="460375"/>
            <a:chOff x="7223125" y="5826125"/>
            <a:chExt cx="566738" cy="460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8" name="Freeform 461"/>
            <p:cNvSpPr>
              <a:spLocks/>
            </p:cNvSpPr>
            <p:nvPr/>
          </p:nvSpPr>
          <p:spPr bwMode="auto">
            <a:xfrm>
              <a:off x="7359650" y="6103938"/>
              <a:ext cx="46038" cy="46037"/>
            </a:xfrm>
            <a:custGeom>
              <a:avLst/>
              <a:gdLst>
                <a:gd name="T0" fmla="*/ 148 w 297"/>
                <a:gd name="T1" fmla="*/ 0 h 297"/>
                <a:gd name="T2" fmla="*/ 178 w 297"/>
                <a:gd name="T3" fmla="*/ 3 h 297"/>
                <a:gd name="T4" fmla="*/ 206 w 297"/>
                <a:gd name="T5" fmla="*/ 11 h 297"/>
                <a:gd name="T6" fmla="*/ 231 w 297"/>
                <a:gd name="T7" fmla="*/ 26 h 297"/>
                <a:gd name="T8" fmla="*/ 253 w 297"/>
                <a:gd name="T9" fmla="*/ 44 h 297"/>
                <a:gd name="T10" fmla="*/ 271 w 297"/>
                <a:gd name="T11" fmla="*/ 66 h 297"/>
                <a:gd name="T12" fmla="*/ 285 w 297"/>
                <a:gd name="T13" fmla="*/ 91 h 297"/>
                <a:gd name="T14" fmla="*/ 294 w 297"/>
                <a:gd name="T15" fmla="*/ 119 h 297"/>
                <a:gd name="T16" fmla="*/ 297 w 297"/>
                <a:gd name="T17" fmla="*/ 149 h 297"/>
                <a:gd name="T18" fmla="*/ 294 w 297"/>
                <a:gd name="T19" fmla="*/ 178 h 297"/>
                <a:gd name="T20" fmla="*/ 285 w 297"/>
                <a:gd name="T21" fmla="*/ 206 h 297"/>
                <a:gd name="T22" fmla="*/ 271 w 297"/>
                <a:gd name="T23" fmla="*/ 232 h 297"/>
                <a:gd name="T24" fmla="*/ 253 w 297"/>
                <a:gd name="T25" fmla="*/ 254 h 297"/>
                <a:gd name="T26" fmla="*/ 231 w 297"/>
                <a:gd name="T27" fmla="*/ 272 h 297"/>
                <a:gd name="T28" fmla="*/ 206 w 297"/>
                <a:gd name="T29" fmla="*/ 285 h 297"/>
                <a:gd name="T30" fmla="*/ 178 w 297"/>
                <a:gd name="T31" fmla="*/ 294 h 297"/>
                <a:gd name="T32" fmla="*/ 148 w 297"/>
                <a:gd name="T33" fmla="*/ 297 h 297"/>
                <a:gd name="T34" fmla="*/ 118 w 297"/>
                <a:gd name="T35" fmla="*/ 294 h 297"/>
                <a:gd name="T36" fmla="*/ 91 w 297"/>
                <a:gd name="T37" fmla="*/ 285 h 297"/>
                <a:gd name="T38" fmla="*/ 65 w 297"/>
                <a:gd name="T39" fmla="*/ 272 h 297"/>
                <a:gd name="T40" fmla="*/ 43 w 297"/>
                <a:gd name="T41" fmla="*/ 254 h 297"/>
                <a:gd name="T42" fmla="*/ 25 w 297"/>
                <a:gd name="T43" fmla="*/ 232 h 297"/>
                <a:gd name="T44" fmla="*/ 11 w 297"/>
                <a:gd name="T45" fmla="*/ 206 h 297"/>
                <a:gd name="T46" fmla="*/ 2 w 297"/>
                <a:gd name="T47" fmla="*/ 178 h 297"/>
                <a:gd name="T48" fmla="*/ 0 w 297"/>
                <a:gd name="T49" fmla="*/ 149 h 297"/>
                <a:gd name="T50" fmla="*/ 2 w 297"/>
                <a:gd name="T51" fmla="*/ 119 h 297"/>
                <a:gd name="T52" fmla="*/ 11 w 297"/>
                <a:gd name="T53" fmla="*/ 91 h 297"/>
                <a:gd name="T54" fmla="*/ 25 w 297"/>
                <a:gd name="T55" fmla="*/ 66 h 297"/>
                <a:gd name="T56" fmla="*/ 43 w 297"/>
                <a:gd name="T57" fmla="*/ 44 h 297"/>
                <a:gd name="T58" fmla="*/ 65 w 297"/>
                <a:gd name="T59" fmla="*/ 26 h 297"/>
                <a:gd name="T60" fmla="*/ 91 w 297"/>
                <a:gd name="T61" fmla="*/ 11 h 297"/>
                <a:gd name="T62" fmla="*/ 118 w 297"/>
                <a:gd name="T63" fmla="*/ 3 h 297"/>
                <a:gd name="T64" fmla="*/ 148 w 297"/>
                <a:gd name="T65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297">
                  <a:moveTo>
                    <a:pt x="148" y="0"/>
                  </a:moveTo>
                  <a:lnTo>
                    <a:pt x="178" y="3"/>
                  </a:lnTo>
                  <a:lnTo>
                    <a:pt x="206" y="11"/>
                  </a:lnTo>
                  <a:lnTo>
                    <a:pt x="231" y="26"/>
                  </a:lnTo>
                  <a:lnTo>
                    <a:pt x="253" y="44"/>
                  </a:lnTo>
                  <a:lnTo>
                    <a:pt x="271" y="66"/>
                  </a:lnTo>
                  <a:lnTo>
                    <a:pt x="285" y="91"/>
                  </a:lnTo>
                  <a:lnTo>
                    <a:pt x="294" y="119"/>
                  </a:lnTo>
                  <a:lnTo>
                    <a:pt x="297" y="149"/>
                  </a:lnTo>
                  <a:lnTo>
                    <a:pt x="294" y="178"/>
                  </a:lnTo>
                  <a:lnTo>
                    <a:pt x="285" y="206"/>
                  </a:lnTo>
                  <a:lnTo>
                    <a:pt x="271" y="232"/>
                  </a:lnTo>
                  <a:lnTo>
                    <a:pt x="253" y="254"/>
                  </a:lnTo>
                  <a:lnTo>
                    <a:pt x="231" y="272"/>
                  </a:lnTo>
                  <a:lnTo>
                    <a:pt x="206" y="285"/>
                  </a:lnTo>
                  <a:lnTo>
                    <a:pt x="178" y="294"/>
                  </a:lnTo>
                  <a:lnTo>
                    <a:pt x="148" y="297"/>
                  </a:lnTo>
                  <a:lnTo>
                    <a:pt x="118" y="294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3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2" y="178"/>
                  </a:lnTo>
                  <a:lnTo>
                    <a:pt x="0" y="149"/>
                  </a:lnTo>
                  <a:lnTo>
                    <a:pt x="2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3" y="44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462"/>
            <p:cNvSpPr>
              <a:spLocks noEditPoints="1"/>
            </p:cNvSpPr>
            <p:nvPr/>
          </p:nvSpPr>
          <p:spPr bwMode="auto">
            <a:xfrm>
              <a:off x="7294563" y="6038850"/>
              <a:ext cx="176213" cy="176212"/>
            </a:xfrm>
            <a:custGeom>
              <a:avLst/>
              <a:gdLst>
                <a:gd name="T0" fmla="*/ 512 w 1116"/>
                <a:gd name="T1" fmla="*/ 227 h 1117"/>
                <a:gd name="T2" fmla="*/ 428 w 1116"/>
                <a:gd name="T3" fmla="*/ 250 h 1117"/>
                <a:gd name="T4" fmla="*/ 353 w 1116"/>
                <a:gd name="T5" fmla="*/ 294 h 1117"/>
                <a:gd name="T6" fmla="*/ 293 w 1116"/>
                <a:gd name="T7" fmla="*/ 354 h 1117"/>
                <a:gd name="T8" fmla="*/ 250 w 1116"/>
                <a:gd name="T9" fmla="*/ 428 h 1117"/>
                <a:gd name="T10" fmla="*/ 227 w 1116"/>
                <a:gd name="T11" fmla="*/ 513 h 1117"/>
                <a:gd name="T12" fmla="*/ 227 w 1116"/>
                <a:gd name="T13" fmla="*/ 604 h 1117"/>
                <a:gd name="T14" fmla="*/ 250 w 1116"/>
                <a:gd name="T15" fmla="*/ 689 h 1117"/>
                <a:gd name="T16" fmla="*/ 293 w 1116"/>
                <a:gd name="T17" fmla="*/ 764 h 1117"/>
                <a:gd name="T18" fmla="*/ 353 w 1116"/>
                <a:gd name="T19" fmla="*/ 824 h 1117"/>
                <a:gd name="T20" fmla="*/ 428 w 1116"/>
                <a:gd name="T21" fmla="*/ 868 h 1117"/>
                <a:gd name="T22" fmla="*/ 512 w 1116"/>
                <a:gd name="T23" fmla="*/ 890 h 1117"/>
                <a:gd name="T24" fmla="*/ 603 w 1116"/>
                <a:gd name="T25" fmla="*/ 890 h 1117"/>
                <a:gd name="T26" fmla="*/ 688 w 1116"/>
                <a:gd name="T27" fmla="*/ 868 h 1117"/>
                <a:gd name="T28" fmla="*/ 762 w 1116"/>
                <a:gd name="T29" fmla="*/ 824 h 1117"/>
                <a:gd name="T30" fmla="*/ 823 w 1116"/>
                <a:gd name="T31" fmla="*/ 764 h 1117"/>
                <a:gd name="T32" fmla="*/ 866 w 1116"/>
                <a:gd name="T33" fmla="*/ 689 h 1117"/>
                <a:gd name="T34" fmla="*/ 890 w 1116"/>
                <a:gd name="T35" fmla="*/ 604 h 1117"/>
                <a:gd name="T36" fmla="*/ 890 w 1116"/>
                <a:gd name="T37" fmla="*/ 513 h 1117"/>
                <a:gd name="T38" fmla="*/ 866 w 1116"/>
                <a:gd name="T39" fmla="*/ 428 h 1117"/>
                <a:gd name="T40" fmla="*/ 823 w 1116"/>
                <a:gd name="T41" fmla="*/ 354 h 1117"/>
                <a:gd name="T42" fmla="*/ 762 w 1116"/>
                <a:gd name="T43" fmla="*/ 294 h 1117"/>
                <a:gd name="T44" fmla="*/ 688 w 1116"/>
                <a:gd name="T45" fmla="*/ 250 h 1117"/>
                <a:gd name="T46" fmla="*/ 603 w 1116"/>
                <a:gd name="T47" fmla="*/ 227 h 1117"/>
                <a:gd name="T48" fmla="*/ 558 w 1116"/>
                <a:gd name="T49" fmla="*/ 0 h 1117"/>
                <a:gd name="T50" fmla="*/ 678 w 1116"/>
                <a:gd name="T51" fmla="*/ 13 h 1117"/>
                <a:gd name="T52" fmla="*/ 788 w 1116"/>
                <a:gd name="T53" fmla="*/ 50 h 1117"/>
                <a:gd name="T54" fmla="*/ 887 w 1116"/>
                <a:gd name="T55" fmla="*/ 107 h 1117"/>
                <a:gd name="T56" fmla="*/ 972 w 1116"/>
                <a:gd name="T57" fmla="*/ 184 h 1117"/>
                <a:gd name="T58" fmla="*/ 1039 w 1116"/>
                <a:gd name="T59" fmla="*/ 277 h 1117"/>
                <a:gd name="T60" fmla="*/ 1087 w 1116"/>
                <a:gd name="T61" fmla="*/ 382 h 1117"/>
                <a:gd name="T62" fmla="*/ 1113 w 1116"/>
                <a:gd name="T63" fmla="*/ 498 h 1117"/>
                <a:gd name="T64" fmla="*/ 1113 w 1116"/>
                <a:gd name="T65" fmla="*/ 620 h 1117"/>
                <a:gd name="T66" fmla="*/ 1087 w 1116"/>
                <a:gd name="T67" fmla="*/ 736 h 1117"/>
                <a:gd name="T68" fmla="*/ 1039 w 1116"/>
                <a:gd name="T69" fmla="*/ 841 h 1117"/>
                <a:gd name="T70" fmla="*/ 972 w 1116"/>
                <a:gd name="T71" fmla="*/ 933 h 1117"/>
                <a:gd name="T72" fmla="*/ 887 w 1116"/>
                <a:gd name="T73" fmla="*/ 1010 h 1117"/>
                <a:gd name="T74" fmla="*/ 788 w 1116"/>
                <a:gd name="T75" fmla="*/ 1067 h 1117"/>
                <a:gd name="T76" fmla="*/ 678 w 1116"/>
                <a:gd name="T77" fmla="*/ 1104 h 1117"/>
                <a:gd name="T78" fmla="*/ 558 w 1116"/>
                <a:gd name="T79" fmla="*/ 1117 h 1117"/>
                <a:gd name="T80" fmla="*/ 439 w 1116"/>
                <a:gd name="T81" fmla="*/ 1104 h 1117"/>
                <a:gd name="T82" fmla="*/ 328 w 1116"/>
                <a:gd name="T83" fmla="*/ 1067 h 1117"/>
                <a:gd name="T84" fmla="*/ 229 w 1116"/>
                <a:gd name="T85" fmla="*/ 1010 h 1117"/>
                <a:gd name="T86" fmla="*/ 145 w 1116"/>
                <a:gd name="T87" fmla="*/ 933 h 1117"/>
                <a:gd name="T88" fmla="*/ 77 w 1116"/>
                <a:gd name="T89" fmla="*/ 841 h 1117"/>
                <a:gd name="T90" fmla="*/ 29 w 1116"/>
                <a:gd name="T91" fmla="*/ 736 h 1117"/>
                <a:gd name="T92" fmla="*/ 4 w 1116"/>
                <a:gd name="T93" fmla="*/ 620 h 1117"/>
                <a:gd name="T94" fmla="*/ 4 w 1116"/>
                <a:gd name="T95" fmla="*/ 498 h 1117"/>
                <a:gd name="T96" fmla="*/ 29 w 1116"/>
                <a:gd name="T97" fmla="*/ 382 h 1117"/>
                <a:gd name="T98" fmla="*/ 77 w 1116"/>
                <a:gd name="T99" fmla="*/ 277 h 1117"/>
                <a:gd name="T100" fmla="*/ 145 w 1116"/>
                <a:gd name="T101" fmla="*/ 184 h 1117"/>
                <a:gd name="T102" fmla="*/ 229 w 1116"/>
                <a:gd name="T103" fmla="*/ 107 h 1117"/>
                <a:gd name="T104" fmla="*/ 328 w 1116"/>
                <a:gd name="T105" fmla="*/ 50 h 1117"/>
                <a:gd name="T106" fmla="*/ 439 w 1116"/>
                <a:gd name="T107" fmla="*/ 13 h 1117"/>
                <a:gd name="T108" fmla="*/ 558 w 1116"/>
                <a:gd name="T10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6" h="1117">
                  <a:moveTo>
                    <a:pt x="558" y="223"/>
                  </a:moveTo>
                  <a:lnTo>
                    <a:pt x="512" y="227"/>
                  </a:lnTo>
                  <a:lnTo>
                    <a:pt x="469" y="235"/>
                  </a:lnTo>
                  <a:lnTo>
                    <a:pt x="428" y="250"/>
                  </a:lnTo>
                  <a:lnTo>
                    <a:pt x="389" y="270"/>
                  </a:lnTo>
                  <a:lnTo>
                    <a:pt x="353" y="294"/>
                  </a:lnTo>
                  <a:lnTo>
                    <a:pt x="321" y="322"/>
                  </a:lnTo>
                  <a:lnTo>
                    <a:pt x="293" y="354"/>
                  </a:lnTo>
                  <a:lnTo>
                    <a:pt x="269" y="390"/>
                  </a:lnTo>
                  <a:lnTo>
                    <a:pt x="250" y="428"/>
                  </a:lnTo>
                  <a:lnTo>
                    <a:pt x="236" y="470"/>
                  </a:lnTo>
                  <a:lnTo>
                    <a:pt x="227" y="513"/>
                  </a:lnTo>
                  <a:lnTo>
                    <a:pt x="224" y="559"/>
                  </a:lnTo>
                  <a:lnTo>
                    <a:pt x="227" y="604"/>
                  </a:lnTo>
                  <a:lnTo>
                    <a:pt x="236" y="648"/>
                  </a:lnTo>
                  <a:lnTo>
                    <a:pt x="250" y="689"/>
                  </a:lnTo>
                  <a:lnTo>
                    <a:pt x="269" y="728"/>
                  </a:lnTo>
                  <a:lnTo>
                    <a:pt x="293" y="764"/>
                  </a:lnTo>
                  <a:lnTo>
                    <a:pt x="321" y="795"/>
                  </a:lnTo>
                  <a:lnTo>
                    <a:pt x="353" y="824"/>
                  </a:lnTo>
                  <a:lnTo>
                    <a:pt x="389" y="848"/>
                  </a:lnTo>
                  <a:lnTo>
                    <a:pt x="428" y="868"/>
                  </a:lnTo>
                  <a:lnTo>
                    <a:pt x="469" y="882"/>
                  </a:lnTo>
                  <a:lnTo>
                    <a:pt x="512" y="890"/>
                  </a:lnTo>
                  <a:lnTo>
                    <a:pt x="558" y="894"/>
                  </a:lnTo>
                  <a:lnTo>
                    <a:pt x="603" y="890"/>
                  </a:lnTo>
                  <a:lnTo>
                    <a:pt x="647" y="882"/>
                  </a:lnTo>
                  <a:lnTo>
                    <a:pt x="688" y="868"/>
                  </a:lnTo>
                  <a:lnTo>
                    <a:pt x="727" y="848"/>
                  </a:lnTo>
                  <a:lnTo>
                    <a:pt x="762" y="824"/>
                  </a:lnTo>
                  <a:lnTo>
                    <a:pt x="795" y="795"/>
                  </a:lnTo>
                  <a:lnTo>
                    <a:pt x="823" y="764"/>
                  </a:lnTo>
                  <a:lnTo>
                    <a:pt x="847" y="728"/>
                  </a:lnTo>
                  <a:lnTo>
                    <a:pt x="866" y="689"/>
                  </a:lnTo>
                  <a:lnTo>
                    <a:pt x="880" y="648"/>
                  </a:lnTo>
                  <a:lnTo>
                    <a:pt x="890" y="604"/>
                  </a:lnTo>
                  <a:lnTo>
                    <a:pt x="893" y="559"/>
                  </a:lnTo>
                  <a:lnTo>
                    <a:pt x="890" y="513"/>
                  </a:lnTo>
                  <a:lnTo>
                    <a:pt x="880" y="470"/>
                  </a:lnTo>
                  <a:lnTo>
                    <a:pt x="866" y="428"/>
                  </a:lnTo>
                  <a:lnTo>
                    <a:pt x="847" y="390"/>
                  </a:lnTo>
                  <a:lnTo>
                    <a:pt x="823" y="354"/>
                  </a:lnTo>
                  <a:lnTo>
                    <a:pt x="795" y="322"/>
                  </a:lnTo>
                  <a:lnTo>
                    <a:pt x="762" y="294"/>
                  </a:lnTo>
                  <a:lnTo>
                    <a:pt x="727" y="270"/>
                  </a:lnTo>
                  <a:lnTo>
                    <a:pt x="688" y="250"/>
                  </a:lnTo>
                  <a:lnTo>
                    <a:pt x="647" y="235"/>
                  </a:lnTo>
                  <a:lnTo>
                    <a:pt x="603" y="227"/>
                  </a:lnTo>
                  <a:lnTo>
                    <a:pt x="558" y="223"/>
                  </a:lnTo>
                  <a:close/>
                  <a:moveTo>
                    <a:pt x="558" y="0"/>
                  </a:moveTo>
                  <a:lnTo>
                    <a:pt x="619" y="3"/>
                  </a:lnTo>
                  <a:lnTo>
                    <a:pt x="678" y="13"/>
                  </a:lnTo>
                  <a:lnTo>
                    <a:pt x="734" y="28"/>
                  </a:lnTo>
                  <a:lnTo>
                    <a:pt x="788" y="50"/>
                  </a:lnTo>
                  <a:lnTo>
                    <a:pt x="839" y="77"/>
                  </a:lnTo>
                  <a:lnTo>
                    <a:pt x="887" y="107"/>
                  </a:lnTo>
                  <a:lnTo>
                    <a:pt x="931" y="144"/>
                  </a:lnTo>
                  <a:lnTo>
                    <a:pt x="972" y="184"/>
                  </a:lnTo>
                  <a:lnTo>
                    <a:pt x="1008" y="229"/>
                  </a:lnTo>
                  <a:lnTo>
                    <a:pt x="1039" y="277"/>
                  </a:lnTo>
                  <a:lnTo>
                    <a:pt x="1066" y="328"/>
                  </a:lnTo>
                  <a:lnTo>
                    <a:pt x="1087" y="382"/>
                  </a:lnTo>
                  <a:lnTo>
                    <a:pt x="1103" y="439"/>
                  </a:lnTo>
                  <a:lnTo>
                    <a:pt x="1113" y="498"/>
                  </a:lnTo>
                  <a:lnTo>
                    <a:pt x="1116" y="559"/>
                  </a:lnTo>
                  <a:lnTo>
                    <a:pt x="1113" y="620"/>
                  </a:lnTo>
                  <a:lnTo>
                    <a:pt x="1103" y="678"/>
                  </a:lnTo>
                  <a:lnTo>
                    <a:pt x="1087" y="736"/>
                  </a:lnTo>
                  <a:lnTo>
                    <a:pt x="1066" y="789"/>
                  </a:lnTo>
                  <a:lnTo>
                    <a:pt x="1039" y="841"/>
                  </a:lnTo>
                  <a:lnTo>
                    <a:pt x="1008" y="888"/>
                  </a:lnTo>
                  <a:lnTo>
                    <a:pt x="972" y="933"/>
                  </a:lnTo>
                  <a:lnTo>
                    <a:pt x="931" y="973"/>
                  </a:lnTo>
                  <a:lnTo>
                    <a:pt x="887" y="1010"/>
                  </a:lnTo>
                  <a:lnTo>
                    <a:pt x="839" y="1041"/>
                  </a:lnTo>
                  <a:lnTo>
                    <a:pt x="788" y="1067"/>
                  </a:lnTo>
                  <a:lnTo>
                    <a:pt x="734" y="1089"/>
                  </a:lnTo>
                  <a:lnTo>
                    <a:pt x="678" y="1104"/>
                  </a:lnTo>
                  <a:lnTo>
                    <a:pt x="619" y="1113"/>
                  </a:lnTo>
                  <a:lnTo>
                    <a:pt x="558" y="1117"/>
                  </a:lnTo>
                  <a:lnTo>
                    <a:pt x="497" y="1113"/>
                  </a:lnTo>
                  <a:lnTo>
                    <a:pt x="439" y="1104"/>
                  </a:lnTo>
                  <a:lnTo>
                    <a:pt x="382" y="1089"/>
                  </a:lnTo>
                  <a:lnTo>
                    <a:pt x="328" y="1067"/>
                  </a:lnTo>
                  <a:lnTo>
                    <a:pt x="277" y="1041"/>
                  </a:lnTo>
                  <a:lnTo>
                    <a:pt x="229" y="1010"/>
                  </a:lnTo>
                  <a:lnTo>
                    <a:pt x="185" y="973"/>
                  </a:lnTo>
                  <a:lnTo>
                    <a:pt x="145" y="933"/>
                  </a:lnTo>
                  <a:lnTo>
                    <a:pt x="108" y="888"/>
                  </a:lnTo>
                  <a:lnTo>
                    <a:pt x="77" y="841"/>
                  </a:lnTo>
                  <a:lnTo>
                    <a:pt x="49" y="789"/>
                  </a:lnTo>
                  <a:lnTo>
                    <a:pt x="29" y="736"/>
                  </a:lnTo>
                  <a:lnTo>
                    <a:pt x="13" y="678"/>
                  </a:lnTo>
                  <a:lnTo>
                    <a:pt x="4" y="620"/>
                  </a:lnTo>
                  <a:lnTo>
                    <a:pt x="0" y="559"/>
                  </a:lnTo>
                  <a:lnTo>
                    <a:pt x="4" y="498"/>
                  </a:lnTo>
                  <a:lnTo>
                    <a:pt x="13" y="439"/>
                  </a:lnTo>
                  <a:lnTo>
                    <a:pt x="29" y="382"/>
                  </a:lnTo>
                  <a:lnTo>
                    <a:pt x="49" y="328"/>
                  </a:lnTo>
                  <a:lnTo>
                    <a:pt x="77" y="277"/>
                  </a:lnTo>
                  <a:lnTo>
                    <a:pt x="108" y="229"/>
                  </a:lnTo>
                  <a:lnTo>
                    <a:pt x="145" y="184"/>
                  </a:lnTo>
                  <a:lnTo>
                    <a:pt x="185" y="144"/>
                  </a:lnTo>
                  <a:lnTo>
                    <a:pt x="229" y="107"/>
                  </a:lnTo>
                  <a:lnTo>
                    <a:pt x="277" y="77"/>
                  </a:lnTo>
                  <a:lnTo>
                    <a:pt x="328" y="50"/>
                  </a:lnTo>
                  <a:lnTo>
                    <a:pt x="382" y="28"/>
                  </a:lnTo>
                  <a:lnTo>
                    <a:pt x="439" y="13"/>
                  </a:lnTo>
                  <a:lnTo>
                    <a:pt x="497" y="3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463"/>
            <p:cNvSpPr>
              <a:spLocks noEditPoints="1"/>
            </p:cNvSpPr>
            <p:nvPr/>
          </p:nvSpPr>
          <p:spPr bwMode="auto">
            <a:xfrm>
              <a:off x="7223125" y="5826125"/>
              <a:ext cx="319088" cy="460375"/>
            </a:xfrm>
            <a:custGeom>
              <a:avLst/>
              <a:gdLst>
                <a:gd name="T0" fmla="*/ 223 w 2008"/>
                <a:gd name="T1" fmla="*/ 224 h 2904"/>
                <a:gd name="T2" fmla="*/ 223 w 2008"/>
                <a:gd name="T3" fmla="*/ 2681 h 2904"/>
                <a:gd name="T4" fmla="*/ 1785 w 2008"/>
                <a:gd name="T5" fmla="*/ 2681 h 2904"/>
                <a:gd name="T6" fmla="*/ 1785 w 2008"/>
                <a:gd name="T7" fmla="*/ 224 h 2904"/>
                <a:gd name="T8" fmla="*/ 223 w 2008"/>
                <a:gd name="T9" fmla="*/ 224 h 2904"/>
                <a:gd name="T10" fmla="*/ 0 w 2008"/>
                <a:gd name="T11" fmla="*/ 0 h 2904"/>
                <a:gd name="T12" fmla="*/ 2008 w 2008"/>
                <a:gd name="T13" fmla="*/ 0 h 2904"/>
                <a:gd name="T14" fmla="*/ 2008 w 2008"/>
                <a:gd name="T15" fmla="*/ 2904 h 2904"/>
                <a:gd name="T16" fmla="*/ 0 w 2008"/>
                <a:gd name="T17" fmla="*/ 2904 h 2904"/>
                <a:gd name="T18" fmla="*/ 0 w 2008"/>
                <a:gd name="T19" fmla="*/ 0 h 2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8" h="2904">
                  <a:moveTo>
                    <a:pt x="223" y="224"/>
                  </a:moveTo>
                  <a:lnTo>
                    <a:pt x="223" y="2681"/>
                  </a:lnTo>
                  <a:lnTo>
                    <a:pt x="1785" y="2681"/>
                  </a:lnTo>
                  <a:lnTo>
                    <a:pt x="1785" y="224"/>
                  </a:lnTo>
                  <a:lnTo>
                    <a:pt x="223" y="224"/>
                  </a:lnTo>
                  <a:close/>
                  <a:moveTo>
                    <a:pt x="0" y="0"/>
                  </a:moveTo>
                  <a:lnTo>
                    <a:pt x="2008" y="0"/>
                  </a:lnTo>
                  <a:lnTo>
                    <a:pt x="2008" y="2904"/>
                  </a:lnTo>
                  <a:lnTo>
                    <a:pt x="0" y="29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464"/>
            <p:cNvSpPr>
              <a:spLocks noEditPoints="1"/>
            </p:cNvSpPr>
            <p:nvPr/>
          </p:nvSpPr>
          <p:spPr bwMode="auto">
            <a:xfrm>
              <a:off x="7294563" y="5895975"/>
              <a:ext cx="176213" cy="106362"/>
            </a:xfrm>
            <a:custGeom>
              <a:avLst/>
              <a:gdLst>
                <a:gd name="T0" fmla="*/ 224 w 1116"/>
                <a:gd name="T1" fmla="*/ 223 h 670"/>
                <a:gd name="T2" fmla="*/ 224 w 1116"/>
                <a:gd name="T3" fmla="*/ 447 h 670"/>
                <a:gd name="T4" fmla="*/ 893 w 1116"/>
                <a:gd name="T5" fmla="*/ 447 h 670"/>
                <a:gd name="T6" fmla="*/ 893 w 1116"/>
                <a:gd name="T7" fmla="*/ 223 h 670"/>
                <a:gd name="T8" fmla="*/ 224 w 1116"/>
                <a:gd name="T9" fmla="*/ 223 h 670"/>
                <a:gd name="T10" fmla="*/ 0 w 1116"/>
                <a:gd name="T11" fmla="*/ 0 h 670"/>
                <a:gd name="T12" fmla="*/ 1116 w 1116"/>
                <a:gd name="T13" fmla="*/ 0 h 670"/>
                <a:gd name="T14" fmla="*/ 1116 w 1116"/>
                <a:gd name="T15" fmla="*/ 670 h 670"/>
                <a:gd name="T16" fmla="*/ 0 w 1116"/>
                <a:gd name="T17" fmla="*/ 670 h 670"/>
                <a:gd name="T18" fmla="*/ 0 w 1116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6" h="670">
                  <a:moveTo>
                    <a:pt x="224" y="223"/>
                  </a:moveTo>
                  <a:lnTo>
                    <a:pt x="224" y="447"/>
                  </a:lnTo>
                  <a:lnTo>
                    <a:pt x="893" y="447"/>
                  </a:lnTo>
                  <a:lnTo>
                    <a:pt x="893" y="223"/>
                  </a:lnTo>
                  <a:lnTo>
                    <a:pt x="224" y="223"/>
                  </a:lnTo>
                  <a:close/>
                  <a:moveTo>
                    <a:pt x="0" y="0"/>
                  </a:moveTo>
                  <a:lnTo>
                    <a:pt x="1116" y="0"/>
                  </a:lnTo>
                  <a:lnTo>
                    <a:pt x="1116" y="670"/>
                  </a:lnTo>
                  <a:lnTo>
                    <a:pt x="0" y="6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465"/>
            <p:cNvSpPr>
              <a:spLocks noEditPoints="1"/>
            </p:cNvSpPr>
            <p:nvPr/>
          </p:nvSpPr>
          <p:spPr bwMode="auto">
            <a:xfrm>
              <a:off x="7542213" y="5908675"/>
              <a:ext cx="247650" cy="377825"/>
            </a:xfrm>
            <a:custGeom>
              <a:avLst/>
              <a:gdLst>
                <a:gd name="T0" fmla="*/ 1045 w 1562"/>
                <a:gd name="T1" fmla="*/ 235 h 2383"/>
                <a:gd name="T2" fmla="*/ 958 w 1562"/>
                <a:gd name="T3" fmla="*/ 290 h 2383"/>
                <a:gd name="T4" fmla="*/ 904 w 1562"/>
                <a:gd name="T5" fmla="*/ 376 h 2383"/>
                <a:gd name="T6" fmla="*/ 896 w 1562"/>
                <a:gd name="T7" fmla="*/ 481 h 2383"/>
                <a:gd name="T8" fmla="*/ 932 w 1562"/>
                <a:gd name="T9" fmla="*/ 574 h 2383"/>
                <a:gd name="T10" fmla="*/ 1004 w 1562"/>
                <a:gd name="T11" fmla="*/ 640 h 2383"/>
                <a:gd name="T12" fmla="*/ 1228 w 1562"/>
                <a:gd name="T13" fmla="*/ 640 h 2383"/>
                <a:gd name="T14" fmla="*/ 1299 w 1562"/>
                <a:gd name="T15" fmla="*/ 574 h 2383"/>
                <a:gd name="T16" fmla="*/ 1336 w 1562"/>
                <a:gd name="T17" fmla="*/ 481 h 2383"/>
                <a:gd name="T18" fmla="*/ 1327 w 1562"/>
                <a:gd name="T19" fmla="*/ 376 h 2383"/>
                <a:gd name="T20" fmla="*/ 1273 w 1562"/>
                <a:gd name="T21" fmla="*/ 290 h 2383"/>
                <a:gd name="T22" fmla="*/ 1187 w 1562"/>
                <a:gd name="T23" fmla="*/ 235 h 2383"/>
                <a:gd name="T24" fmla="*/ 447 w 1562"/>
                <a:gd name="T25" fmla="*/ 224 h 2383"/>
                <a:gd name="T26" fmla="*/ 344 w 1562"/>
                <a:gd name="T27" fmla="*/ 248 h 2383"/>
                <a:gd name="T28" fmla="*/ 266 w 1562"/>
                <a:gd name="T29" fmla="*/ 316 h 2383"/>
                <a:gd name="T30" fmla="*/ 226 w 1562"/>
                <a:gd name="T31" fmla="*/ 411 h 2383"/>
                <a:gd name="T32" fmla="*/ 234 w 1562"/>
                <a:gd name="T33" fmla="*/ 515 h 2383"/>
                <a:gd name="T34" fmla="*/ 283 w 1562"/>
                <a:gd name="T35" fmla="*/ 599 h 2383"/>
                <a:gd name="T36" fmla="*/ 335 w 1562"/>
                <a:gd name="T37" fmla="*/ 485 h 2383"/>
                <a:gd name="T38" fmla="*/ 585 w 1562"/>
                <a:gd name="T39" fmla="*/ 622 h 2383"/>
                <a:gd name="T40" fmla="*/ 647 w 1562"/>
                <a:gd name="T41" fmla="*/ 545 h 2383"/>
                <a:gd name="T42" fmla="*/ 670 w 1562"/>
                <a:gd name="T43" fmla="*/ 447 h 2383"/>
                <a:gd name="T44" fmla="*/ 645 w 1562"/>
                <a:gd name="T45" fmla="*/ 345 h 2383"/>
                <a:gd name="T46" fmla="*/ 578 w 1562"/>
                <a:gd name="T47" fmla="*/ 267 h 2383"/>
                <a:gd name="T48" fmla="*/ 482 w 1562"/>
                <a:gd name="T49" fmla="*/ 227 h 2383"/>
                <a:gd name="T50" fmla="*/ 495 w 1562"/>
                <a:gd name="T51" fmla="*/ 3 h 2383"/>
                <a:gd name="T52" fmla="*/ 633 w 1562"/>
                <a:gd name="T53" fmla="*/ 42 h 2383"/>
                <a:gd name="T54" fmla="*/ 748 w 1562"/>
                <a:gd name="T55" fmla="*/ 118 h 2383"/>
                <a:gd name="T56" fmla="*/ 849 w 1562"/>
                <a:gd name="T57" fmla="*/ 89 h 2383"/>
                <a:gd name="T58" fmla="*/ 972 w 1562"/>
                <a:gd name="T59" fmla="*/ 24 h 2383"/>
                <a:gd name="T60" fmla="*/ 1116 w 1562"/>
                <a:gd name="T61" fmla="*/ 0 h 2383"/>
                <a:gd name="T62" fmla="*/ 1266 w 1562"/>
                <a:gd name="T63" fmla="*/ 26 h 2383"/>
                <a:gd name="T64" fmla="*/ 1394 w 1562"/>
                <a:gd name="T65" fmla="*/ 99 h 2383"/>
                <a:gd name="T66" fmla="*/ 1493 w 1562"/>
                <a:gd name="T67" fmla="*/ 207 h 2383"/>
                <a:gd name="T68" fmla="*/ 1550 w 1562"/>
                <a:gd name="T69" fmla="*/ 345 h 2383"/>
                <a:gd name="T70" fmla="*/ 1559 w 1562"/>
                <a:gd name="T71" fmla="*/ 499 h 2383"/>
                <a:gd name="T72" fmla="*/ 1518 w 1562"/>
                <a:gd name="T73" fmla="*/ 640 h 2383"/>
                <a:gd name="T74" fmla="*/ 1435 w 1562"/>
                <a:gd name="T75" fmla="*/ 759 h 2383"/>
                <a:gd name="T76" fmla="*/ 1319 w 1562"/>
                <a:gd name="T77" fmla="*/ 845 h 2383"/>
                <a:gd name="T78" fmla="*/ 1228 w 1562"/>
                <a:gd name="T79" fmla="*/ 2383 h 2383"/>
                <a:gd name="T80" fmla="*/ 962 w 1562"/>
                <a:gd name="T81" fmla="*/ 866 h 2383"/>
                <a:gd name="T82" fmla="*/ 845 w 1562"/>
                <a:gd name="T83" fmla="*/ 802 h 2383"/>
                <a:gd name="T84" fmla="*/ 751 w 1562"/>
                <a:gd name="T85" fmla="*/ 774 h 2383"/>
                <a:gd name="T86" fmla="*/ 641 w 1562"/>
                <a:gd name="T87" fmla="*/ 848 h 2383"/>
                <a:gd name="T88" fmla="*/ 558 w 1562"/>
                <a:gd name="T89" fmla="*/ 2383 h 2383"/>
                <a:gd name="T90" fmla="*/ 288 w 1562"/>
                <a:gd name="T91" fmla="*/ 865 h 2383"/>
                <a:gd name="T92" fmla="*/ 162 w 1562"/>
                <a:gd name="T93" fmla="*/ 791 h 2383"/>
                <a:gd name="T94" fmla="*/ 68 w 1562"/>
                <a:gd name="T95" fmla="*/ 683 h 2383"/>
                <a:gd name="T96" fmla="*/ 12 w 1562"/>
                <a:gd name="T97" fmla="*/ 547 h 2383"/>
                <a:gd name="T98" fmla="*/ 3 w 1562"/>
                <a:gd name="T99" fmla="*/ 395 h 2383"/>
                <a:gd name="T100" fmla="*/ 45 w 1562"/>
                <a:gd name="T101" fmla="*/ 251 h 2383"/>
                <a:gd name="T102" fmla="*/ 131 w 1562"/>
                <a:gd name="T103" fmla="*/ 131 h 2383"/>
                <a:gd name="T104" fmla="*/ 251 w 1562"/>
                <a:gd name="T105" fmla="*/ 46 h 2383"/>
                <a:gd name="T106" fmla="*/ 395 w 1562"/>
                <a:gd name="T107" fmla="*/ 4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2" h="2383">
                  <a:moveTo>
                    <a:pt x="1116" y="224"/>
                  </a:moveTo>
                  <a:lnTo>
                    <a:pt x="1080" y="227"/>
                  </a:lnTo>
                  <a:lnTo>
                    <a:pt x="1045" y="235"/>
                  </a:lnTo>
                  <a:lnTo>
                    <a:pt x="1014" y="248"/>
                  </a:lnTo>
                  <a:lnTo>
                    <a:pt x="984" y="267"/>
                  </a:lnTo>
                  <a:lnTo>
                    <a:pt x="958" y="290"/>
                  </a:lnTo>
                  <a:lnTo>
                    <a:pt x="936" y="316"/>
                  </a:lnTo>
                  <a:lnTo>
                    <a:pt x="917" y="345"/>
                  </a:lnTo>
                  <a:lnTo>
                    <a:pt x="904" y="376"/>
                  </a:lnTo>
                  <a:lnTo>
                    <a:pt x="896" y="411"/>
                  </a:lnTo>
                  <a:lnTo>
                    <a:pt x="892" y="447"/>
                  </a:lnTo>
                  <a:lnTo>
                    <a:pt x="896" y="481"/>
                  </a:lnTo>
                  <a:lnTo>
                    <a:pt x="903" y="515"/>
                  </a:lnTo>
                  <a:lnTo>
                    <a:pt x="915" y="545"/>
                  </a:lnTo>
                  <a:lnTo>
                    <a:pt x="932" y="574"/>
                  </a:lnTo>
                  <a:lnTo>
                    <a:pt x="953" y="599"/>
                  </a:lnTo>
                  <a:lnTo>
                    <a:pt x="977" y="622"/>
                  </a:lnTo>
                  <a:lnTo>
                    <a:pt x="1004" y="640"/>
                  </a:lnTo>
                  <a:lnTo>
                    <a:pt x="1004" y="485"/>
                  </a:lnTo>
                  <a:lnTo>
                    <a:pt x="1228" y="485"/>
                  </a:lnTo>
                  <a:lnTo>
                    <a:pt x="1228" y="640"/>
                  </a:lnTo>
                  <a:lnTo>
                    <a:pt x="1255" y="622"/>
                  </a:lnTo>
                  <a:lnTo>
                    <a:pt x="1279" y="599"/>
                  </a:lnTo>
                  <a:lnTo>
                    <a:pt x="1299" y="574"/>
                  </a:lnTo>
                  <a:lnTo>
                    <a:pt x="1316" y="545"/>
                  </a:lnTo>
                  <a:lnTo>
                    <a:pt x="1328" y="515"/>
                  </a:lnTo>
                  <a:lnTo>
                    <a:pt x="1336" y="481"/>
                  </a:lnTo>
                  <a:lnTo>
                    <a:pt x="1339" y="447"/>
                  </a:lnTo>
                  <a:lnTo>
                    <a:pt x="1336" y="411"/>
                  </a:lnTo>
                  <a:lnTo>
                    <a:pt x="1327" y="376"/>
                  </a:lnTo>
                  <a:lnTo>
                    <a:pt x="1314" y="345"/>
                  </a:lnTo>
                  <a:lnTo>
                    <a:pt x="1296" y="316"/>
                  </a:lnTo>
                  <a:lnTo>
                    <a:pt x="1273" y="290"/>
                  </a:lnTo>
                  <a:lnTo>
                    <a:pt x="1247" y="267"/>
                  </a:lnTo>
                  <a:lnTo>
                    <a:pt x="1218" y="248"/>
                  </a:lnTo>
                  <a:lnTo>
                    <a:pt x="1187" y="235"/>
                  </a:lnTo>
                  <a:lnTo>
                    <a:pt x="1152" y="227"/>
                  </a:lnTo>
                  <a:lnTo>
                    <a:pt x="1116" y="224"/>
                  </a:lnTo>
                  <a:close/>
                  <a:moveTo>
                    <a:pt x="447" y="224"/>
                  </a:moveTo>
                  <a:lnTo>
                    <a:pt x="410" y="227"/>
                  </a:lnTo>
                  <a:lnTo>
                    <a:pt x="376" y="235"/>
                  </a:lnTo>
                  <a:lnTo>
                    <a:pt x="344" y="248"/>
                  </a:lnTo>
                  <a:lnTo>
                    <a:pt x="315" y="267"/>
                  </a:lnTo>
                  <a:lnTo>
                    <a:pt x="289" y="290"/>
                  </a:lnTo>
                  <a:lnTo>
                    <a:pt x="266" y="316"/>
                  </a:lnTo>
                  <a:lnTo>
                    <a:pt x="249" y="345"/>
                  </a:lnTo>
                  <a:lnTo>
                    <a:pt x="235" y="376"/>
                  </a:lnTo>
                  <a:lnTo>
                    <a:pt x="226" y="411"/>
                  </a:lnTo>
                  <a:lnTo>
                    <a:pt x="224" y="447"/>
                  </a:lnTo>
                  <a:lnTo>
                    <a:pt x="226" y="481"/>
                  </a:lnTo>
                  <a:lnTo>
                    <a:pt x="234" y="515"/>
                  </a:lnTo>
                  <a:lnTo>
                    <a:pt x="247" y="545"/>
                  </a:lnTo>
                  <a:lnTo>
                    <a:pt x="263" y="574"/>
                  </a:lnTo>
                  <a:lnTo>
                    <a:pt x="283" y="599"/>
                  </a:lnTo>
                  <a:lnTo>
                    <a:pt x="308" y="622"/>
                  </a:lnTo>
                  <a:lnTo>
                    <a:pt x="335" y="640"/>
                  </a:lnTo>
                  <a:lnTo>
                    <a:pt x="335" y="485"/>
                  </a:lnTo>
                  <a:lnTo>
                    <a:pt x="558" y="485"/>
                  </a:lnTo>
                  <a:lnTo>
                    <a:pt x="558" y="640"/>
                  </a:lnTo>
                  <a:lnTo>
                    <a:pt x="585" y="622"/>
                  </a:lnTo>
                  <a:lnTo>
                    <a:pt x="609" y="599"/>
                  </a:lnTo>
                  <a:lnTo>
                    <a:pt x="629" y="574"/>
                  </a:lnTo>
                  <a:lnTo>
                    <a:pt x="647" y="545"/>
                  </a:lnTo>
                  <a:lnTo>
                    <a:pt x="659" y="515"/>
                  </a:lnTo>
                  <a:lnTo>
                    <a:pt x="667" y="481"/>
                  </a:lnTo>
                  <a:lnTo>
                    <a:pt x="670" y="447"/>
                  </a:lnTo>
                  <a:lnTo>
                    <a:pt x="666" y="411"/>
                  </a:lnTo>
                  <a:lnTo>
                    <a:pt x="658" y="376"/>
                  </a:lnTo>
                  <a:lnTo>
                    <a:pt x="645" y="345"/>
                  </a:lnTo>
                  <a:lnTo>
                    <a:pt x="626" y="316"/>
                  </a:lnTo>
                  <a:lnTo>
                    <a:pt x="605" y="290"/>
                  </a:lnTo>
                  <a:lnTo>
                    <a:pt x="578" y="267"/>
                  </a:lnTo>
                  <a:lnTo>
                    <a:pt x="548" y="248"/>
                  </a:lnTo>
                  <a:lnTo>
                    <a:pt x="517" y="235"/>
                  </a:lnTo>
                  <a:lnTo>
                    <a:pt x="482" y="227"/>
                  </a:lnTo>
                  <a:lnTo>
                    <a:pt x="447" y="224"/>
                  </a:lnTo>
                  <a:close/>
                  <a:moveTo>
                    <a:pt x="447" y="0"/>
                  </a:moveTo>
                  <a:lnTo>
                    <a:pt x="495" y="3"/>
                  </a:lnTo>
                  <a:lnTo>
                    <a:pt x="543" y="11"/>
                  </a:lnTo>
                  <a:lnTo>
                    <a:pt x="589" y="24"/>
                  </a:lnTo>
                  <a:lnTo>
                    <a:pt x="633" y="42"/>
                  </a:lnTo>
                  <a:lnTo>
                    <a:pt x="674" y="63"/>
                  </a:lnTo>
                  <a:lnTo>
                    <a:pt x="713" y="89"/>
                  </a:lnTo>
                  <a:lnTo>
                    <a:pt x="748" y="118"/>
                  </a:lnTo>
                  <a:lnTo>
                    <a:pt x="781" y="152"/>
                  </a:lnTo>
                  <a:lnTo>
                    <a:pt x="813" y="118"/>
                  </a:lnTo>
                  <a:lnTo>
                    <a:pt x="849" y="89"/>
                  </a:lnTo>
                  <a:lnTo>
                    <a:pt x="888" y="63"/>
                  </a:lnTo>
                  <a:lnTo>
                    <a:pt x="929" y="42"/>
                  </a:lnTo>
                  <a:lnTo>
                    <a:pt x="972" y="24"/>
                  </a:lnTo>
                  <a:lnTo>
                    <a:pt x="1019" y="11"/>
                  </a:lnTo>
                  <a:lnTo>
                    <a:pt x="1067" y="3"/>
                  </a:lnTo>
                  <a:lnTo>
                    <a:pt x="1116" y="0"/>
                  </a:lnTo>
                  <a:lnTo>
                    <a:pt x="1168" y="4"/>
                  </a:lnTo>
                  <a:lnTo>
                    <a:pt x="1218" y="12"/>
                  </a:lnTo>
                  <a:lnTo>
                    <a:pt x="1266" y="26"/>
                  </a:lnTo>
                  <a:lnTo>
                    <a:pt x="1312" y="46"/>
                  </a:lnTo>
                  <a:lnTo>
                    <a:pt x="1354" y="70"/>
                  </a:lnTo>
                  <a:lnTo>
                    <a:pt x="1394" y="99"/>
                  </a:lnTo>
                  <a:lnTo>
                    <a:pt x="1431" y="131"/>
                  </a:lnTo>
                  <a:lnTo>
                    <a:pt x="1464" y="168"/>
                  </a:lnTo>
                  <a:lnTo>
                    <a:pt x="1493" y="207"/>
                  </a:lnTo>
                  <a:lnTo>
                    <a:pt x="1517" y="251"/>
                  </a:lnTo>
                  <a:lnTo>
                    <a:pt x="1536" y="296"/>
                  </a:lnTo>
                  <a:lnTo>
                    <a:pt x="1550" y="345"/>
                  </a:lnTo>
                  <a:lnTo>
                    <a:pt x="1559" y="395"/>
                  </a:lnTo>
                  <a:lnTo>
                    <a:pt x="1562" y="447"/>
                  </a:lnTo>
                  <a:lnTo>
                    <a:pt x="1559" y="499"/>
                  </a:lnTo>
                  <a:lnTo>
                    <a:pt x="1550" y="547"/>
                  </a:lnTo>
                  <a:lnTo>
                    <a:pt x="1537" y="595"/>
                  </a:lnTo>
                  <a:lnTo>
                    <a:pt x="1518" y="640"/>
                  </a:lnTo>
                  <a:lnTo>
                    <a:pt x="1495" y="683"/>
                  </a:lnTo>
                  <a:lnTo>
                    <a:pt x="1467" y="723"/>
                  </a:lnTo>
                  <a:lnTo>
                    <a:pt x="1435" y="759"/>
                  </a:lnTo>
                  <a:lnTo>
                    <a:pt x="1400" y="791"/>
                  </a:lnTo>
                  <a:lnTo>
                    <a:pt x="1361" y="820"/>
                  </a:lnTo>
                  <a:lnTo>
                    <a:pt x="1319" y="845"/>
                  </a:lnTo>
                  <a:lnTo>
                    <a:pt x="1274" y="865"/>
                  </a:lnTo>
                  <a:lnTo>
                    <a:pt x="1228" y="880"/>
                  </a:lnTo>
                  <a:lnTo>
                    <a:pt x="1228" y="2383"/>
                  </a:lnTo>
                  <a:lnTo>
                    <a:pt x="1004" y="2383"/>
                  </a:lnTo>
                  <a:lnTo>
                    <a:pt x="1004" y="880"/>
                  </a:lnTo>
                  <a:lnTo>
                    <a:pt x="962" y="866"/>
                  </a:lnTo>
                  <a:lnTo>
                    <a:pt x="920" y="848"/>
                  </a:lnTo>
                  <a:lnTo>
                    <a:pt x="882" y="827"/>
                  </a:lnTo>
                  <a:lnTo>
                    <a:pt x="845" y="802"/>
                  </a:lnTo>
                  <a:lnTo>
                    <a:pt x="811" y="774"/>
                  </a:lnTo>
                  <a:lnTo>
                    <a:pt x="781" y="742"/>
                  </a:lnTo>
                  <a:lnTo>
                    <a:pt x="751" y="774"/>
                  </a:lnTo>
                  <a:lnTo>
                    <a:pt x="717" y="802"/>
                  </a:lnTo>
                  <a:lnTo>
                    <a:pt x="680" y="827"/>
                  </a:lnTo>
                  <a:lnTo>
                    <a:pt x="641" y="848"/>
                  </a:lnTo>
                  <a:lnTo>
                    <a:pt x="601" y="866"/>
                  </a:lnTo>
                  <a:lnTo>
                    <a:pt x="558" y="880"/>
                  </a:lnTo>
                  <a:lnTo>
                    <a:pt x="558" y="2383"/>
                  </a:lnTo>
                  <a:lnTo>
                    <a:pt x="335" y="2383"/>
                  </a:lnTo>
                  <a:lnTo>
                    <a:pt x="335" y="880"/>
                  </a:lnTo>
                  <a:lnTo>
                    <a:pt x="288" y="865"/>
                  </a:lnTo>
                  <a:lnTo>
                    <a:pt x="243" y="845"/>
                  </a:lnTo>
                  <a:lnTo>
                    <a:pt x="201" y="820"/>
                  </a:lnTo>
                  <a:lnTo>
                    <a:pt x="162" y="791"/>
                  </a:lnTo>
                  <a:lnTo>
                    <a:pt x="128" y="759"/>
                  </a:lnTo>
                  <a:lnTo>
                    <a:pt x="95" y="723"/>
                  </a:lnTo>
                  <a:lnTo>
                    <a:pt x="68" y="683"/>
                  </a:lnTo>
                  <a:lnTo>
                    <a:pt x="44" y="640"/>
                  </a:lnTo>
                  <a:lnTo>
                    <a:pt x="26" y="595"/>
                  </a:lnTo>
                  <a:lnTo>
                    <a:pt x="12" y="547"/>
                  </a:lnTo>
                  <a:lnTo>
                    <a:pt x="3" y="499"/>
                  </a:lnTo>
                  <a:lnTo>
                    <a:pt x="0" y="447"/>
                  </a:lnTo>
                  <a:lnTo>
                    <a:pt x="3" y="395"/>
                  </a:lnTo>
                  <a:lnTo>
                    <a:pt x="12" y="345"/>
                  </a:lnTo>
                  <a:lnTo>
                    <a:pt x="26" y="296"/>
                  </a:lnTo>
                  <a:lnTo>
                    <a:pt x="45" y="251"/>
                  </a:lnTo>
                  <a:lnTo>
                    <a:pt x="70" y="207"/>
                  </a:lnTo>
                  <a:lnTo>
                    <a:pt x="98" y="168"/>
                  </a:lnTo>
                  <a:lnTo>
                    <a:pt x="131" y="131"/>
                  </a:lnTo>
                  <a:lnTo>
                    <a:pt x="168" y="99"/>
                  </a:lnTo>
                  <a:lnTo>
                    <a:pt x="208" y="70"/>
                  </a:lnTo>
                  <a:lnTo>
                    <a:pt x="251" y="46"/>
                  </a:lnTo>
                  <a:lnTo>
                    <a:pt x="296" y="26"/>
                  </a:lnTo>
                  <a:lnTo>
                    <a:pt x="344" y="12"/>
                  </a:lnTo>
                  <a:lnTo>
                    <a:pt x="395" y="4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1" name="Group 1090"/>
          <p:cNvGrpSpPr/>
          <p:nvPr/>
        </p:nvGrpSpPr>
        <p:grpSpPr>
          <a:xfrm>
            <a:off x="6404340" y="5770999"/>
            <a:ext cx="309562" cy="568325"/>
            <a:chOff x="6383338" y="5770563"/>
            <a:chExt cx="309562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7" name="Freeform 470"/>
            <p:cNvSpPr>
              <a:spLocks/>
            </p:cNvSpPr>
            <p:nvPr/>
          </p:nvSpPr>
          <p:spPr bwMode="auto">
            <a:xfrm>
              <a:off x="6515100" y="6040438"/>
              <a:ext cx="46037" cy="46038"/>
            </a:xfrm>
            <a:custGeom>
              <a:avLst/>
              <a:gdLst>
                <a:gd name="T0" fmla="*/ 145 w 289"/>
                <a:gd name="T1" fmla="*/ 0 h 289"/>
                <a:gd name="T2" fmla="*/ 173 w 289"/>
                <a:gd name="T3" fmla="*/ 2 h 289"/>
                <a:gd name="T4" fmla="*/ 201 w 289"/>
                <a:gd name="T5" fmla="*/ 11 h 289"/>
                <a:gd name="T6" fmla="*/ 225 w 289"/>
                <a:gd name="T7" fmla="*/ 24 h 289"/>
                <a:gd name="T8" fmla="*/ 246 w 289"/>
                <a:gd name="T9" fmla="*/ 42 h 289"/>
                <a:gd name="T10" fmla="*/ 264 w 289"/>
                <a:gd name="T11" fmla="*/ 64 h 289"/>
                <a:gd name="T12" fmla="*/ 277 w 289"/>
                <a:gd name="T13" fmla="*/ 88 h 289"/>
                <a:gd name="T14" fmla="*/ 285 w 289"/>
                <a:gd name="T15" fmla="*/ 115 h 289"/>
                <a:gd name="T16" fmla="*/ 289 w 289"/>
                <a:gd name="T17" fmla="*/ 144 h 289"/>
                <a:gd name="T18" fmla="*/ 285 w 289"/>
                <a:gd name="T19" fmla="*/ 174 h 289"/>
                <a:gd name="T20" fmla="*/ 277 w 289"/>
                <a:gd name="T21" fmla="*/ 201 h 289"/>
                <a:gd name="T22" fmla="*/ 264 w 289"/>
                <a:gd name="T23" fmla="*/ 225 h 289"/>
                <a:gd name="T24" fmla="*/ 246 w 289"/>
                <a:gd name="T25" fmla="*/ 246 h 289"/>
                <a:gd name="T26" fmla="*/ 225 w 289"/>
                <a:gd name="T27" fmla="*/ 265 h 289"/>
                <a:gd name="T28" fmla="*/ 201 w 289"/>
                <a:gd name="T29" fmla="*/ 278 h 289"/>
                <a:gd name="T30" fmla="*/ 173 w 289"/>
                <a:gd name="T31" fmla="*/ 286 h 289"/>
                <a:gd name="T32" fmla="*/ 145 w 289"/>
                <a:gd name="T33" fmla="*/ 289 h 289"/>
                <a:gd name="T34" fmla="*/ 116 w 289"/>
                <a:gd name="T35" fmla="*/ 286 h 289"/>
                <a:gd name="T36" fmla="*/ 89 w 289"/>
                <a:gd name="T37" fmla="*/ 278 h 289"/>
                <a:gd name="T38" fmla="*/ 64 w 289"/>
                <a:gd name="T39" fmla="*/ 265 h 289"/>
                <a:gd name="T40" fmla="*/ 42 w 289"/>
                <a:gd name="T41" fmla="*/ 246 h 289"/>
                <a:gd name="T42" fmla="*/ 25 w 289"/>
                <a:gd name="T43" fmla="*/ 225 h 289"/>
                <a:gd name="T44" fmla="*/ 12 w 289"/>
                <a:gd name="T45" fmla="*/ 201 h 289"/>
                <a:gd name="T46" fmla="*/ 3 w 289"/>
                <a:gd name="T47" fmla="*/ 174 h 289"/>
                <a:gd name="T48" fmla="*/ 0 w 289"/>
                <a:gd name="T49" fmla="*/ 144 h 289"/>
                <a:gd name="T50" fmla="*/ 3 w 289"/>
                <a:gd name="T51" fmla="*/ 115 h 289"/>
                <a:gd name="T52" fmla="*/ 12 w 289"/>
                <a:gd name="T53" fmla="*/ 88 h 289"/>
                <a:gd name="T54" fmla="*/ 25 w 289"/>
                <a:gd name="T55" fmla="*/ 64 h 289"/>
                <a:gd name="T56" fmla="*/ 42 w 289"/>
                <a:gd name="T57" fmla="*/ 42 h 289"/>
                <a:gd name="T58" fmla="*/ 64 w 289"/>
                <a:gd name="T59" fmla="*/ 24 h 289"/>
                <a:gd name="T60" fmla="*/ 89 w 289"/>
                <a:gd name="T61" fmla="*/ 11 h 289"/>
                <a:gd name="T62" fmla="*/ 116 w 289"/>
                <a:gd name="T63" fmla="*/ 2 h 289"/>
                <a:gd name="T64" fmla="*/ 145 w 289"/>
                <a:gd name="T6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lnTo>
                    <a:pt x="173" y="2"/>
                  </a:lnTo>
                  <a:lnTo>
                    <a:pt x="201" y="11"/>
                  </a:lnTo>
                  <a:lnTo>
                    <a:pt x="225" y="24"/>
                  </a:lnTo>
                  <a:lnTo>
                    <a:pt x="246" y="42"/>
                  </a:lnTo>
                  <a:lnTo>
                    <a:pt x="264" y="64"/>
                  </a:lnTo>
                  <a:lnTo>
                    <a:pt x="277" y="88"/>
                  </a:lnTo>
                  <a:lnTo>
                    <a:pt x="285" y="115"/>
                  </a:lnTo>
                  <a:lnTo>
                    <a:pt x="289" y="144"/>
                  </a:lnTo>
                  <a:lnTo>
                    <a:pt x="285" y="174"/>
                  </a:lnTo>
                  <a:lnTo>
                    <a:pt x="277" y="201"/>
                  </a:lnTo>
                  <a:lnTo>
                    <a:pt x="264" y="225"/>
                  </a:lnTo>
                  <a:lnTo>
                    <a:pt x="246" y="246"/>
                  </a:lnTo>
                  <a:lnTo>
                    <a:pt x="225" y="265"/>
                  </a:lnTo>
                  <a:lnTo>
                    <a:pt x="201" y="278"/>
                  </a:lnTo>
                  <a:lnTo>
                    <a:pt x="173" y="286"/>
                  </a:lnTo>
                  <a:lnTo>
                    <a:pt x="145" y="289"/>
                  </a:lnTo>
                  <a:lnTo>
                    <a:pt x="116" y="286"/>
                  </a:lnTo>
                  <a:lnTo>
                    <a:pt x="89" y="278"/>
                  </a:lnTo>
                  <a:lnTo>
                    <a:pt x="64" y="265"/>
                  </a:lnTo>
                  <a:lnTo>
                    <a:pt x="42" y="246"/>
                  </a:lnTo>
                  <a:lnTo>
                    <a:pt x="25" y="225"/>
                  </a:lnTo>
                  <a:lnTo>
                    <a:pt x="12" y="201"/>
                  </a:lnTo>
                  <a:lnTo>
                    <a:pt x="3" y="174"/>
                  </a:lnTo>
                  <a:lnTo>
                    <a:pt x="0" y="144"/>
                  </a:lnTo>
                  <a:lnTo>
                    <a:pt x="3" y="115"/>
                  </a:lnTo>
                  <a:lnTo>
                    <a:pt x="12" y="88"/>
                  </a:lnTo>
                  <a:lnTo>
                    <a:pt x="25" y="64"/>
                  </a:lnTo>
                  <a:lnTo>
                    <a:pt x="42" y="42"/>
                  </a:lnTo>
                  <a:lnTo>
                    <a:pt x="64" y="24"/>
                  </a:lnTo>
                  <a:lnTo>
                    <a:pt x="89" y="11"/>
                  </a:lnTo>
                  <a:lnTo>
                    <a:pt x="116" y="2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471"/>
            <p:cNvSpPr>
              <a:spLocks noEditPoints="1"/>
            </p:cNvSpPr>
            <p:nvPr/>
          </p:nvSpPr>
          <p:spPr bwMode="auto">
            <a:xfrm>
              <a:off x="6451600" y="5976938"/>
              <a:ext cx="171450" cy="173038"/>
            </a:xfrm>
            <a:custGeom>
              <a:avLst/>
              <a:gdLst>
                <a:gd name="T0" fmla="*/ 497 w 1081"/>
                <a:gd name="T1" fmla="*/ 220 h 1085"/>
                <a:gd name="T2" fmla="*/ 414 w 1081"/>
                <a:gd name="T3" fmla="*/ 243 h 1085"/>
                <a:gd name="T4" fmla="*/ 342 w 1081"/>
                <a:gd name="T5" fmla="*/ 285 h 1085"/>
                <a:gd name="T6" fmla="*/ 284 w 1081"/>
                <a:gd name="T7" fmla="*/ 344 h 1085"/>
                <a:gd name="T8" fmla="*/ 241 w 1081"/>
                <a:gd name="T9" fmla="*/ 415 h 1085"/>
                <a:gd name="T10" fmla="*/ 219 w 1081"/>
                <a:gd name="T11" fmla="*/ 498 h 1085"/>
                <a:gd name="T12" fmla="*/ 219 w 1081"/>
                <a:gd name="T13" fmla="*/ 587 h 1085"/>
                <a:gd name="T14" fmla="*/ 241 w 1081"/>
                <a:gd name="T15" fmla="*/ 669 h 1085"/>
                <a:gd name="T16" fmla="*/ 284 w 1081"/>
                <a:gd name="T17" fmla="*/ 741 h 1085"/>
                <a:gd name="T18" fmla="*/ 342 w 1081"/>
                <a:gd name="T19" fmla="*/ 799 h 1085"/>
                <a:gd name="T20" fmla="*/ 414 w 1081"/>
                <a:gd name="T21" fmla="*/ 842 h 1085"/>
                <a:gd name="T22" fmla="*/ 497 w 1081"/>
                <a:gd name="T23" fmla="*/ 864 h 1085"/>
                <a:gd name="T24" fmla="*/ 584 w 1081"/>
                <a:gd name="T25" fmla="*/ 864 h 1085"/>
                <a:gd name="T26" fmla="*/ 666 w 1081"/>
                <a:gd name="T27" fmla="*/ 842 h 1085"/>
                <a:gd name="T28" fmla="*/ 739 w 1081"/>
                <a:gd name="T29" fmla="*/ 799 h 1085"/>
                <a:gd name="T30" fmla="*/ 797 w 1081"/>
                <a:gd name="T31" fmla="*/ 741 h 1085"/>
                <a:gd name="T32" fmla="*/ 839 w 1081"/>
                <a:gd name="T33" fmla="*/ 669 h 1085"/>
                <a:gd name="T34" fmla="*/ 862 w 1081"/>
                <a:gd name="T35" fmla="*/ 587 h 1085"/>
                <a:gd name="T36" fmla="*/ 862 w 1081"/>
                <a:gd name="T37" fmla="*/ 498 h 1085"/>
                <a:gd name="T38" fmla="*/ 839 w 1081"/>
                <a:gd name="T39" fmla="*/ 415 h 1085"/>
                <a:gd name="T40" fmla="*/ 797 w 1081"/>
                <a:gd name="T41" fmla="*/ 344 h 1085"/>
                <a:gd name="T42" fmla="*/ 739 w 1081"/>
                <a:gd name="T43" fmla="*/ 285 h 1085"/>
                <a:gd name="T44" fmla="*/ 666 w 1081"/>
                <a:gd name="T45" fmla="*/ 243 h 1085"/>
                <a:gd name="T46" fmla="*/ 584 w 1081"/>
                <a:gd name="T47" fmla="*/ 220 h 1085"/>
                <a:gd name="T48" fmla="*/ 541 w 1081"/>
                <a:gd name="T49" fmla="*/ 0 h 1085"/>
                <a:gd name="T50" fmla="*/ 656 w 1081"/>
                <a:gd name="T51" fmla="*/ 13 h 1085"/>
                <a:gd name="T52" fmla="*/ 764 w 1081"/>
                <a:gd name="T53" fmla="*/ 49 h 1085"/>
                <a:gd name="T54" fmla="*/ 860 w 1081"/>
                <a:gd name="T55" fmla="*/ 105 h 1085"/>
                <a:gd name="T56" fmla="*/ 942 w 1081"/>
                <a:gd name="T57" fmla="*/ 179 h 1085"/>
                <a:gd name="T58" fmla="*/ 1007 w 1081"/>
                <a:gd name="T59" fmla="*/ 269 h 1085"/>
                <a:gd name="T60" fmla="*/ 1053 w 1081"/>
                <a:gd name="T61" fmla="*/ 371 h 1085"/>
                <a:gd name="T62" fmla="*/ 1078 w 1081"/>
                <a:gd name="T63" fmla="*/ 484 h 1085"/>
                <a:gd name="T64" fmla="*/ 1078 w 1081"/>
                <a:gd name="T65" fmla="*/ 601 h 1085"/>
                <a:gd name="T66" fmla="*/ 1053 w 1081"/>
                <a:gd name="T67" fmla="*/ 714 h 1085"/>
                <a:gd name="T68" fmla="*/ 1007 w 1081"/>
                <a:gd name="T69" fmla="*/ 816 h 1085"/>
                <a:gd name="T70" fmla="*/ 942 w 1081"/>
                <a:gd name="T71" fmla="*/ 906 h 1085"/>
                <a:gd name="T72" fmla="*/ 860 w 1081"/>
                <a:gd name="T73" fmla="*/ 979 h 1085"/>
                <a:gd name="T74" fmla="*/ 764 w 1081"/>
                <a:gd name="T75" fmla="*/ 1036 h 1085"/>
                <a:gd name="T76" fmla="*/ 656 w 1081"/>
                <a:gd name="T77" fmla="*/ 1072 h 1085"/>
                <a:gd name="T78" fmla="*/ 541 w 1081"/>
                <a:gd name="T79" fmla="*/ 1085 h 1085"/>
                <a:gd name="T80" fmla="*/ 425 w 1081"/>
                <a:gd name="T81" fmla="*/ 1072 h 1085"/>
                <a:gd name="T82" fmla="*/ 317 w 1081"/>
                <a:gd name="T83" fmla="*/ 1036 h 1085"/>
                <a:gd name="T84" fmla="*/ 222 w 1081"/>
                <a:gd name="T85" fmla="*/ 979 h 1085"/>
                <a:gd name="T86" fmla="*/ 140 w 1081"/>
                <a:gd name="T87" fmla="*/ 906 h 1085"/>
                <a:gd name="T88" fmla="*/ 74 w 1081"/>
                <a:gd name="T89" fmla="*/ 816 h 1085"/>
                <a:gd name="T90" fmla="*/ 27 w 1081"/>
                <a:gd name="T91" fmla="*/ 714 h 1085"/>
                <a:gd name="T92" fmla="*/ 4 w 1081"/>
                <a:gd name="T93" fmla="*/ 601 h 1085"/>
                <a:gd name="T94" fmla="*/ 4 w 1081"/>
                <a:gd name="T95" fmla="*/ 484 h 1085"/>
                <a:gd name="T96" fmla="*/ 27 w 1081"/>
                <a:gd name="T97" fmla="*/ 371 h 1085"/>
                <a:gd name="T98" fmla="*/ 74 w 1081"/>
                <a:gd name="T99" fmla="*/ 269 h 1085"/>
                <a:gd name="T100" fmla="*/ 140 w 1081"/>
                <a:gd name="T101" fmla="*/ 179 h 1085"/>
                <a:gd name="T102" fmla="*/ 222 w 1081"/>
                <a:gd name="T103" fmla="*/ 105 h 1085"/>
                <a:gd name="T104" fmla="*/ 317 w 1081"/>
                <a:gd name="T105" fmla="*/ 49 h 1085"/>
                <a:gd name="T106" fmla="*/ 425 w 1081"/>
                <a:gd name="T107" fmla="*/ 13 h 1085"/>
                <a:gd name="T108" fmla="*/ 541 w 1081"/>
                <a:gd name="T109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1" h="1085">
                  <a:moveTo>
                    <a:pt x="541" y="217"/>
                  </a:moveTo>
                  <a:lnTo>
                    <a:pt x="497" y="220"/>
                  </a:lnTo>
                  <a:lnTo>
                    <a:pt x="454" y="229"/>
                  </a:lnTo>
                  <a:lnTo>
                    <a:pt x="414" y="243"/>
                  </a:lnTo>
                  <a:lnTo>
                    <a:pt x="377" y="261"/>
                  </a:lnTo>
                  <a:lnTo>
                    <a:pt x="342" y="285"/>
                  </a:lnTo>
                  <a:lnTo>
                    <a:pt x="312" y="312"/>
                  </a:lnTo>
                  <a:lnTo>
                    <a:pt x="284" y="344"/>
                  </a:lnTo>
                  <a:lnTo>
                    <a:pt x="261" y="378"/>
                  </a:lnTo>
                  <a:lnTo>
                    <a:pt x="241" y="415"/>
                  </a:lnTo>
                  <a:lnTo>
                    <a:pt x="227" y="455"/>
                  </a:lnTo>
                  <a:lnTo>
                    <a:pt x="219" y="498"/>
                  </a:lnTo>
                  <a:lnTo>
                    <a:pt x="217" y="542"/>
                  </a:lnTo>
                  <a:lnTo>
                    <a:pt x="219" y="587"/>
                  </a:lnTo>
                  <a:lnTo>
                    <a:pt x="227" y="629"/>
                  </a:lnTo>
                  <a:lnTo>
                    <a:pt x="241" y="669"/>
                  </a:lnTo>
                  <a:lnTo>
                    <a:pt x="261" y="706"/>
                  </a:lnTo>
                  <a:lnTo>
                    <a:pt x="284" y="741"/>
                  </a:lnTo>
                  <a:lnTo>
                    <a:pt x="312" y="772"/>
                  </a:lnTo>
                  <a:lnTo>
                    <a:pt x="342" y="799"/>
                  </a:lnTo>
                  <a:lnTo>
                    <a:pt x="377" y="823"/>
                  </a:lnTo>
                  <a:lnTo>
                    <a:pt x="414" y="842"/>
                  </a:lnTo>
                  <a:lnTo>
                    <a:pt x="454" y="856"/>
                  </a:lnTo>
                  <a:lnTo>
                    <a:pt x="497" y="864"/>
                  </a:lnTo>
                  <a:lnTo>
                    <a:pt x="541" y="868"/>
                  </a:lnTo>
                  <a:lnTo>
                    <a:pt x="584" y="864"/>
                  </a:lnTo>
                  <a:lnTo>
                    <a:pt x="626" y="856"/>
                  </a:lnTo>
                  <a:lnTo>
                    <a:pt x="666" y="842"/>
                  </a:lnTo>
                  <a:lnTo>
                    <a:pt x="704" y="823"/>
                  </a:lnTo>
                  <a:lnTo>
                    <a:pt x="739" y="799"/>
                  </a:lnTo>
                  <a:lnTo>
                    <a:pt x="770" y="772"/>
                  </a:lnTo>
                  <a:lnTo>
                    <a:pt x="797" y="741"/>
                  </a:lnTo>
                  <a:lnTo>
                    <a:pt x="821" y="706"/>
                  </a:lnTo>
                  <a:lnTo>
                    <a:pt x="839" y="669"/>
                  </a:lnTo>
                  <a:lnTo>
                    <a:pt x="853" y="629"/>
                  </a:lnTo>
                  <a:lnTo>
                    <a:pt x="862" y="587"/>
                  </a:lnTo>
                  <a:lnTo>
                    <a:pt x="865" y="542"/>
                  </a:lnTo>
                  <a:lnTo>
                    <a:pt x="862" y="498"/>
                  </a:lnTo>
                  <a:lnTo>
                    <a:pt x="853" y="455"/>
                  </a:lnTo>
                  <a:lnTo>
                    <a:pt x="839" y="415"/>
                  </a:lnTo>
                  <a:lnTo>
                    <a:pt x="821" y="378"/>
                  </a:lnTo>
                  <a:lnTo>
                    <a:pt x="797" y="344"/>
                  </a:lnTo>
                  <a:lnTo>
                    <a:pt x="770" y="312"/>
                  </a:lnTo>
                  <a:lnTo>
                    <a:pt x="739" y="285"/>
                  </a:lnTo>
                  <a:lnTo>
                    <a:pt x="704" y="261"/>
                  </a:lnTo>
                  <a:lnTo>
                    <a:pt x="666" y="243"/>
                  </a:lnTo>
                  <a:lnTo>
                    <a:pt x="626" y="229"/>
                  </a:lnTo>
                  <a:lnTo>
                    <a:pt x="584" y="220"/>
                  </a:lnTo>
                  <a:lnTo>
                    <a:pt x="541" y="217"/>
                  </a:lnTo>
                  <a:close/>
                  <a:moveTo>
                    <a:pt x="541" y="0"/>
                  </a:moveTo>
                  <a:lnTo>
                    <a:pt x="599" y="3"/>
                  </a:lnTo>
                  <a:lnTo>
                    <a:pt x="656" y="13"/>
                  </a:lnTo>
                  <a:lnTo>
                    <a:pt x="712" y="28"/>
                  </a:lnTo>
                  <a:lnTo>
                    <a:pt x="764" y="49"/>
                  </a:lnTo>
                  <a:lnTo>
                    <a:pt x="813" y="74"/>
                  </a:lnTo>
                  <a:lnTo>
                    <a:pt x="860" y="105"/>
                  </a:lnTo>
                  <a:lnTo>
                    <a:pt x="902" y="140"/>
                  </a:lnTo>
                  <a:lnTo>
                    <a:pt x="942" y="179"/>
                  </a:lnTo>
                  <a:lnTo>
                    <a:pt x="976" y="222"/>
                  </a:lnTo>
                  <a:lnTo>
                    <a:pt x="1007" y="269"/>
                  </a:lnTo>
                  <a:lnTo>
                    <a:pt x="1033" y="319"/>
                  </a:lnTo>
                  <a:lnTo>
                    <a:pt x="1053" y="371"/>
                  </a:lnTo>
                  <a:lnTo>
                    <a:pt x="1068" y="426"/>
                  </a:lnTo>
                  <a:lnTo>
                    <a:pt x="1078" y="484"/>
                  </a:lnTo>
                  <a:lnTo>
                    <a:pt x="1081" y="542"/>
                  </a:lnTo>
                  <a:lnTo>
                    <a:pt x="1078" y="601"/>
                  </a:lnTo>
                  <a:lnTo>
                    <a:pt x="1068" y="658"/>
                  </a:lnTo>
                  <a:lnTo>
                    <a:pt x="1053" y="714"/>
                  </a:lnTo>
                  <a:lnTo>
                    <a:pt x="1033" y="766"/>
                  </a:lnTo>
                  <a:lnTo>
                    <a:pt x="1007" y="816"/>
                  </a:lnTo>
                  <a:lnTo>
                    <a:pt x="976" y="862"/>
                  </a:lnTo>
                  <a:lnTo>
                    <a:pt x="942" y="906"/>
                  </a:lnTo>
                  <a:lnTo>
                    <a:pt x="902" y="945"/>
                  </a:lnTo>
                  <a:lnTo>
                    <a:pt x="860" y="979"/>
                  </a:lnTo>
                  <a:lnTo>
                    <a:pt x="813" y="1011"/>
                  </a:lnTo>
                  <a:lnTo>
                    <a:pt x="764" y="1036"/>
                  </a:lnTo>
                  <a:lnTo>
                    <a:pt x="712" y="1056"/>
                  </a:lnTo>
                  <a:lnTo>
                    <a:pt x="656" y="1072"/>
                  </a:lnTo>
                  <a:lnTo>
                    <a:pt x="599" y="1081"/>
                  </a:lnTo>
                  <a:lnTo>
                    <a:pt x="541" y="1085"/>
                  </a:lnTo>
                  <a:lnTo>
                    <a:pt x="481" y="1081"/>
                  </a:lnTo>
                  <a:lnTo>
                    <a:pt x="425" y="1072"/>
                  </a:lnTo>
                  <a:lnTo>
                    <a:pt x="370" y="1056"/>
                  </a:lnTo>
                  <a:lnTo>
                    <a:pt x="317" y="1036"/>
                  </a:lnTo>
                  <a:lnTo>
                    <a:pt x="267" y="1011"/>
                  </a:lnTo>
                  <a:lnTo>
                    <a:pt x="222" y="979"/>
                  </a:lnTo>
                  <a:lnTo>
                    <a:pt x="179" y="945"/>
                  </a:lnTo>
                  <a:lnTo>
                    <a:pt x="140" y="906"/>
                  </a:lnTo>
                  <a:lnTo>
                    <a:pt x="104" y="862"/>
                  </a:lnTo>
                  <a:lnTo>
                    <a:pt x="74" y="816"/>
                  </a:lnTo>
                  <a:lnTo>
                    <a:pt x="48" y="766"/>
                  </a:lnTo>
                  <a:lnTo>
                    <a:pt x="27" y="714"/>
                  </a:lnTo>
                  <a:lnTo>
                    <a:pt x="12" y="658"/>
                  </a:lnTo>
                  <a:lnTo>
                    <a:pt x="4" y="601"/>
                  </a:lnTo>
                  <a:lnTo>
                    <a:pt x="0" y="542"/>
                  </a:lnTo>
                  <a:lnTo>
                    <a:pt x="4" y="484"/>
                  </a:lnTo>
                  <a:lnTo>
                    <a:pt x="12" y="426"/>
                  </a:lnTo>
                  <a:lnTo>
                    <a:pt x="27" y="371"/>
                  </a:lnTo>
                  <a:lnTo>
                    <a:pt x="48" y="319"/>
                  </a:lnTo>
                  <a:lnTo>
                    <a:pt x="74" y="269"/>
                  </a:lnTo>
                  <a:lnTo>
                    <a:pt x="104" y="222"/>
                  </a:lnTo>
                  <a:lnTo>
                    <a:pt x="140" y="179"/>
                  </a:lnTo>
                  <a:lnTo>
                    <a:pt x="179" y="140"/>
                  </a:lnTo>
                  <a:lnTo>
                    <a:pt x="222" y="105"/>
                  </a:lnTo>
                  <a:lnTo>
                    <a:pt x="267" y="74"/>
                  </a:lnTo>
                  <a:lnTo>
                    <a:pt x="317" y="49"/>
                  </a:lnTo>
                  <a:lnTo>
                    <a:pt x="370" y="28"/>
                  </a:lnTo>
                  <a:lnTo>
                    <a:pt x="425" y="13"/>
                  </a:lnTo>
                  <a:lnTo>
                    <a:pt x="481" y="3"/>
                  </a:lnTo>
                  <a:lnTo>
                    <a:pt x="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472"/>
            <p:cNvSpPr>
              <a:spLocks noEditPoints="1"/>
            </p:cNvSpPr>
            <p:nvPr/>
          </p:nvSpPr>
          <p:spPr bwMode="auto">
            <a:xfrm>
              <a:off x="6383338" y="5770563"/>
              <a:ext cx="309562" cy="568325"/>
            </a:xfrm>
            <a:custGeom>
              <a:avLst/>
              <a:gdLst>
                <a:gd name="T0" fmla="*/ 216 w 1946"/>
                <a:gd name="T1" fmla="*/ 217 h 3580"/>
                <a:gd name="T2" fmla="*/ 216 w 1946"/>
                <a:gd name="T3" fmla="*/ 2604 h 3580"/>
                <a:gd name="T4" fmla="*/ 1729 w 1946"/>
                <a:gd name="T5" fmla="*/ 2604 h 3580"/>
                <a:gd name="T6" fmla="*/ 1729 w 1946"/>
                <a:gd name="T7" fmla="*/ 217 h 3580"/>
                <a:gd name="T8" fmla="*/ 216 w 1946"/>
                <a:gd name="T9" fmla="*/ 217 h 3580"/>
                <a:gd name="T10" fmla="*/ 0 w 1946"/>
                <a:gd name="T11" fmla="*/ 0 h 3580"/>
                <a:gd name="T12" fmla="*/ 1946 w 1946"/>
                <a:gd name="T13" fmla="*/ 0 h 3580"/>
                <a:gd name="T14" fmla="*/ 1946 w 1946"/>
                <a:gd name="T15" fmla="*/ 2821 h 3580"/>
                <a:gd name="T16" fmla="*/ 1074 w 1946"/>
                <a:gd name="T17" fmla="*/ 2821 h 3580"/>
                <a:gd name="T18" fmla="*/ 1067 w 1946"/>
                <a:gd name="T19" fmla="*/ 2875 h 3580"/>
                <a:gd name="T20" fmla="*/ 1057 w 1946"/>
                <a:gd name="T21" fmla="*/ 2925 h 3580"/>
                <a:gd name="T22" fmla="*/ 1044 w 1946"/>
                <a:gd name="T23" fmla="*/ 2970 h 3580"/>
                <a:gd name="T24" fmla="*/ 1029 w 1946"/>
                <a:gd name="T25" fmla="*/ 3012 h 3580"/>
                <a:gd name="T26" fmla="*/ 1013 w 1946"/>
                <a:gd name="T27" fmla="*/ 3050 h 3580"/>
                <a:gd name="T28" fmla="*/ 994 w 1946"/>
                <a:gd name="T29" fmla="*/ 3085 h 3580"/>
                <a:gd name="T30" fmla="*/ 976 w 1946"/>
                <a:gd name="T31" fmla="*/ 3119 h 3580"/>
                <a:gd name="T32" fmla="*/ 957 w 1946"/>
                <a:gd name="T33" fmla="*/ 3149 h 3580"/>
                <a:gd name="T34" fmla="*/ 937 w 1946"/>
                <a:gd name="T35" fmla="*/ 3180 h 3580"/>
                <a:gd name="T36" fmla="*/ 917 w 1946"/>
                <a:gd name="T37" fmla="*/ 3208 h 3580"/>
                <a:gd name="T38" fmla="*/ 899 w 1946"/>
                <a:gd name="T39" fmla="*/ 3234 h 3580"/>
                <a:gd name="T40" fmla="*/ 882 w 1946"/>
                <a:gd name="T41" fmla="*/ 3260 h 3580"/>
                <a:gd name="T42" fmla="*/ 866 w 1946"/>
                <a:gd name="T43" fmla="*/ 3287 h 3580"/>
                <a:gd name="T44" fmla="*/ 850 w 1946"/>
                <a:gd name="T45" fmla="*/ 3314 h 3580"/>
                <a:gd name="T46" fmla="*/ 836 w 1946"/>
                <a:gd name="T47" fmla="*/ 3344 h 3580"/>
                <a:gd name="T48" fmla="*/ 824 w 1946"/>
                <a:gd name="T49" fmla="*/ 3374 h 3580"/>
                <a:gd name="T50" fmla="*/ 813 w 1946"/>
                <a:gd name="T51" fmla="*/ 3408 h 3580"/>
                <a:gd name="T52" fmla="*/ 804 w 1946"/>
                <a:gd name="T53" fmla="*/ 3444 h 3580"/>
                <a:gd name="T54" fmla="*/ 798 w 1946"/>
                <a:gd name="T55" fmla="*/ 3486 h 3580"/>
                <a:gd name="T56" fmla="*/ 793 w 1946"/>
                <a:gd name="T57" fmla="*/ 3530 h 3580"/>
                <a:gd name="T58" fmla="*/ 792 w 1946"/>
                <a:gd name="T59" fmla="*/ 3580 h 3580"/>
                <a:gd name="T60" fmla="*/ 576 w 1946"/>
                <a:gd name="T61" fmla="*/ 3580 h 3580"/>
                <a:gd name="T62" fmla="*/ 577 w 1946"/>
                <a:gd name="T63" fmla="*/ 3523 h 3580"/>
                <a:gd name="T64" fmla="*/ 582 w 1946"/>
                <a:gd name="T65" fmla="*/ 3469 h 3580"/>
                <a:gd name="T66" fmla="*/ 589 w 1946"/>
                <a:gd name="T67" fmla="*/ 3421 h 3580"/>
                <a:gd name="T68" fmla="*/ 598 w 1946"/>
                <a:gd name="T69" fmla="*/ 3375 h 3580"/>
                <a:gd name="T70" fmla="*/ 610 w 1946"/>
                <a:gd name="T71" fmla="*/ 3333 h 3580"/>
                <a:gd name="T72" fmla="*/ 623 w 1946"/>
                <a:gd name="T73" fmla="*/ 3295 h 3580"/>
                <a:gd name="T74" fmla="*/ 637 w 1946"/>
                <a:gd name="T75" fmla="*/ 3259 h 3580"/>
                <a:gd name="T76" fmla="*/ 652 w 1946"/>
                <a:gd name="T77" fmla="*/ 3225 h 3580"/>
                <a:gd name="T78" fmla="*/ 669 w 1946"/>
                <a:gd name="T79" fmla="*/ 3194 h 3580"/>
                <a:gd name="T80" fmla="*/ 686 w 1946"/>
                <a:gd name="T81" fmla="*/ 3165 h 3580"/>
                <a:gd name="T82" fmla="*/ 704 w 1946"/>
                <a:gd name="T83" fmla="*/ 3136 h 3580"/>
                <a:gd name="T84" fmla="*/ 722 w 1946"/>
                <a:gd name="T85" fmla="*/ 3110 h 3580"/>
                <a:gd name="T86" fmla="*/ 739 w 1946"/>
                <a:gd name="T87" fmla="*/ 3084 h 3580"/>
                <a:gd name="T88" fmla="*/ 759 w 1946"/>
                <a:gd name="T89" fmla="*/ 3056 h 3580"/>
                <a:gd name="T90" fmla="*/ 778 w 1946"/>
                <a:gd name="T91" fmla="*/ 3028 h 3580"/>
                <a:gd name="T92" fmla="*/ 796 w 1946"/>
                <a:gd name="T93" fmla="*/ 2999 h 3580"/>
                <a:gd name="T94" fmla="*/ 812 w 1946"/>
                <a:gd name="T95" fmla="*/ 2968 h 3580"/>
                <a:gd name="T96" fmla="*/ 826 w 1946"/>
                <a:gd name="T97" fmla="*/ 2937 h 3580"/>
                <a:gd name="T98" fmla="*/ 839 w 1946"/>
                <a:gd name="T99" fmla="*/ 2902 h 3580"/>
                <a:gd name="T100" fmla="*/ 850 w 1946"/>
                <a:gd name="T101" fmla="*/ 2863 h 3580"/>
                <a:gd name="T102" fmla="*/ 857 w 1946"/>
                <a:gd name="T103" fmla="*/ 2821 h 3580"/>
                <a:gd name="T104" fmla="*/ 0 w 1946"/>
                <a:gd name="T105" fmla="*/ 2821 h 3580"/>
                <a:gd name="T106" fmla="*/ 0 w 1946"/>
                <a:gd name="T107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46" h="3580">
                  <a:moveTo>
                    <a:pt x="216" y="217"/>
                  </a:moveTo>
                  <a:lnTo>
                    <a:pt x="216" y="2604"/>
                  </a:lnTo>
                  <a:lnTo>
                    <a:pt x="1729" y="2604"/>
                  </a:lnTo>
                  <a:lnTo>
                    <a:pt x="1729" y="217"/>
                  </a:lnTo>
                  <a:lnTo>
                    <a:pt x="216" y="217"/>
                  </a:lnTo>
                  <a:close/>
                  <a:moveTo>
                    <a:pt x="0" y="0"/>
                  </a:moveTo>
                  <a:lnTo>
                    <a:pt x="1946" y="0"/>
                  </a:lnTo>
                  <a:lnTo>
                    <a:pt x="1946" y="2821"/>
                  </a:lnTo>
                  <a:lnTo>
                    <a:pt x="1074" y="2821"/>
                  </a:lnTo>
                  <a:lnTo>
                    <a:pt x="1067" y="2875"/>
                  </a:lnTo>
                  <a:lnTo>
                    <a:pt x="1057" y="2925"/>
                  </a:lnTo>
                  <a:lnTo>
                    <a:pt x="1044" y="2970"/>
                  </a:lnTo>
                  <a:lnTo>
                    <a:pt x="1029" y="3012"/>
                  </a:lnTo>
                  <a:lnTo>
                    <a:pt x="1013" y="3050"/>
                  </a:lnTo>
                  <a:lnTo>
                    <a:pt x="994" y="3085"/>
                  </a:lnTo>
                  <a:lnTo>
                    <a:pt x="976" y="3119"/>
                  </a:lnTo>
                  <a:lnTo>
                    <a:pt x="957" y="3149"/>
                  </a:lnTo>
                  <a:lnTo>
                    <a:pt x="937" y="3180"/>
                  </a:lnTo>
                  <a:lnTo>
                    <a:pt x="917" y="3208"/>
                  </a:lnTo>
                  <a:lnTo>
                    <a:pt x="899" y="3234"/>
                  </a:lnTo>
                  <a:lnTo>
                    <a:pt x="882" y="3260"/>
                  </a:lnTo>
                  <a:lnTo>
                    <a:pt x="866" y="3287"/>
                  </a:lnTo>
                  <a:lnTo>
                    <a:pt x="850" y="3314"/>
                  </a:lnTo>
                  <a:lnTo>
                    <a:pt x="836" y="3344"/>
                  </a:lnTo>
                  <a:lnTo>
                    <a:pt x="824" y="3374"/>
                  </a:lnTo>
                  <a:lnTo>
                    <a:pt x="813" y="3408"/>
                  </a:lnTo>
                  <a:lnTo>
                    <a:pt x="804" y="3444"/>
                  </a:lnTo>
                  <a:lnTo>
                    <a:pt x="798" y="3486"/>
                  </a:lnTo>
                  <a:lnTo>
                    <a:pt x="793" y="3530"/>
                  </a:lnTo>
                  <a:lnTo>
                    <a:pt x="792" y="3580"/>
                  </a:lnTo>
                  <a:lnTo>
                    <a:pt x="576" y="3580"/>
                  </a:lnTo>
                  <a:lnTo>
                    <a:pt x="577" y="3523"/>
                  </a:lnTo>
                  <a:lnTo>
                    <a:pt x="582" y="3469"/>
                  </a:lnTo>
                  <a:lnTo>
                    <a:pt x="589" y="3421"/>
                  </a:lnTo>
                  <a:lnTo>
                    <a:pt x="598" y="3375"/>
                  </a:lnTo>
                  <a:lnTo>
                    <a:pt x="610" y="3333"/>
                  </a:lnTo>
                  <a:lnTo>
                    <a:pt x="623" y="3295"/>
                  </a:lnTo>
                  <a:lnTo>
                    <a:pt x="637" y="3259"/>
                  </a:lnTo>
                  <a:lnTo>
                    <a:pt x="652" y="3225"/>
                  </a:lnTo>
                  <a:lnTo>
                    <a:pt x="669" y="3194"/>
                  </a:lnTo>
                  <a:lnTo>
                    <a:pt x="686" y="3165"/>
                  </a:lnTo>
                  <a:lnTo>
                    <a:pt x="704" y="3136"/>
                  </a:lnTo>
                  <a:lnTo>
                    <a:pt x="722" y="3110"/>
                  </a:lnTo>
                  <a:lnTo>
                    <a:pt x="739" y="3084"/>
                  </a:lnTo>
                  <a:lnTo>
                    <a:pt x="759" y="3056"/>
                  </a:lnTo>
                  <a:lnTo>
                    <a:pt x="778" y="3028"/>
                  </a:lnTo>
                  <a:lnTo>
                    <a:pt x="796" y="2999"/>
                  </a:lnTo>
                  <a:lnTo>
                    <a:pt x="812" y="2968"/>
                  </a:lnTo>
                  <a:lnTo>
                    <a:pt x="826" y="2937"/>
                  </a:lnTo>
                  <a:lnTo>
                    <a:pt x="839" y="2902"/>
                  </a:lnTo>
                  <a:lnTo>
                    <a:pt x="850" y="2863"/>
                  </a:lnTo>
                  <a:lnTo>
                    <a:pt x="857" y="2821"/>
                  </a:lnTo>
                  <a:lnTo>
                    <a:pt x="0" y="28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473"/>
            <p:cNvSpPr>
              <a:spLocks noEditPoints="1"/>
            </p:cNvSpPr>
            <p:nvPr/>
          </p:nvSpPr>
          <p:spPr bwMode="auto">
            <a:xfrm>
              <a:off x="6451600" y="5838826"/>
              <a:ext cx="171450" cy="103188"/>
            </a:xfrm>
            <a:custGeom>
              <a:avLst/>
              <a:gdLst>
                <a:gd name="T0" fmla="*/ 217 w 1081"/>
                <a:gd name="T1" fmla="*/ 217 h 651"/>
                <a:gd name="T2" fmla="*/ 217 w 1081"/>
                <a:gd name="T3" fmla="*/ 434 h 651"/>
                <a:gd name="T4" fmla="*/ 865 w 1081"/>
                <a:gd name="T5" fmla="*/ 434 h 651"/>
                <a:gd name="T6" fmla="*/ 865 w 1081"/>
                <a:gd name="T7" fmla="*/ 217 h 651"/>
                <a:gd name="T8" fmla="*/ 217 w 1081"/>
                <a:gd name="T9" fmla="*/ 217 h 651"/>
                <a:gd name="T10" fmla="*/ 0 w 1081"/>
                <a:gd name="T11" fmla="*/ 0 h 651"/>
                <a:gd name="T12" fmla="*/ 1081 w 1081"/>
                <a:gd name="T13" fmla="*/ 0 h 651"/>
                <a:gd name="T14" fmla="*/ 1081 w 1081"/>
                <a:gd name="T15" fmla="*/ 651 h 651"/>
                <a:gd name="T16" fmla="*/ 0 w 1081"/>
                <a:gd name="T17" fmla="*/ 651 h 651"/>
                <a:gd name="T18" fmla="*/ 0 w 1081"/>
                <a:gd name="T19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1" h="651">
                  <a:moveTo>
                    <a:pt x="217" y="217"/>
                  </a:moveTo>
                  <a:lnTo>
                    <a:pt x="217" y="434"/>
                  </a:lnTo>
                  <a:lnTo>
                    <a:pt x="865" y="434"/>
                  </a:lnTo>
                  <a:lnTo>
                    <a:pt x="865" y="217"/>
                  </a:lnTo>
                  <a:lnTo>
                    <a:pt x="217" y="217"/>
                  </a:lnTo>
                  <a:close/>
                  <a:moveTo>
                    <a:pt x="0" y="0"/>
                  </a:moveTo>
                  <a:lnTo>
                    <a:pt x="1081" y="0"/>
                  </a:lnTo>
                  <a:lnTo>
                    <a:pt x="1081" y="651"/>
                  </a:lnTo>
                  <a:lnTo>
                    <a:pt x="0" y="6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7" name="Group 1106"/>
          <p:cNvGrpSpPr/>
          <p:nvPr/>
        </p:nvGrpSpPr>
        <p:grpSpPr>
          <a:xfrm>
            <a:off x="5339465" y="5833705"/>
            <a:ext cx="568325" cy="442912"/>
            <a:chOff x="5311775" y="5834063"/>
            <a:chExt cx="568325" cy="442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5" name="Freeform 478"/>
            <p:cNvSpPr>
              <a:spLocks noEditPoints="1"/>
            </p:cNvSpPr>
            <p:nvPr/>
          </p:nvSpPr>
          <p:spPr bwMode="auto">
            <a:xfrm>
              <a:off x="5311775" y="5834063"/>
              <a:ext cx="568325" cy="442912"/>
            </a:xfrm>
            <a:custGeom>
              <a:avLst/>
              <a:gdLst>
                <a:gd name="T0" fmla="*/ 239 w 3580"/>
                <a:gd name="T1" fmla="*/ 239 h 2786"/>
                <a:gd name="T2" fmla="*/ 239 w 3580"/>
                <a:gd name="T3" fmla="*/ 2547 h 2786"/>
                <a:gd name="T4" fmla="*/ 3341 w 3580"/>
                <a:gd name="T5" fmla="*/ 2547 h 2786"/>
                <a:gd name="T6" fmla="*/ 3341 w 3580"/>
                <a:gd name="T7" fmla="*/ 239 h 2786"/>
                <a:gd name="T8" fmla="*/ 239 w 3580"/>
                <a:gd name="T9" fmla="*/ 239 h 2786"/>
                <a:gd name="T10" fmla="*/ 0 w 3580"/>
                <a:gd name="T11" fmla="*/ 0 h 2786"/>
                <a:gd name="T12" fmla="*/ 3580 w 3580"/>
                <a:gd name="T13" fmla="*/ 0 h 2786"/>
                <a:gd name="T14" fmla="*/ 3580 w 3580"/>
                <a:gd name="T15" fmla="*/ 2786 h 2786"/>
                <a:gd name="T16" fmla="*/ 0 w 3580"/>
                <a:gd name="T17" fmla="*/ 2786 h 2786"/>
                <a:gd name="T18" fmla="*/ 0 w 3580"/>
                <a:gd name="T19" fmla="*/ 0 h 2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0" h="2786">
                  <a:moveTo>
                    <a:pt x="239" y="239"/>
                  </a:moveTo>
                  <a:lnTo>
                    <a:pt x="239" y="2547"/>
                  </a:lnTo>
                  <a:lnTo>
                    <a:pt x="3341" y="2547"/>
                  </a:lnTo>
                  <a:lnTo>
                    <a:pt x="3341" y="239"/>
                  </a:lnTo>
                  <a:lnTo>
                    <a:pt x="239" y="239"/>
                  </a:lnTo>
                  <a:close/>
                  <a:moveTo>
                    <a:pt x="0" y="0"/>
                  </a:moveTo>
                  <a:lnTo>
                    <a:pt x="3580" y="0"/>
                  </a:lnTo>
                  <a:lnTo>
                    <a:pt x="3580" y="2786"/>
                  </a:lnTo>
                  <a:lnTo>
                    <a:pt x="0" y="27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Rectangle 479"/>
            <p:cNvSpPr>
              <a:spLocks noChangeArrowheads="1"/>
            </p:cNvSpPr>
            <p:nvPr/>
          </p:nvSpPr>
          <p:spPr bwMode="auto">
            <a:xfrm>
              <a:off x="5526088" y="5929313"/>
              <a:ext cx="38100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Rectangle 480"/>
            <p:cNvSpPr>
              <a:spLocks noChangeArrowheads="1"/>
            </p:cNvSpPr>
            <p:nvPr/>
          </p:nvSpPr>
          <p:spPr bwMode="auto">
            <a:xfrm>
              <a:off x="5526088" y="6081713"/>
              <a:ext cx="38100" cy="1000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Rectangle 481"/>
            <p:cNvSpPr>
              <a:spLocks noChangeArrowheads="1"/>
            </p:cNvSpPr>
            <p:nvPr/>
          </p:nvSpPr>
          <p:spPr bwMode="auto">
            <a:xfrm>
              <a:off x="5426075" y="6118225"/>
              <a:ext cx="36513" cy="63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Rectangle 482"/>
            <p:cNvSpPr>
              <a:spLocks noChangeArrowheads="1"/>
            </p:cNvSpPr>
            <p:nvPr/>
          </p:nvSpPr>
          <p:spPr bwMode="auto">
            <a:xfrm>
              <a:off x="5426075" y="5929313"/>
              <a:ext cx="36513" cy="889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Rectangle 483"/>
            <p:cNvSpPr>
              <a:spLocks noChangeArrowheads="1"/>
            </p:cNvSpPr>
            <p:nvPr/>
          </p:nvSpPr>
          <p:spPr bwMode="auto">
            <a:xfrm>
              <a:off x="5627688" y="6011863"/>
              <a:ext cx="38100" cy="1698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Rectangle 484"/>
            <p:cNvSpPr>
              <a:spLocks noChangeArrowheads="1"/>
            </p:cNvSpPr>
            <p:nvPr/>
          </p:nvSpPr>
          <p:spPr bwMode="auto">
            <a:xfrm>
              <a:off x="5729288" y="5929313"/>
              <a:ext cx="36513" cy="50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Rectangle 485"/>
            <p:cNvSpPr>
              <a:spLocks noChangeArrowheads="1"/>
            </p:cNvSpPr>
            <p:nvPr/>
          </p:nvSpPr>
          <p:spPr bwMode="auto">
            <a:xfrm>
              <a:off x="5729288" y="6081713"/>
              <a:ext cx="36513" cy="1000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486"/>
            <p:cNvSpPr>
              <a:spLocks/>
            </p:cNvSpPr>
            <p:nvPr/>
          </p:nvSpPr>
          <p:spPr bwMode="auto">
            <a:xfrm>
              <a:off x="5419725" y="6043613"/>
              <a:ext cx="49213" cy="50800"/>
            </a:xfrm>
            <a:custGeom>
              <a:avLst/>
              <a:gdLst>
                <a:gd name="T0" fmla="*/ 159 w 319"/>
                <a:gd name="T1" fmla="*/ 0 h 319"/>
                <a:gd name="T2" fmla="*/ 192 w 319"/>
                <a:gd name="T3" fmla="*/ 4 h 319"/>
                <a:gd name="T4" fmla="*/ 221 w 319"/>
                <a:gd name="T5" fmla="*/ 13 h 319"/>
                <a:gd name="T6" fmla="*/ 248 w 319"/>
                <a:gd name="T7" fmla="*/ 28 h 319"/>
                <a:gd name="T8" fmla="*/ 272 w 319"/>
                <a:gd name="T9" fmla="*/ 47 h 319"/>
                <a:gd name="T10" fmla="*/ 292 w 319"/>
                <a:gd name="T11" fmla="*/ 71 h 319"/>
                <a:gd name="T12" fmla="*/ 306 w 319"/>
                <a:gd name="T13" fmla="*/ 98 h 319"/>
                <a:gd name="T14" fmla="*/ 316 w 319"/>
                <a:gd name="T15" fmla="*/ 127 h 319"/>
                <a:gd name="T16" fmla="*/ 319 w 319"/>
                <a:gd name="T17" fmla="*/ 160 h 319"/>
                <a:gd name="T18" fmla="*/ 316 w 319"/>
                <a:gd name="T19" fmla="*/ 191 h 319"/>
                <a:gd name="T20" fmla="*/ 306 w 319"/>
                <a:gd name="T21" fmla="*/ 222 h 319"/>
                <a:gd name="T22" fmla="*/ 292 w 319"/>
                <a:gd name="T23" fmla="*/ 249 h 319"/>
                <a:gd name="T24" fmla="*/ 272 w 319"/>
                <a:gd name="T25" fmla="*/ 273 h 319"/>
                <a:gd name="T26" fmla="*/ 248 w 319"/>
                <a:gd name="T27" fmla="*/ 291 h 319"/>
                <a:gd name="T28" fmla="*/ 221 w 319"/>
                <a:gd name="T29" fmla="*/ 306 h 319"/>
                <a:gd name="T30" fmla="*/ 192 w 319"/>
                <a:gd name="T31" fmla="*/ 316 h 319"/>
                <a:gd name="T32" fmla="*/ 159 w 319"/>
                <a:gd name="T33" fmla="*/ 319 h 319"/>
                <a:gd name="T34" fmla="*/ 127 w 319"/>
                <a:gd name="T35" fmla="*/ 316 h 319"/>
                <a:gd name="T36" fmla="*/ 97 w 319"/>
                <a:gd name="T37" fmla="*/ 306 h 319"/>
                <a:gd name="T38" fmla="*/ 70 w 319"/>
                <a:gd name="T39" fmla="*/ 291 h 319"/>
                <a:gd name="T40" fmla="*/ 47 w 319"/>
                <a:gd name="T41" fmla="*/ 273 h 319"/>
                <a:gd name="T42" fmla="*/ 27 w 319"/>
                <a:gd name="T43" fmla="*/ 249 h 319"/>
                <a:gd name="T44" fmla="*/ 13 w 319"/>
                <a:gd name="T45" fmla="*/ 222 h 319"/>
                <a:gd name="T46" fmla="*/ 3 w 319"/>
                <a:gd name="T47" fmla="*/ 191 h 319"/>
                <a:gd name="T48" fmla="*/ 0 w 319"/>
                <a:gd name="T49" fmla="*/ 160 h 319"/>
                <a:gd name="T50" fmla="*/ 3 w 319"/>
                <a:gd name="T51" fmla="*/ 127 h 319"/>
                <a:gd name="T52" fmla="*/ 13 w 319"/>
                <a:gd name="T53" fmla="*/ 98 h 319"/>
                <a:gd name="T54" fmla="*/ 27 w 319"/>
                <a:gd name="T55" fmla="*/ 71 h 319"/>
                <a:gd name="T56" fmla="*/ 47 w 319"/>
                <a:gd name="T57" fmla="*/ 47 h 319"/>
                <a:gd name="T58" fmla="*/ 70 w 319"/>
                <a:gd name="T59" fmla="*/ 28 h 319"/>
                <a:gd name="T60" fmla="*/ 97 w 319"/>
                <a:gd name="T61" fmla="*/ 13 h 319"/>
                <a:gd name="T62" fmla="*/ 127 w 319"/>
                <a:gd name="T63" fmla="*/ 4 h 319"/>
                <a:gd name="T64" fmla="*/ 159 w 319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319">
                  <a:moveTo>
                    <a:pt x="159" y="0"/>
                  </a:moveTo>
                  <a:lnTo>
                    <a:pt x="192" y="4"/>
                  </a:lnTo>
                  <a:lnTo>
                    <a:pt x="221" y="13"/>
                  </a:lnTo>
                  <a:lnTo>
                    <a:pt x="248" y="28"/>
                  </a:lnTo>
                  <a:lnTo>
                    <a:pt x="272" y="47"/>
                  </a:lnTo>
                  <a:lnTo>
                    <a:pt x="292" y="71"/>
                  </a:lnTo>
                  <a:lnTo>
                    <a:pt x="306" y="98"/>
                  </a:lnTo>
                  <a:lnTo>
                    <a:pt x="316" y="127"/>
                  </a:lnTo>
                  <a:lnTo>
                    <a:pt x="319" y="160"/>
                  </a:lnTo>
                  <a:lnTo>
                    <a:pt x="316" y="191"/>
                  </a:lnTo>
                  <a:lnTo>
                    <a:pt x="306" y="222"/>
                  </a:lnTo>
                  <a:lnTo>
                    <a:pt x="292" y="249"/>
                  </a:lnTo>
                  <a:lnTo>
                    <a:pt x="272" y="273"/>
                  </a:lnTo>
                  <a:lnTo>
                    <a:pt x="248" y="291"/>
                  </a:lnTo>
                  <a:lnTo>
                    <a:pt x="221" y="306"/>
                  </a:lnTo>
                  <a:lnTo>
                    <a:pt x="192" y="316"/>
                  </a:lnTo>
                  <a:lnTo>
                    <a:pt x="159" y="319"/>
                  </a:lnTo>
                  <a:lnTo>
                    <a:pt x="127" y="316"/>
                  </a:lnTo>
                  <a:lnTo>
                    <a:pt x="97" y="306"/>
                  </a:lnTo>
                  <a:lnTo>
                    <a:pt x="70" y="291"/>
                  </a:lnTo>
                  <a:lnTo>
                    <a:pt x="47" y="273"/>
                  </a:lnTo>
                  <a:lnTo>
                    <a:pt x="27" y="249"/>
                  </a:lnTo>
                  <a:lnTo>
                    <a:pt x="13" y="222"/>
                  </a:lnTo>
                  <a:lnTo>
                    <a:pt x="3" y="191"/>
                  </a:lnTo>
                  <a:lnTo>
                    <a:pt x="0" y="160"/>
                  </a:lnTo>
                  <a:lnTo>
                    <a:pt x="3" y="127"/>
                  </a:lnTo>
                  <a:lnTo>
                    <a:pt x="13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0" y="28"/>
                  </a:lnTo>
                  <a:lnTo>
                    <a:pt x="97" y="13"/>
                  </a:lnTo>
                  <a:lnTo>
                    <a:pt x="127" y="4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487"/>
            <p:cNvSpPr>
              <a:spLocks/>
            </p:cNvSpPr>
            <p:nvPr/>
          </p:nvSpPr>
          <p:spPr bwMode="auto">
            <a:xfrm>
              <a:off x="5519738" y="6005513"/>
              <a:ext cx="50800" cy="50800"/>
            </a:xfrm>
            <a:custGeom>
              <a:avLst/>
              <a:gdLst>
                <a:gd name="T0" fmla="*/ 159 w 318"/>
                <a:gd name="T1" fmla="*/ 0 h 319"/>
                <a:gd name="T2" fmla="*/ 191 w 318"/>
                <a:gd name="T3" fmla="*/ 3 h 319"/>
                <a:gd name="T4" fmla="*/ 221 w 318"/>
                <a:gd name="T5" fmla="*/ 13 h 319"/>
                <a:gd name="T6" fmla="*/ 248 w 318"/>
                <a:gd name="T7" fmla="*/ 27 h 319"/>
                <a:gd name="T8" fmla="*/ 271 w 318"/>
                <a:gd name="T9" fmla="*/ 46 h 319"/>
                <a:gd name="T10" fmla="*/ 290 w 318"/>
                <a:gd name="T11" fmla="*/ 70 h 319"/>
                <a:gd name="T12" fmla="*/ 306 w 318"/>
                <a:gd name="T13" fmla="*/ 97 h 319"/>
                <a:gd name="T14" fmla="*/ 314 w 318"/>
                <a:gd name="T15" fmla="*/ 127 h 319"/>
                <a:gd name="T16" fmla="*/ 318 w 318"/>
                <a:gd name="T17" fmla="*/ 159 h 319"/>
                <a:gd name="T18" fmla="*/ 314 w 318"/>
                <a:gd name="T19" fmla="*/ 191 h 319"/>
                <a:gd name="T20" fmla="*/ 306 w 318"/>
                <a:gd name="T21" fmla="*/ 221 h 319"/>
                <a:gd name="T22" fmla="*/ 290 w 318"/>
                <a:gd name="T23" fmla="*/ 248 h 319"/>
                <a:gd name="T24" fmla="*/ 271 w 318"/>
                <a:gd name="T25" fmla="*/ 272 h 319"/>
                <a:gd name="T26" fmla="*/ 248 w 318"/>
                <a:gd name="T27" fmla="*/ 290 h 319"/>
                <a:gd name="T28" fmla="*/ 221 w 318"/>
                <a:gd name="T29" fmla="*/ 306 h 319"/>
                <a:gd name="T30" fmla="*/ 191 w 318"/>
                <a:gd name="T31" fmla="*/ 314 h 319"/>
                <a:gd name="T32" fmla="*/ 159 w 318"/>
                <a:gd name="T33" fmla="*/ 319 h 319"/>
                <a:gd name="T34" fmla="*/ 127 w 318"/>
                <a:gd name="T35" fmla="*/ 314 h 319"/>
                <a:gd name="T36" fmla="*/ 97 w 318"/>
                <a:gd name="T37" fmla="*/ 306 h 319"/>
                <a:gd name="T38" fmla="*/ 70 w 318"/>
                <a:gd name="T39" fmla="*/ 290 h 319"/>
                <a:gd name="T40" fmla="*/ 46 w 318"/>
                <a:gd name="T41" fmla="*/ 272 h 319"/>
                <a:gd name="T42" fmla="*/ 27 w 318"/>
                <a:gd name="T43" fmla="*/ 248 h 319"/>
                <a:gd name="T44" fmla="*/ 13 w 318"/>
                <a:gd name="T45" fmla="*/ 221 h 319"/>
                <a:gd name="T46" fmla="*/ 3 w 318"/>
                <a:gd name="T47" fmla="*/ 191 h 319"/>
                <a:gd name="T48" fmla="*/ 0 w 318"/>
                <a:gd name="T49" fmla="*/ 159 h 319"/>
                <a:gd name="T50" fmla="*/ 3 w 318"/>
                <a:gd name="T51" fmla="*/ 127 h 319"/>
                <a:gd name="T52" fmla="*/ 13 w 318"/>
                <a:gd name="T53" fmla="*/ 97 h 319"/>
                <a:gd name="T54" fmla="*/ 27 w 318"/>
                <a:gd name="T55" fmla="*/ 70 h 319"/>
                <a:gd name="T56" fmla="*/ 46 w 318"/>
                <a:gd name="T57" fmla="*/ 46 h 319"/>
                <a:gd name="T58" fmla="*/ 70 w 318"/>
                <a:gd name="T59" fmla="*/ 27 h 319"/>
                <a:gd name="T60" fmla="*/ 97 w 318"/>
                <a:gd name="T61" fmla="*/ 13 h 319"/>
                <a:gd name="T62" fmla="*/ 127 w 318"/>
                <a:gd name="T63" fmla="*/ 3 h 319"/>
                <a:gd name="T64" fmla="*/ 159 w 318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9">
                  <a:moveTo>
                    <a:pt x="159" y="0"/>
                  </a:moveTo>
                  <a:lnTo>
                    <a:pt x="191" y="3"/>
                  </a:lnTo>
                  <a:lnTo>
                    <a:pt x="221" y="13"/>
                  </a:lnTo>
                  <a:lnTo>
                    <a:pt x="248" y="27"/>
                  </a:lnTo>
                  <a:lnTo>
                    <a:pt x="271" y="46"/>
                  </a:lnTo>
                  <a:lnTo>
                    <a:pt x="290" y="70"/>
                  </a:lnTo>
                  <a:lnTo>
                    <a:pt x="306" y="97"/>
                  </a:lnTo>
                  <a:lnTo>
                    <a:pt x="314" y="127"/>
                  </a:lnTo>
                  <a:lnTo>
                    <a:pt x="318" y="159"/>
                  </a:lnTo>
                  <a:lnTo>
                    <a:pt x="314" y="191"/>
                  </a:lnTo>
                  <a:lnTo>
                    <a:pt x="306" y="221"/>
                  </a:lnTo>
                  <a:lnTo>
                    <a:pt x="290" y="248"/>
                  </a:lnTo>
                  <a:lnTo>
                    <a:pt x="271" y="272"/>
                  </a:lnTo>
                  <a:lnTo>
                    <a:pt x="248" y="290"/>
                  </a:lnTo>
                  <a:lnTo>
                    <a:pt x="221" y="306"/>
                  </a:lnTo>
                  <a:lnTo>
                    <a:pt x="191" y="314"/>
                  </a:lnTo>
                  <a:lnTo>
                    <a:pt x="159" y="319"/>
                  </a:lnTo>
                  <a:lnTo>
                    <a:pt x="127" y="314"/>
                  </a:lnTo>
                  <a:lnTo>
                    <a:pt x="97" y="306"/>
                  </a:lnTo>
                  <a:lnTo>
                    <a:pt x="70" y="290"/>
                  </a:lnTo>
                  <a:lnTo>
                    <a:pt x="46" y="272"/>
                  </a:lnTo>
                  <a:lnTo>
                    <a:pt x="27" y="248"/>
                  </a:lnTo>
                  <a:lnTo>
                    <a:pt x="13" y="221"/>
                  </a:lnTo>
                  <a:lnTo>
                    <a:pt x="3" y="191"/>
                  </a:lnTo>
                  <a:lnTo>
                    <a:pt x="0" y="159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7" y="70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7" y="13"/>
                  </a:lnTo>
                  <a:lnTo>
                    <a:pt x="127" y="3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Freeform 488"/>
            <p:cNvSpPr>
              <a:spLocks/>
            </p:cNvSpPr>
            <p:nvPr/>
          </p:nvSpPr>
          <p:spPr bwMode="auto">
            <a:xfrm>
              <a:off x="5621338" y="5935663"/>
              <a:ext cx="50800" cy="50800"/>
            </a:xfrm>
            <a:custGeom>
              <a:avLst/>
              <a:gdLst>
                <a:gd name="T0" fmla="*/ 159 w 318"/>
                <a:gd name="T1" fmla="*/ 0 h 318"/>
                <a:gd name="T2" fmla="*/ 191 w 318"/>
                <a:gd name="T3" fmla="*/ 4 h 318"/>
                <a:gd name="T4" fmla="*/ 221 w 318"/>
                <a:gd name="T5" fmla="*/ 12 h 318"/>
                <a:gd name="T6" fmla="*/ 248 w 318"/>
                <a:gd name="T7" fmla="*/ 27 h 318"/>
                <a:gd name="T8" fmla="*/ 272 w 318"/>
                <a:gd name="T9" fmla="*/ 47 h 318"/>
                <a:gd name="T10" fmla="*/ 291 w 318"/>
                <a:gd name="T11" fmla="*/ 71 h 318"/>
                <a:gd name="T12" fmla="*/ 305 w 318"/>
                <a:gd name="T13" fmla="*/ 97 h 318"/>
                <a:gd name="T14" fmla="*/ 315 w 318"/>
                <a:gd name="T15" fmla="*/ 127 h 318"/>
                <a:gd name="T16" fmla="*/ 318 w 318"/>
                <a:gd name="T17" fmla="*/ 160 h 318"/>
                <a:gd name="T18" fmla="*/ 315 w 318"/>
                <a:gd name="T19" fmla="*/ 191 h 318"/>
                <a:gd name="T20" fmla="*/ 305 w 318"/>
                <a:gd name="T21" fmla="*/ 222 h 318"/>
                <a:gd name="T22" fmla="*/ 291 w 318"/>
                <a:gd name="T23" fmla="*/ 249 h 318"/>
                <a:gd name="T24" fmla="*/ 272 w 318"/>
                <a:gd name="T25" fmla="*/ 272 h 318"/>
                <a:gd name="T26" fmla="*/ 248 w 318"/>
                <a:gd name="T27" fmla="*/ 291 h 318"/>
                <a:gd name="T28" fmla="*/ 221 w 318"/>
                <a:gd name="T29" fmla="*/ 306 h 318"/>
                <a:gd name="T30" fmla="*/ 191 w 318"/>
                <a:gd name="T31" fmla="*/ 315 h 318"/>
                <a:gd name="T32" fmla="*/ 159 w 318"/>
                <a:gd name="T33" fmla="*/ 318 h 318"/>
                <a:gd name="T34" fmla="*/ 127 w 318"/>
                <a:gd name="T35" fmla="*/ 315 h 318"/>
                <a:gd name="T36" fmla="*/ 97 w 318"/>
                <a:gd name="T37" fmla="*/ 306 h 318"/>
                <a:gd name="T38" fmla="*/ 70 w 318"/>
                <a:gd name="T39" fmla="*/ 291 h 318"/>
                <a:gd name="T40" fmla="*/ 47 w 318"/>
                <a:gd name="T41" fmla="*/ 272 h 318"/>
                <a:gd name="T42" fmla="*/ 28 w 318"/>
                <a:gd name="T43" fmla="*/ 249 h 318"/>
                <a:gd name="T44" fmla="*/ 12 w 318"/>
                <a:gd name="T45" fmla="*/ 222 h 318"/>
                <a:gd name="T46" fmla="*/ 4 w 318"/>
                <a:gd name="T47" fmla="*/ 191 h 318"/>
                <a:gd name="T48" fmla="*/ 0 w 318"/>
                <a:gd name="T49" fmla="*/ 160 h 318"/>
                <a:gd name="T50" fmla="*/ 4 w 318"/>
                <a:gd name="T51" fmla="*/ 127 h 318"/>
                <a:gd name="T52" fmla="*/ 12 w 318"/>
                <a:gd name="T53" fmla="*/ 97 h 318"/>
                <a:gd name="T54" fmla="*/ 28 w 318"/>
                <a:gd name="T55" fmla="*/ 71 h 318"/>
                <a:gd name="T56" fmla="*/ 47 w 318"/>
                <a:gd name="T57" fmla="*/ 47 h 318"/>
                <a:gd name="T58" fmla="*/ 70 w 318"/>
                <a:gd name="T59" fmla="*/ 27 h 318"/>
                <a:gd name="T60" fmla="*/ 97 w 318"/>
                <a:gd name="T61" fmla="*/ 12 h 318"/>
                <a:gd name="T62" fmla="*/ 127 w 318"/>
                <a:gd name="T63" fmla="*/ 4 h 318"/>
                <a:gd name="T64" fmla="*/ 159 w 318"/>
                <a:gd name="T6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8">
                  <a:moveTo>
                    <a:pt x="159" y="0"/>
                  </a:moveTo>
                  <a:lnTo>
                    <a:pt x="191" y="4"/>
                  </a:lnTo>
                  <a:lnTo>
                    <a:pt x="221" y="12"/>
                  </a:lnTo>
                  <a:lnTo>
                    <a:pt x="248" y="27"/>
                  </a:lnTo>
                  <a:lnTo>
                    <a:pt x="272" y="47"/>
                  </a:lnTo>
                  <a:lnTo>
                    <a:pt x="291" y="71"/>
                  </a:lnTo>
                  <a:lnTo>
                    <a:pt x="305" y="97"/>
                  </a:lnTo>
                  <a:lnTo>
                    <a:pt x="315" y="127"/>
                  </a:lnTo>
                  <a:lnTo>
                    <a:pt x="318" y="160"/>
                  </a:lnTo>
                  <a:lnTo>
                    <a:pt x="315" y="191"/>
                  </a:lnTo>
                  <a:lnTo>
                    <a:pt x="305" y="222"/>
                  </a:lnTo>
                  <a:lnTo>
                    <a:pt x="291" y="249"/>
                  </a:lnTo>
                  <a:lnTo>
                    <a:pt x="272" y="272"/>
                  </a:lnTo>
                  <a:lnTo>
                    <a:pt x="248" y="291"/>
                  </a:lnTo>
                  <a:lnTo>
                    <a:pt x="221" y="306"/>
                  </a:lnTo>
                  <a:lnTo>
                    <a:pt x="191" y="315"/>
                  </a:lnTo>
                  <a:lnTo>
                    <a:pt x="159" y="318"/>
                  </a:lnTo>
                  <a:lnTo>
                    <a:pt x="127" y="315"/>
                  </a:lnTo>
                  <a:lnTo>
                    <a:pt x="97" y="306"/>
                  </a:lnTo>
                  <a:lnTo>
                    <a:pt x="70" y="291"/>
                  </a:lnTo>
                  <a:lnTo>
                    <a:pt x="47" y="272"/>
                  </a:lnTo>
                  <a:lnTo>
                    <a:pt x="28" y="249"/>
                  </a:lnTo>
                  <a:lnTo>
                    <a:pt x="12" y="222"/>
                  </a:lnTo>
                  <a:lnTo>
                    <a:pt x="4" y="191"/>
                  </a:lnTo>
                  <a:lnTo>
                    <a:pt x="0" y="160"/>
                  </a:lnTo>
                  <a:lnTo>
                    <a:pt x="4" y="127"/>
                  </a:lnTo>
                  <a:lnTo>
                    <a:pt x="12" y="97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0" y="27"/>
                  </a:lnTo>
                  <a:lnTo>
                    <a:pt x="97" y="12"/>
                  </a:lnTo>
                  <a:lnTo>
                    <a:pt x="127" y="4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Freeform 489"/>
            <p:cNvSpPr>
              <a:spLocks/>
            </p:cNvSpPr>
            <p:nvPr/>
          </p:nvSpPr>
          <p:spPr bwMode="auto">
            <a:xfrm>
              <a:off x="5722938" y="6005513"/>
              <a:ext cx="49213" cy="50800"/>
            </a:xfrm>
            <a:custGeom>
              <a:avLst/>
              <a:gdLst>
                <a:gd name="T0" fmla="*/ 160 w 319"/>
                <a:gd name="T1" fmla="*/ 0 h 319"/>
                <a:gd name="T2" fmla="*/ 192 w 319"/>
                <a:gd name="T3" fmla="*/ 3 h 319"/>
                <a:gd name="T4" fmla="*/ 222 w 319"/>
                <a:gd name="T5" fmla="*/ 13 h 319"/>
                <a:gd name="T6" fmla="*/ 249 w 319"/>
                <a:gd name="T7" fmla="*/ 27 h 319"/>
                <a:gd name="T8" fmla="*/ 272 w 319"/>
                <a:gd name="T9" fmla="*/ 46 h 319"/>
                <a:gd name="T10" fmla="*/ 292 w 319"/>
                <a:gd name="T11" fmla="*/ 70 h 319"/>
                <a:gd name="T12" fmla="*/ 306 w 319"/>
                <a:gd name="T13" fmla="*/ 97 h 319"/>
                <a:gd name="T14" fmla="*/ 316 w 319"/>
                <a:gd name="T15" fmla="*/ 127 h 319"/>
                <a:gd name="T16" fmla="*/ 319 w 319"/>
                <a:gd name="T17" fmla="*/ 159 h 319"/>
                <a:gd name="T18" fmla="*/ 316 w 319"/>
                <a:gd name="T19" fmla="*/ 191 h 319"/>
                <a:gd name="T20" fmla="*/ 306 w 319"/>
                <a:gd name="T21" fmla="*/ 221 h 319"/>
                <a:gd name="T22" fmla="*/ 292 w 319"/>
                <a:gd name="T23" fmla="*/ 248 h 319"/>
                <a:gd name="T24" fmla="*/ 272 w 319"/>
                <a:gd name="T25" fmla="*/ 272 h 319"/>
                <a:gd name="T26" fmla="*/ 249 w 319"/>
                <a:gd name="T27" fmla="*/ 290 h 319"/>
                <a:gd name="T28" fmla="*/ 222 w 319"/>
                <a:gd name="T29" fmla="*/ 306 h 319"/>
                <a:gd name="T30" fmla="*/ 192 w 319"/>
                <a:gd name="T31" fmla="*/ 314 h 319"/>
                <a:gd name="T32" fmla="*/ 160 w 319"/>
                <a:gd name="T33" fmla="*/ 319 h 319"/>
                <a:gd name="T34" fmla="*/ 127 w 319"/>
                <a:gd name="T35" fmla="*/ 314 h 319"/>
                <a:gd name="T36" fmla="*/ 98 w 319"/>
                <a:gd name="T37" fmla="*/ 306 h 319"/>
                <a:gd name="T38" fmla="*/ 71 w 319"/>
                <a:gd name="T39" fmla="*/ 290 h 319"/>
                <a:gd name="T40" fmla="*/ 47 w 319"/>
                <a:gd name="T41" fmla="*/ 272 h 319"/>
                <a:gd name="T42" fmla="*/ 27 w 319"/>
                <a:gd name="T43" fmla="*/ 248 h 319"/>
                <a:gd name="T44" fmla="*/ 13 w 319"/>
                <a:gd name="T45" fmla="*/ 221 h 319"/>
                <a:gd name="T46" fmla="*/ 3 w 319"/>
                <a:gd name="T47" fmla="*/ 191 h 319"/>
                <a:gd name="T48" fmla="*/ 0 w 319"/>
                <a:gd name="T49" fmla="*/ 159 h 319"/>
                <a:gd name="T50" fmla="*/ 3 w 319"/>
                <a:gd name="T51" fmla="*/ 127 h 319"/>
                <a:gd name="T52" fmla="*/ 13 w 319"/>
                <a:gd name="T53" fmla="*/ 97 h 319"/>
                <a:gd name="T54" fmla="*/ 27 w 319"/>
                <a:gd name="T55" fmla="*/ 70 h 319"/>
                <a:gd name="T56" fmla="*/ 47 w 319"/>
                <a:gd name="T57" fmla="*/ 46 h 319"/>
                <a:gd name="T58" fmla="*/ 71 w 319"/>
                <a:gd name="T59" fmla="*/ 27 h 319"/>
                <a:gd name="T60" fmla="*/ 98 w 319"/>
                <a:gd name="T61" fmla="*/ 13 h 319"/>
                <a:gd name="T62" fmla="*/ 127 w 319"/>
                <a:gd name="T63" fmla="*/ 3 h 319"/>
                <a:gd name="T64" fmla="*/ 160 w 319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319">
                  <a:moveTo>
                    <a:pt x="160" y="0"/>
                  </a:moveTo>
                  <a:lnTo>
                    <a:pt x="192" y="3"/>
                  </a:lnTo>
                  <a:lnTo>
                    <a:pt x="222" y="13"/>
                  </a:lnTo>
                  <a:lnTo>
                    <a:pt x="249" y="27"/>
                  </a:lnTo>
                  <a:lnTo>
                    <a:pt x="272" y="46"/>
                  </a:lnTo>
                  <a:lnTo>
                    <a:pt x="292" y="70"/>
                  </a:lnTo>
                  <a:lnTo>
                    <a:pt x="306" y="97"/>
                  </a:lnTo>
                  <a:lnTo>
                    <a:pt x="316" y="127"/>
                  </a:lnTo>
                  <a:lnTo>
                    <a:pt x="319" y="159"/>
                  </a:lnTo>
                  <a:lnTo>
                    <a:pt x="316" y="191"/>
                  </a:lnTo>
                  <a:lnTo>
                    <a:pt x="306" y="221"/>
                  </a:lnTo>
                  <a:lnTo>
                    <a:pt x="292" y="248"/>
                  </a:lnTo>
                  <a:lnTo>
                    <a:pt x="272" y="272"/>
                  </a:lnTo>
                  <a:lnTo>
                    <a:pt x="249" y="290"/>
                  </a:lnTo>
                  <a:lnTo>
                    <a:pt x="222" y="306"/>
                  </a:lnTo>
                  <a:lnTo>
                    <a:pt x="192" y="314"/>
                  </a:lnTo>
                  <a:lnTo>
                    <a:pt x="160" y="319"/>
                  </a:lnTo>
                  <a:lnTo>
                    <a:pt x="127" y="314"/>
                  </a:lnTo>
                  <a:lnTo>
                    <a:pt x="98" y="306"/>
                  </a:lnTo>
                  <a:lnTo>
                    <a:pt x="71" y="290"/>
                  </a:lnTo>
                  <a:lnTo>
                    <a:pt x="47" y="272"/>
                  </a:lnTo>
                  <a:lnTo>
                    <a:pt x="27" y="248"/>
                  </a:lnTo>
                  <a:lnTo>
                    <a:pt x="13" y="221"/>
                  </a:lnTo>
                  <a:lnTo>
                    <a:pt x="3" y="191"/>
                  </a:lnTo>
                  <a:lnTo>
                    <a:pt x="0" y="159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7" y="70"/>
                  </a:lnTo>
                  <a:lnTo>
                    <a:pt x="47" y="46"/>
                  </a:lnTo>
                  <a:lnTo>
                    <a:pt x="71" y="27"/>
                  </a:lnTo>
                  <a:lnTo>
                    <a:pt x="98" y="13"/>
                  </a:lnTo>
                  <a:lnTo>
                    <a:pt x="127" y="3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3" name="Group 1112"/>
          <p:cNvGrpSpPr/>
          <p:nvPr/>
        </p:nvGrpSpPr>
        <p:grpSpPr>
          <a:xfrm>
            <a:off x="4404765" y="5851961"/>
            <a:ext cx="566737" cy="406400"/>
            <a:chOff x="4405313" y="5851525"/>
            <a:chExt cx="566737" cy="406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1" name="Freeform 494"/>
            <p:cNvSpPr>
              <a:spLocks noEditPoints="1"/>
            </p:cNvSpPr>
            <p:nvPr/>
          </p:nvSpPr>
          <p:spPr bwMode="auto">
            <a:xfrm>
              <a:off x="4405313" y="5851525"/>
              <a:ext cx="566737" cy="406400"/>
            </a:xfrm>
            <a:custGeom>
              <a:avLst/>
              <a:gdLst>
                <a:gd name="T0" fmla="*/ 219 w 3570"/>
                <a:gd name="T1" fmla="*/ 2120 h 2559"/>
                <a:gd name="T2" fmla="*/ 219 w 3570"/>
                <a:gd name="T3" fmla="*/ 2230 h 2559"/>
                <a:gd name="T4" fmla="*/ 222 w 3570"/>
                <a:gd name="T5" fmla="*/ 2256 h 2559"/>
                <a:gd name="T6" fmla="*/ 229 w 3570"/>
                <a:gd name="T7" fmla="*/ 2279 h 2559"/>
                <a:gd name="T8" fmla="*/ 242 w 3570"/>
                <a:gd name="T9" fmla="*/ 2300 h 2559"/>
                <a:gd name="T10" fmla="*/ 260 w 3570"/>
                <a:gd name="T11" fmla="*/ 2316 h 2559"/>
                <a:gd name="T12" fmla="*/ 280 w 3570"/>
                <a:gd name="T13" fmla="*/ 2329 h 2559"/>
                <a:gd name="T14" fmla="*/ 303 w 3570"/>
                <a:gd name="T15" fmla="*/ 2338 h 2559"/>
                <a:gd name="T16" fmla="*/ 328 w 3570"/>
                <a:gd name="T17" fmla="*/ 2340 h 2559"/>
                <a:gd name="T18" fmla="*/ 3242 w 3570"/>
                <a:gd name="T19" fmla="*/ 2340 h 2559"/>
                <a:gd name="T20" fmla="*/ 3267 w 3570"/>
                <a:gd name="T21" fmla="*/ 2338 h 2559"/>
                <a:gd name="T22" fmla="*/ 3290 w 3570"/>
                <a:gd name="T23" fmla="*/ 2329 h 2559"/>
                <a:gd name="T24" fmla="*/ 3310 w 3570"/>
                <a:gd name="T25" fmla="*/ 2316 h 2559"/>
                <a:gd name="T26" fmla="*/ 3328 w 3570"/>
                <a:gd name="T27" fmla="*/ 2300 h 2559"/>
                <a:gd name="T28" fmla="*/ 3341 w 3570"/>
                <a:gd name="T29" fmla="*/ 2279 h 2559"/>
                <a:gd name="T30" fmla="*/ 3348 w 3570"/>
                <a:gd name="T31" fmla="*/ 2256 h 2559"/>
                <a:gd name="T32" fmla="*/ 3351 w 3570"/>
                <a:gd name="T33" fmla="*/ 2230 h 2559"/>
                <a:gd name="T34" fmla="*/ 3351 w 3570"/>
                <a:gd name="T35" fmla="*/ 2120 h 2559"/>
                <a:gd name="T36" fmla="*/ 219 w 3570"/>
                <a:gd name="T37" fmla="*/ 2120 h 2559"/>
                <a:gd name="T38" fmla="*/ 510 w 3570"/>
                <a:gd name="T39" fmla="*/ 219 h 2559"/>
                <a:gd name="T40" fmla="*/ 510 w 3570"/>
                <a:gd name="T41" fmla="*/ 1901 h 2559"/>
                <a:gd name="T42" fmla="*/ 3060 w 3570"/>
                <a:gd name="T43" fmla="*/ 1901 h 2559"/>
                <a:gd name="T44" fmla="*/ 3060 w 3570"/>
                <a:gd name="T45" fmla="*/ 219 h 2559"/>
                <a:gd name="T46" fmla="*/ 510 w 3570"/>
                <a:gd name="T47" fmla="*/ 219 h 2559"/>
                <a:gd name="T48" fmla="*/ 291 w 3570"/>
                <a:gd name="T49" fmla="*/ 0 h 2559"/>
                <a:gd name="T50" fmla="*/ 3279 w 3570"/>
                <a:gd name="T51" fmla="*/ 0 h 2559"/>
                <a:gd name="T52" fmla="*/ 3279 w 3570"/>
                <a:gd name="T53" fmla="*/ 1901 h 2559"/>
                <a:gd name="T54" fmla="*/ 3570 w 3570"/>
                <a:gd name="T55" fmla="*/ 1901 h 2559"/>
                <a:gd name="T56" fmla="*/ 3570 w 3570"/>
                <a:gd name="T57" fmla="*/ 2230 h 2559"/>
                <a:gd name="T58" fmla="*/ 3567 w 3570"/>
                <a:gd name="T59" fmla="*/ 2276 h 2559"/>
                <a:gd name="T60" fmla="*/ 3558 w 3570"/>
                <a:gd name="T61" fmla="*/ 2318 h 2559"/>
                <a:gd name="T62" fmla="*/ 3544 w 3570"/>
                <a:gd name="T63" fmla="*/ 2358 h 2559"/>
                <a:gd name="T64" fmla="*/ 3526 w 3570"/>
                <a:gd name="T65" fmla="*/ 2396 h 2559"/>
                <a:gd name="T66" fmla="*/ 3502 w 3570"/>
                <a:gd name="T67" fmla="*/ 2432 h 2559"/>
                <a:gd name="T68" fmla="*/ 3474 w 3570"/>
                <a:gd name="T69" fmla="*/ 2463 h 2559"/>
                <a:gd name="T70" fmla="*/ 3442 w 3570"/>
                <a:gd name="T71" fmla="*/ 2491 h 2559"/>
                <a:gd name="T72" fmla="*/ 3408 w 3570"/>
                <a:gd name="T73" fmla="*/ 2514 h 2559"/>
                <a:gd name="T74" fmla="*/ 3370 w 3570"/>
                <a:gd name="T75" fmla="*/ 2534 h 2559"/>
                <a:gd name="T76" fmla="*/ 3329 w 3570"/>
                <a:gd name="T77" fmla="*/ 2548 h 2559"/>
                <a:gd name="T78" fmla="*/ 3287 w 3570"/>
                <a:gd name="T79" fmla="*/ 2557 h 2559"/>
                <a:gd name="T80" fmla="*/ 3242 w 3570"/>
                <a:gd name="T81" fmla="*/ 2559 h 2559"/>
                <a:gd name="T82" fmla="*/ 328 w 3570"/>
                <a:gd name="T83" fmla="*/ 2559 h 2559"/>
                <a:gd name="T84" fmla="*/ 283 w 3570"/>
                <a:gd name="T85" fmla="*/ 2557 h 2559"/>
                <a:gd name="T86" fmla="*/ 241 w 3570"/>
                <a:gd name="T87" fmla="*/ 2548 h 2559"/>
                <a:gd name="T88" fmla="*/ 200 w 3570"/>
                <a:gd name="T89" fmla="*/ 2534 h 2559"/>
                <a:gd name="T90" fmla="*/ 162 w 3570"/>
                <a:gd name="T91" fmla="*/ 2514 h 2559"/>
                <a:gd name="T92" fmla="*/ 128 w 3570"/>
                <a:gd name="T93" fmla="*/ 2491 h 2559"/>
                <a:gd name="T94" fmla="*/ 96 w 3570"/>
                <a:gd name="T95" fmla="*/ 2463 h 2559"/>
                <a:gd name="T96" fmla="*/ 68 w 3570"/>
                <a:gd name="T97" fmla="*/ 2432 h 2559"/>
                <a:gd name="T98" fmla="*/ 44 w 3570"/>
                <a:gd name="T99" fmla="*/ 2396 h 2559"/>
                <a:gd name="T100" fmla="*/ 26 w 3570"/>
                <a:gd name="T101" fmla="*/ 2358 h 2559"/>
                <a:gd name="T102" fmla="*/ 12 w 3570"/>
                <a:gd name="T103" fmla="*/ 2318 h 2559"/>
                <a:gd name="T104" fmla="*/ 3 w 3570"/>
                <a:gd name="T105" fmla="*/ 2276 h 2559"/>
                <a:gd name="T106" fmla="*/ 0 w 3570"/>
                <a:gd name="T107" fmla="*/ 2230 h 2559"/>
                <a:gd name="T108" fmla="*/ 0 w 3570"/>
                <a:gd name="T109" fmla="*/ 1901 h 2559"/>
                <a:gd name="T110" fmla="*/ 291 w 3570"/>
                <a:gd name="T111" fmla="*/ 1901 h 2559"/>
                <a:gd name="T112" fmla="*/ 291 w 3570"/>
                <a:gd name="T113" fmla="*/ 0 h 2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0" h="2559">
                  <a:moveTo>
                    <a:pt x="219" y="2120"/>
                  </a:moveTo>
                  <a:lnTo>
                    <a:pt x="219" y="2230"/>
                  </a:lnTo>
                  <a:lnTo>
                    <a:pt x="222" y="2256"/>
                  </a:lnTo>
                  <a:lnTo>
                    <a:pt x="229" y="2279"/>
                  </a:lnTo>
                  <a:lnTo>
                    <a:pt x="242" y="2300"/>
                  </a:lnTo>
                  <a:lnTo>
                    <a:pt x="260" y="2316"/>
                  </a:lnTo>
                  <a:lnTo>
                    <a:pt x="280" y="2329"/>
                  </a:lnTo>
                  <a:lnTo>
                    <a:pt x="303" y="2338"/>
                  </a:lnTo>
                  <a:lnTo>
                    <a:pt x="328" y="2340"/>
                  </a:lnTo>
                  <a:lnTo>
                    <a:pt x="3242" y="2340"/>
                  </a:lnTo>
                  <a:lnTo>
                    <a:pt x="3267" y="2338"/>
                  </a:lnTo>
                  <a:lnTo>
                    <a:pt x="3290" y="2329"/>
                  </a:lnTo>
                  <a:lnTo>
                    <a:pt x="3310" y="2316"/>
                  </a:lnTo>
                  <a:lnTo>
                    <a:pt x="3328" y="2300"/>
                  </a:lnTo>
                  <a:lnTo>
                    <a:pt x="3341" y="2279"/>
                  </a:lnTo>
                  <a:lnTo>
                    <a:pt x="3348" y="2256"/>
                  </a:lnTo>
                  <a:lnTo>
                    <a:pt x="3351" y="2230"/>
                  </a:lnTo>
                  <a:lnTo>
                    <a:pt x="3351" y="2120"/>
                  </a:lnTo>
                  <a:lnTo>
                    <a:pt x="219" y="2120"/>
                  </a:lnTo>
                  <a:close/>
                  <a:moveTo>
                    <a:pt x="510" y="219"/>
                  </a:moveTo>
                  <a:lnTo>
                    <a:pt x="510" y="1901"/>
                  </a:lnTo>
                  <a:lnTo>
                    <a:pt x="3060" y="1901"/>
                  </a:lnTo>
                  <a:lnTo>
                    <a:pt x="3060" y="219"/>
                  </a:lnTo>
                  <a:lnTo>
                    <a:pt x="510" y="219"/>
                  </a:lnTo>
                  <a:close/>
                  <a:moveTo>
                    <a:pt x="291" y="0"/>
                  </a:moveTo>
                  <a:lnTo>
                    <a:pt x="3279" y="0"/>
                  </a:lnTo>
                  <a:lnTo>
                    <a:pt x="3279" y="1901"/>
                  </a:lnTo>
                  <a:lnTo>
                    <a:pt x="3570" y="1901"/>
                  </a:lnTo>
                  <a:lnTo>
                    <a:pt x="3570" y="2230"/>
                  </a:lnTo>
                  <a:lnTo>
                    <a:pt x="3567" y="2276"/>
                  </a:lnTo>
                  <a:lnTo>
                    <a:pt x="3558" y="2318"/>
                  </a:lnTo>
                  <a:lnTo>
                    <a:pt x="3544" y="2358"/>
                  </a:lnTo>
                  <a:lnTo>
                    <a:pt x="3526" y="2396"/>
                  </a:lnTo>
                  <a:lnTo>
                    <a:pt x="3502" y="2432"/>
                  </a:lnTo>
                  <a:lnTo>
                    <a:pt x="3474" y="2463"/>
                  </a:lnTo>
                  <a:lnTo>
                    <a:pt x="3442" y="2491"/>
                  </a:lnTo>
                  <a:lnTo>
                    <a:pt x="3408" y="2514"/>
                  </a:lnTo>
                  <a:lnTo>
                    <a:pt x="3370" y="2534"/>
                  </a:lnTo>
                  <a:lnTo>
                    <a:pt x="3329" y="2548"/>
                  </a:lnTo>
                  <a:lnTo>
                    <a:pt x="3287" y="2557"/>
                  </a:lnTo>
                  <a:lnTo>
                    <a:pt x="3242" y="2559"/>
                  </a:lnTo>
                  <a:lnTo>
                    <a:pt x="328" y="2559"/>
                  </a:lnTo>
                  <a:lnTo>
                    <a:pt x="283" y="2557"/>
                  </a:lnTo>
                  <a:lnTo>
                    <a:pt x="241" y="2548"/>
                  </a:lnTo>
                  <a:lnTo>
                    <a:pt x="200" y="2534"/>
                  </a:lnTo>
                  <a:lnTo>
                    <a:pt x="162" y="2514"/>
                  </a:lnTo>
                  <a:lnTo>
                    <a:pt x="128" y="2491"/>
                  </a:lnTo>
                  <a:lnTo>
                    <a:pt x="96" y="2463"/>
                  </a:lnTo>
                  <a:lnTo>
                    <a:pt x="68" y="2432"/>
                  </a:lnTo>
                  <a:lnTo>
                    <a:pt x="44" y="2396"/>
                  </a:lnTo>
                  <a:lnTo>
                    <a:pt x="26" y="2358"/>
                  </a:lnTo>
                  <a:lnTo>
                    <a:pt x="12" y="2318"/>
                  </a:lnTo>
                  <a:lnTo>
                    <a:pt x="3" y="2276"/>
                  </a:lnTo>
                  <a:lnTo>
                    <a:pt x="0" y="2230"/>
                  </a:lnTo>
                  <a:lnTo>
                    <a:pt x="0" y="1901"/>
                  </a:lnTo>
                  <a:lnTo>
                    <a:pt x="291" y="1901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495"/>
            <p:cNvSpPr>
              <a:spLocks noEditPoints="1"/>
            </p:cNvSpPr>
            <p:nvPr/>
          </p:nvSpPr>
          <p:spPr bwMode="auto">
            <a:xfrm>
              <a:off x="4567238" y="5897563"/>
              <a:ext cx="242887" cy="244475"/>
            </a:xfrm>
            <a:custGeom>
              <a:avLst/>
              <a:gdLst>
                <a:gd name="T0" fmla="*/ 697 w 1530"/>
                <a:gd name="T1" fmla="*/ 682 h 1535"/>
                <a:gd name="T2" fmla="*/ 656 w 1530"/>
                <a:gd name="T3" fmla="*/ 768 h 1535"/>
                <a:gd name="T4" fmla="*/ 697 w 1530"/>
                <a:gd name="T5" fmla="*/ 854 h 1535"/>
                <a:gd name="T6" fmla="*/ 790 w 1530"/>
                <a:gd name="T7" fmla="*/ 874 h 1535"/>
                <a:gd name="T8" fmla="*/ 863 w 1530"/>
                <a:gd name="T9" fmla="*/ 816 h 1535"/>
                <a:gd name="T10" fmla="*/ 863 w 1530"/>
                <a:gd name="T11" fmla="*/ 719 h 1535"/>
                <a:gd name="T12" fmla="*/ 790 w 1530"/>
                <a:gd name="T13" fmla="*/ 661 h 1535"/>
                <a:gd name="T14" fmla="*/ 902 w 1530"/>
                <a:gd name="T15" fmla="*/ 12 h 1535"/>
                <a:gd name="T16" fmla="*/ 1151 w 1530"/>
                <a:gd name="T17" fmla="*/ 104 h 1535"/>
                <a:gd name="T18" fmla="*/ 1350 w 1530"/>
                <a:gd name="T19" fmla="*/ 274 h 1535"/>
                <a:gd name="T20" fmla="*/ 1482 w 1530"/>
                <a:gd name="T21" fmla="*/ 500 h 1535"/>
                <a:gd name="T22" fmla="*/ 1530 w 1530"/>
                <a:gd name="T23" fmla="*/ 768 h 1535"/>
                <a:gd name="T24" fmla="*/ 1485 w 1530"/>
                <a:gd name="T25" fmla="*/ 934 h 1535"/>
                <a:gd name="T26" fmla="*/ 1368 w 1530"/>
                <a:gd name="T27" fmla="*/ 1052 h 1535"/>
                <a:gd name="T28" fmla="*/ 1202 w 1530"/>
                <a:gd name="T29" fmla="*/ 1097 h 1535"/>
                <a:gd name="T30" fmla="*/ 1047 w 1530"/>
                <a:gd name="T31" fmla="*/ 1058 h 1535"/>
                <a:gd name="T32" fmla="*/ 920 w 1530"/>
                <a:gd name="T33" fmla="*/ 1058 h 1535"/>
                <a:gd name="T34" fmla="*/ 765 w 1530"/>
                <a:gd name="T35" fmla="*/ 1097 h 1535"/>
                <a:gd name="T36" fmla="*/ 599 w 1530"/>
                <a:gd name="T37" fmla="*/ 1052 h 1535"/>
                <a:gd name="T38" fmla="*/ 482 w 1530"/>
                <a:gd name="T39" fmla="*/ 934 h 1535"/>
                <a:gd name="T40" fmla="*/ 437 w 1530"/>
                <a:gd name="T41" fmla="*/ 768 h 1535"/>
                <a:gd name="T42" fmla="*/ 482 w 1530"/>
                <a:gd name="T43" fmla="*/ 602 h 1535"/>
                <a:gd name="T44" fmla="*/ 599 w 1530"/>
                <a:gd name="T45" fmla="*/ 483 h 1535"/>
                <a:gd name="T46" fmla="*/ 765 w 1530"/>
                <a:gd name="T47" fmla="*/ 439 h 1535"/>
                <a:gd name="T48" fmla="*/ 931 w 1530"/>
                <a:gd name="T49" fmla="*/ 483 h 1535"/>
                <a:gd name="T50" fmla="*/ 1048 w 1530"/>
                <a:gd name="T51" fmla="*/ 602 h 1535"/>
                <a:gd name="T52" fmla="*/ 1093 w 1530"/>
                <a:gd name="T53" fmla="*/ 768 h 1535"/>
                <a:gd name="T54" fmla="*/ 1134 w 1530"/>
                <a:gd name="T55" fmla="*/ 854 h 1535"/>
                <a:gd name="T56" fmla="*/ 1227 w 1530"/>
                <a:gd name="T57" fmla="*/ 874 h 1535"/>
                <a:gd name="T58" fmla="*/ 1301 w 1530"/>
                <a:gd name="T59" fmla="*/ 816 h 1535"/>
                <a:gd name="T60" fmla="*/ 1298 w 1530"/>
                <a:gd name="T61" fmla="*/ 651 h 1535"/>
                <a:gd name="T62" fmla="*/ 1206 w 1530"/>
                <a:gd name="T63" fmla="*/ 444 h 1535"/>
                <a:gd name="T64" fmla="*/ 1041 w 1530"/>
                <a:gd name="T65" fmla="*/ 294 h 1535"/>
                <a:gd name="T66" fmla="*/ 825 w 1530"/>
                <a:gd name="T67" fmla="*/ 223 h 1535"/>
                <a:gd name="T68" fmla="*/ 593 w 1530"/>
                <a:gd name="T69" fmla="*/ 248 h 1535"/>
                <a:gd name="T70" fmla="*/ 399 w 1530"/>
                <a:gd name="T71" fmla="*/ 361 h 1535"/>
                <a:gd name="T72" fmla="*/ 267 w 1530"/>
                <a:gd name="T73" fmla="*/ 541 h 1535"/>
                <a:gd name="T74" fmla="*/ 219 w 1530"/>
                <a:gd name="T75" fmla="*/ 768 h 1535"/>
                <a:gd name="T76" fmla="*/ 267 w 1530"/>
                <a:gd name="T77" fmla="*/ 994 h 1535"/>
                <a:gd name="T78" fmla="*/ 399 w 1530"/>
                <a:gd name="T79" fmla="*/ 1175 h 1535"/>
                <a:gd name="T80" fmla="*/ 593 w 1530"/>
                <a:gd name="T81" fmla="*/ 1288 h 1535"/>
                <a:gd name="T82" fmla="*/ 817 w 1530"/>
                <a:gd name="T83" fmla="*/ 1314 h 1535"/>
                <a:gd name="T84" fmla="*/ 1013 w 1530"/>
                <a:gd name="T85" fmla="*/ 1256 h 1535"/>
                <a:gd name="T86" fmla="*/ 1066 w 1530"/>
                <a:gd name="T87" fmla="*/ 1473 h 1535"/>
                <a:gd name="T88" fmla="*/ 828 w 1530"/>
                <a:gd name="T89" fmla="*/ 1533 h 1535"/>
                <a:gd name="T90" fmla="*/ 562 w 1530"/>
                <a:gd name="T91" fmla="*/ 1508 h 1535"/>
                <a:gd name="T92" fmla="*/ 324 w 1530"/>
                <a:gd name="T93" fmla="*/ 1394 h 1535"/>
                <a:gd name="T94" fmla="*/ 140 w 1530"/>
                <a:gd name="T95" fmla="*/ 1210 h 1535"/>
                <a:gd name="T96" fmla="*/ 27 w 1530"/>
                <a:gd name="T97" fmla="*/ 972 h 1535"/>
                <a:gd name="T98" fmla="*/ 3 w 1530"/>
                <a:gd name="T99" fmla="*/ 698 h 1535"/>
                <a:gd name="T100" fmla="*/ 74 w 1530"/>
                <a:gd name="T101" fmla="*/ 439 h 1535"/>
                <a:gd name="T102" fmla="*/ 224 w 1530"/>
                <a:gd name="T103" fmla="*/ 225 h 1535"/>
                <a:gd name="T104" fmla="*/ 437 w 1530"/>
                <a:gd name="T105" fmla="*/ 74 h 1535"/>
                <a:gd name="T106" fmla="*/ 696 w 1530"/>
                <a:gd name="T107" fmla="*/ 3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0" h="1535">
                  <a:moveTo>
                    <a:pt x="765" y="658"/>
                  </a:moveTo>
                  <a:lnTo>
                    <a:pt x="740" y="661"/>
                  </a:lnTo>
                  <a:lnTo>
                    <a:pt x="717" y="669"/>
                  </a:lnTo>
                  <a:lnTo>
                    <a:pt x="697" y="682"/>
                  </a:lnTo>
                  <a:lnTo>
                    <a:pt x="680" y="699"/>
                  </a:lnTo>
                  <a:lnTo>
                    <a:pt x="667" y="719"/>
                  </a:lnTo>
                  <a:lnTo>
                    <a:pt x="659" y="743"/>
                  </a:lnTo>
                  <a:lnTo>
                    <a:pt x="656" y="768"/>
                  </a:lnTo>
                  <a:lnTo>
                    <a:pt x="659" y="793"/>
                  </a:lnTo>
                  <a:lnTo>
                    <a:pt x="667" y="816"/>
                  </a:lnTo>
                  <a:lnTo>
                    <a:pt x="680" y="836"/>
                  </a:lnTo>
                  <a:lnTo>
                    <a:pt x="697" y="854"/>
                  </a:lnTo>
                  <a:lnTo>
                    <a:pt x="717" y="867"/>
                  </a:lnTo>
                  <a:lnTo>
                    <a:pt x="740" y="874"/>
                  </a:lnTo>
                  <a:lnTo>
                    <a:pt x="765" y="877"/>
                  </a:lnTo>
                  <a:lnTo>
                    <a:pt x="790" y="874"/>
                  </a:lnTo>
                  <a:lnTo>
                    <a:pt x="813" y="867"/>
                  </a:lnTo>
                  <a:lnTo>
                    <a:pt x="833" y="854"/>
                  </a:lnTo>
                  <a:lnTo>
                    <a:pt x="850" y="836"/>
                  </a:lnTo>
                  <a:lnTo>
                    <a:pt x="863" y="816"/>
                  </a:lnTo>
                  <a:lnTo>
                    <a:pt x="871" y="793"/>
                  </a:lnTo>
                  <a:lnTo>
                    <a:pt x="874" y="768"/>
                  </a:lnTo>
                  <a:lnTo>
                    <a:pt x="871" y="743"/>
                  </a:lnTo>
                  <a:lnTo>
                    <a:pt x="863" y="719"/>
                  </a:lnTo>
                  <a:lnTo>
                    <a:pt x="850" y="699"/>
                  </a:lnTo>
                  <a:lnTo>
                    <a:pt x="833" y="682"/>
                  </a:lnTo>
                  <a:lnTo>
                    <a:pt x="813" y="669"/>
                  </a:lnTo>
                  <a:lnTo>
                    <a:pt x="790" y="661"/>
                  </a:lnTo>
                  <a:lnTo>
                    <a:pt x="765" y="658"/>
                  </a:lnTo>
                  <a:close/>
                  <a:moveTo>
                    <a:pt x="765" y="0"/>
                  </a:moveTo>
                  <a:lnTo>
                    <a:pt x="834" y="3"/>
                  </a:lnTo>
                  <a:lnTo>
                    <a:pt x="902" y="12"/>
                  </a:lnTo>
                  <a:lnTo>
                    <a:pt x="968" y="27"/>
                  </a:lnTo>
                  <a:lnTo>
                    <a:pt x="1031" y="48"/>
                  </a:lnTo>
                  <a:lnTo>
                    <a:pt x="1093" y="74"/>
                  </a:lnTo>
                  <a:lnTo>
                    <a:pt x="1151" y="104"/>
                  </a:lnTo>
                  <a:lnTo>
                    <a:pt x="1206" y="140"/>
                  </a:lnTo>
                  <a:lnTo>
                    <a:pt x="1257" y="180"/>
                  </a:lnTo>
                  <a:lnTo>
                    <a:pt x="1306" y="225"/>
                  </a:lnTo>
                  <a:lnTo>
                    <a:pt x="1350" y="274"/>
                  </a:lnTo>
                  <a:lnTo>
                    <a:pt x="1390" y="325"/>
                  </a:lnTo>
                  <a:lnTo>
                    <a:pt x="1425" y="380"/>
                  </a:lnTo>
                  <a:lnTo>
                    <a:pt x="1456" y="439"/>
                  </a:lnTo>
                  <a:lnTo>
                    <a:pt x="1482" y="500"/>
                  </a:lnTo>
                  <a:lnTo>
                    <a:pt x="1503" y="564"/>
                  </a:lnTo>
                  <a:lnTo>
                    <a:pt x="1518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12"/>
                  </a:lnTo>
                  <a:lnTo>
                    <a:pt x="1518" y="855"/>
                  </a:lnTo>
                  <a:lnTo>
                    <a:pt x="1504" y="896"/>
                  </a:lnTo>
                  <a:lnTo>
                    <a:pt x="1485" y="934"/>
                  </a:lnTo>
                  <a:lnTo>
                    <a:pt x="1462" y="969"/>
                  </a:lnTo>
                  <a:lnTo>
                    <a:pt x="1434" y="1000"/>
                  </a:lnTo>
                  <a:lnTo>
                    <a:pt x="1402" y="1028"/>
                  </a:lnTo>
                  <a:lnTo>
                    <a:pt x="1368" y="1052"/>
                  </a:lnTo>
                  <a:lnTo>
                    <a:pt x="1330" y="1071"/>
                  </a:lnTo>
                  <a:lnTo>
                    <a:pt x="1290" y="1085"/>
                  </a:lnTo>
                  <a:lnTo>
                    <a:pt x="1246" y="1093"/>
                  </a:lnTo>
                  <a:lnTo>
                    <a:pt x="1202" y="1097"/>
                  </a:lnTo>
                  <a:lnTo>
                    <a:pt x="1161" y="1095"/>
                  </a:lnTo>
                  <a:lnTo>
                    <a:pt x="1121" y="1087"/>
                  </a:lnTo>
                  <a:lnTo>
                    <a:pt x="1083" y="1074"/>
                  </a:lnTo>
                  <a:lnTo>
                    <a:pt x="1047" y="1058"/>
                  </a:lnTo>
                  <a:lnTo>
                    <a:pt x="1014" y="1037"/>
                  </a:lnTo>
                  <a:lnTo>
                    <a:pt x="984" y="1013"/>
                  </a:lnTo>
                  <a:lnTo>
                    <a:pt x="953" y="1037"/>
                  </a:lnTo>
                  <a:lnTo>
                    <a:pt x="920" y="1058"/>
                  </a:lnTo>
                  <a:lnTo>
                    <a:pt x="884" y="1074"/>
                  </a:lnTo>
                  <a:lnTo>
                    <a:pt x="846" y="1087"/>
                  </a:lnTo>
                  <a:lnTo>
                    <a:pt x="806" y="1095"/>
                  </a:lnTo>
                  <a:lnTo>
                    <a:pt x="765" y="1097"/>
                  </a:lnTo>
                  <a:lnTo>
                    <a:pt x="721" y="1093"/>
                  </a:lnTo>
                  <a:lnTo>
                    <a:pt x="678" y="1085"/>
                  </a:lnTo>
                  <a:lnTo>
                    <a:pt x="637" y="1071"/>
                  </a:lnTo>
                  <a:lnTo>
                    <a:pt x="599" y="1052"/>
                  </a:lnTo>
                  <a:lnTo>
                    <a:pt x="565" y="1028"/>
                  </a:lnTo>
                  <a:lnTo>
                    <a:pt x="533" y="1000"/>
                  </a:lnTo>
                  <a:lnTo>
                    <a:pt x="505" y="969"/>
                  </a:lnTo>
                  <a:lnTo>
                    <a:pt x="482" y="934"/>
                  </a:lnTo>
                  <a:lnTo>
                    <a:pt x="463" y="896"/>
                  </a:lnTo>
                  <a:lnTo>
                    <a:pt x="449" y="855"/>
                  </a:lnTo>
                  <a:lnTo>
                    <a:pt x="440" y="812"/>
                  </a:lnTo>
                  <a:lnTo>
                    <a:pt x="437" y="768"/>
                  </a:lnTo>
                  <a:lnTo>
                    <a:pt x="440" y="723"/>
                  </a:lnTo>
                  <a:lnTo>
                    <a:pt x="449" y="680"/>
                  </a:lnTo>
                  <a:lnTo>
                    <a:pt x="463" y="640"/>
                  </a:lnTo>
                  <a:lnTo>
                    <a:pt x="482" y="602"/>
                  </a:lnTo>
                  <a:lnTo>
                    <a:pt x="505" y="567"/>
                  </a:lnTo>
                  <a:lnTo>
                    <a:pt x="533" y="535"/>
                  </a:lnTo>
                  <a:lnTo>
                    <a:pt x="565" y="507"/>
                  </a:lnTo>
                  <a:lnTo>
                    <a:pt x="599" y="483"/>
                  </a:lnTo>
                  <a:lnTo>
                    <a:pt x="637" y="465"/>
                  </a:lnTo>
                  <a:lnTo>
                    <a:pt x="678" y="451"/>
                  </a:lnTo>
                  <a:lnTo>
                    <a:pt x="721" y="442"/>
                  </a:lnTo>
                  <a:lnTo>
                    <a:pt x="765" y="439"/>
                  </a:lnTo>
                  <a:lnTo>
                    <a:pt x="809" y="442"/>
                  </a:lnTo>
                  <a:lnTo>
                    <a:pt x="852" y="451"/>
                  </a:lnTo>
                  <a:lnTo>
                    <a:pt x="893" y="465"/>
                  </a:lnTo>
                  <a:lnTo>
                    <a:pt x="931" y="483"/>
                  </a:lnTo>
                  <a:lnTo>
                    <a:pt x="965" y="507"/>
                  </a:lnTo>
                  <a:lnTo>
                    <a:pt x="997" y="535"/>
                  </a:lnTo>
                  <a:lnTo>
                    <a:pt x="1025" y="567"/>
                  </a:lnTo>
                  <a:lnTo>
                    <a:pt x="1048" y="602"/>
                  </a:lnTo>
                  <a:lnTo>
                    <a:pt x="1067" y="640"/>
                  </a:lnTo>
                  <a:lnTo>
                    <a:pt x="1081" y="680"/>
                  </a:lnTo>
                  <a:lnTo>
                    <a:pt x="1090" y="723"/>
                  </a:lnTo>
                  <a:lnTo>
                    <a:pt x="1093" y="768"/>
                  </a:lnTo>
                  <a:lnTo>
                    <a:pt x="1096" y="793"/>
                  </a:lnTo>
                  <a:lnTo>
                    <a:pt x="1104" y="816"/>
                  </a:lnTo>
                  <a:lnTo>
                    <a:pt x="1117" y="836"/>
                  </a:lnTo>
                  <a:lnTo>
                    <a:pt x="1134" y="854"/>
                  </a:lnTo>
                  <a:lnTo>
                    <a:pt x="1154" y="867"/>
                  </a:lnTo>
                  <a:lnTo>
                    <a:pt x="1177" y="874"/>
                  </a:lnTo>
                  <a:lnTo>
                    <a:pt x="1202" y="877"/>
                  </a:lnTo>
                  <a:lnTo>
                    <a:pt x="1227" y="874"/>
                  </a:lnTo>
                  <a:lnTo>
                    <a:pt x="1250" y="867"/>
                  </a:lnTo>
                  <a:lnTo>
                    <a:pt x="1270" y="854"/>
                  </a:lnTo>
                  <a:lnTo>
                    <a:pt x="1288" y="836"/>
                  </a:lnTo>
                  <a:lnTo>
                    <a:pt x="1301" y="816"/>
                  </a:lnTo>
                  <a:lnTo>
                    <a:pt x="1308" y="793"/>
                  </a:lnTo>
                  <a:lnTo>
                    <a:pt x="1311" y="768"/>
                  </a:lnTo>
                  <a:lnTo>
                    <a:pt x="1308" y="708"/>
                  </a:lnTo>
                  <a:lnTo>
                    <a:pt x="1298" y="651"/>
                  </a:lnTo>
                  <a:lnTo>
                    <a:pt x="1283" y="594"/>
                  </a:lnTo>
                  <a:lnTo>
                    <a:pt x="1263" y="541"/>
                  </a:lnTo>
                  <a:lnTo>
                    <a:pt x="1237" y="491"/>
                  </a:lnTo>
                  <a:lnTo>
                    <a:pt x="1206" y="444"/>
                  </a:lnTo>
                  <a:lnTo>
                    <a:pt x="1171" y="401"/>
                  </a:lnTo>
                  <a:lnTo>
                    <a:pt x="1131" y="361"/>
                  </a:lnTo>
                  <a:lnTo>
                    <a:pt x="1087" y="325"/>
                  </a:lnTo>
                  <a:lnTo>
                    <a:pt x="1041" y="294"/>
                  </a:lnTo>
                  <a:lnTo>
                    <a:pt x="990" y="268"/>
                  </a:lnTo>
                  <a:lnTo>
                    <a:pt x="937" y="248"/>
                  </a:lnTo>
                  <a:lnTo>
                    <a:pt x="882" y="231"/>
                  </a:lnTo>
                  <a:lnTo>
                    <a:pt x="825" y="223"/>
                  </a:lnTo>
                  <a:lnTo>
                    <a:pt x="765" y="220"/>
                  </a:lnTo>
                  <a:lnTo>
                    <a:pt x="706" y="223"/>
                  </a:lnTo>
                  <a:lnTo>
                    <a:pt x="648" y="231"/>
                  </a:lnTo>
                  <a:lnTo>
                    <a:pt x="593" y="248"/>
                  </a:lnTo>
                  <a:lnTo>
                    <a:pt x="540" y="268"/>
                  </a:lnTo>
                  <a:lnTo>
                    <a:pt x="489" y="294"/>
                  </a:lnTo>
                  <a:lnTo>
                    <a:pt x="443" y="325"/>
                  </a:lnTo>
                  <a:lnTo>
                    <a:pt x="399" y="361"/>
                  </a:lnTo>
                  <a:lnTo>
                    <a:pt x="359" y="401"/>
                  </a:lnTo>
                  <a:lnTo>
                    <a:pt x="324" y="444"/>
                  </a:lnTo>
                  <a:lnTo>
                    <a:pt x="293" y="491"/>
                  </a:lnTo>
                  <a:lnTo>
                    <a:pt x="267" y="541"/>
                  </a:lnTo>
                  <a:lnTo>
                    <a:pt x="247" y="594"/>
                  </a:lnTo>
                  <a:lnTo>
                    <a:pt x="232" y="651"/>
                  </a:lnTo>
                  <a:lnTo>
                    <a:pt x="222" y="708"/>
                  </a:lnTo>
                  <a:lnTo>
                    <a:pt x="219" y="768"/>
                  </a:lnTo>
                  <a:lnTo>
                    <a:pt x="222" y="827"/>
                  </a:lnTo>
                  <a:lnTo>
                    <a:pt x="232" y="885"/>
                  </a:lnTo>
                  <a:lnTo>
                    <a:pt x="247" y="940"/>
                  </a:lnTo>
                  <a:lnTo>
                    <a:pt x="267" y="994"/>
                  </a:lnTo>
                  <a:lnTo>
                    <a:pt x="293" y="1045"/>
                  </a:lnTo>
                  <a:lnTo>
                    <a:pt x="324" y="1091"/>
                  </a:lnTo>
                  <a:lnTo>
                    <a:pt x="359" y="1135"/>
                  </a:lnTo>
                  <a:lnTo>
                    <a:pt x="399" y="1175"/>
                  </a:lnTo>
                  <a:lnTo>
                    <a:pt x="443" y="1210"/>
                  </a:lnTo>
                  <a:lnTo>
                    <a:pt x="489" y="1241"/>
                  </a:lnTo>
                  <a:lnTo>
                    <a:pt x="540" y="1267"/>
                  </a:lnTo>
                  <a:lnTo>
                    <a:pt x="593" y="1288"/>
                  </a:lnTo>
                  <a:lnTo>
                    <a:pt x="648" y="1303"/>
                  </a:lnTo>
                  <a:lnTo>
                    <a:pt x="706" y="1313"/>
                  </a:lnTo>
                  <a:lnTo>
                    <a:pt x="765" y="1316"/>
                  </a:lnTo>
                  <a:lnTo>
                    <a:pt x="817" y="1314"/>
                  </a:lnTo>
                  <a:lnTo>
                    <a:pt x="868" y="1306"/>
                  </a:lnTo>
                  <a:lnTo>
                    <a:pt x="918" y="1294"/>
                  </a:lnTo>
                  <a:lnTo>
                    <a:pt x="966" y="1278"/>
                  </a:lnTo>
                  <a:lnTo>
                    <a:pt x="1013" y="1256"/>
                  </a:lnTo>
                  <a:lnTo>
                    <a:pt x="1058" y="1230"/>
                  </a:lnTo>
                  <a:lnTo>
                    <a:pt x="1175" y="1416"/>
                  </a:lnTo>
                  <a:lnTo>
                    <a:pt x="1122" y="1447"/>
                  </a:lnTo>
                  <a:lnTo>
                    <a:pt x="1066" y="1473"/>
                  </a:lnTo>
                  <a:lnTo>
                    <a:pt x="1008" y="1495"/>
                  </a:lnTo>
                  <a:lnTo>
                    <a:pt x="949" y="1513"/>
                  </a:lnTo>
                  <a:lnTo>
                    <a:pt x="888" y="1526"/>
                  </a:lnTo>
                  <a:lnTo>
                    <a:pt x="828" y="1533"/>
                  </a:lnTo>
                  <a:lnTo>
                    <a:pt x="765" y="1535"/>
                  </a:lnTo>
                  <a:lnTo>
                    <a:pt x="696" y="1532"/>
                  </a:lnTo>
                  <a:lnTo>
                    <a:pt x="628" y="1523"/>
                  </a:lnTo>
                  <a:lnTo>
                    <a:pt x="562" y="1508"/>
                  </a:lnTo>
                  <a:lnTo>
                    <a:pt x="499" y="1488"/>
                  </a:lnTo>
                  <a:lnTo>
                    <a:pt x="437" y="1462"/>
                  </a:lnTo>
                  <a:lnTo>
                    <a:pt x="379" y="1430"/>
                  </a:lnTo>
                  <a:lnTo>
                    <a:pt x="324" y="1394"/>
                  </a:lnTo>
                  <a:lnTo>
                    <a:pt x="273" y="1355"/>
                  </a:lnTo>
                  <a:lnTo>
                    <a:pt x="224" y="1311"/>
                  </a:lnTo>
                  <a:lnTo>
                    <a:pt x="180" y="1262"/>
                  </a:lnTo>
                  <a:lnTo>
                    <a:pt x="140" y="1210"/>
                  </a:lnTo>
                  <a:lnTo>
                    <a:pt x="105" y="1155"/>
                  </a:lnTo>
                  <a:lnTo>
                    <a:pt x="74" y="1097"/>
                  </a:lnTo>
                  <a:lnTo>
                    <a:pt x="48" y="1035"/>
                  </a:lnTo>
                  <a:lnTo>
                    <a:pt x="27" y="972"/>
                  </a:lnTo>
                  <a:lnTo>
                    <a:pt x="12" y="906"/>
                  </a:lnTo>
                  <a:lnTo>
                    <a:pt x="3" y="837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2" y="630"/>
                  </a:lnTo>
                  <a:lnTo>
                    <a:pt x="27" y="564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0"/>
                  </a:lnTo>
                  <a:lnTo>
                    <a:pt x="140" y="325"/>
                  </a:lnTo>
                  <a:lnTo>
                    <a:pt x="180" y="274"/>
                  </a:lnTo>
                  <a:lnTo>
                    <a:pt x="224" y="225"/>
                  </a:lnTo>
                  <a:lnTo>
                    <a:pt x="273" y="180"/>
                  </a:lnTo>
                  <a:lnTo>
                    <a:pt x="324" y="140"/>
                  </a:lnTo>
                  <a:lnTo>
                    <a:pt x="379" y="104"/>
                  </a:lnTo>
                  <a:lnTo>
                    <a:pt x="437" y="74"/>
                  </a:lnTo>
                  <a:lnTo>
                    <a:pt x="499" y="48"/>
                  </a:lnTo>
                  <a:lnTo>
                    <a:pt x="562" y="27"/>
                  </a:lnTo>
                  <a:lnTo>
                    <a:pt x="628" y="12"/>
                  </a:lnTo>
                  <a:lnTo>
                    <a:pt x="696" y="3"/>
                  </a:lnTo>
                  <a:lnTo>
                    <a:pt x="7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0" name="Group 1119"/>
          <p:cNvGrpSpPr/>
          <p:nvPr/>
        </p:nvGrpSpPr>
        <p:grpSpPr>
          <a:xfrm>
            <a:off x="3468477" y="5851961"/>
            <a:ext cx="568325" cy="406400"/>
            <a:chOff x="3462338" y="5851525"/>
            <a:chExt cx="568325" cy="406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7" name="Freeform 500"/>
            <p:cNvSpPr>
              <a:spLocks noEditPoints="1"/>
            </p:cNvSpPr>
            <p:nvPr/>
          </p:nvSpPr>
          <p:spPr bwMode="auto">
            <a:xfrm>
              <a:off x="3462338" y="5851525"/>
              <a:ext cx="568325" cy="406400"/>
            </a:xfrm>
            <a:custGeom>
              <a:avLst/>
              <a:gdLst>
                <a:gd name="T0" fmla="*/ 219 w 3580"/>
                <a:gd name="T1" fmla="*/ 2120 h 2559"/>
                <a:gd name="T2" fmla="*/ 219 w 3580"/>
                <a:gd name="T3" fmla="*/ 2230 h 2559"/>
                <a:gd name="T4" fmla="*/ 222 w 3580"/>
                <a:gd name="T5" fmla="*/ 2256 h 2559"/>
                <a:gd name="T6" fmla="*/ 230 w 3580"/>
                <a:gd name="T7" fmla="*/ 2279 h 2559"/>
                <a:gd name="T8" fmla="*/ 243 w 3580"/>
                <a:gd name="T9" fmla="*/ 2300 h 2559"/>
                <a:gd name="T10" fmla="*/ 260 w 3580"/>
                <a:gd name="T11" fmla="*/ 2316 h 2559"/>
                <a:gd name="T12" fmla="*/ 281 w 3580"/>
                <a:gd name="T13" fmla="*/ 2329 h 2559"/>
                <a:gd name="T14" fmla="*/ 304 w 3580"/>
                <a:gd name="T15" fmla="*/ 2338 h 2559"/>
                <a:gd name="T16" fmla="*/ 329 w 3580"/>
                <a:gd name="T17" fmla="*/ 2340 h 2559"/>
                <a:gd name="T18" fmla="*/ 3251 w 3580"/>
                <a:gd name="T19" fmla="*/ 2340 h 2559"/>
                <a:gd name="T20" fmla="*/ 3276 w 3580"/>
                <a:gd name="T21" fmla="*/ 2338 h 2559"/>
                <a:gd name="T22" fmla="*/ 3299 w 3580"/>
                <a:gd name="T23" fmla="*/ 2329 h 2559"/>
                <a:gd name="T24" fmla="*/ 3320 w 3580"/>
                <a:gd name="T25" fmla="*/ 2316 h 2559"/>
                <a:gd name="T26" fmla="*/ 3337 w 3580"/>
                <a:gd name="T27" fmla="*/ 2300 h 2559"/>
                <a:gd name="T28" fmla="*/ 3350 w 3580"/>
                <a:gd name="T29" fmla="*/ 2279 h 2559"/>
                <a:gd name="T30" fmla="*/ 3358 w 3580"/>
                <a:gd name="T31" fmla="*/ 2256 h 2559"/>
                <a:gd name="T32" fmla="*/ 3361 w 3580"/>
                <a:gd name="T33" fmla="*/ 2230 h 2559"/>
                <a:gd name="T34" fmla="*/ 3361 w 3580"/>
                <a:gd name="T35" fmla="*/ 2120 h 2559"/>
                <a:gd name="T36" fmla="*/ 219 w 3580"/>
                <a:gd name="T37" fmla="*/ 2120 h 2559"/>
                <a:gd name="T38" fmla="*/ 511 w 3580"/>
                <a:gd name="T39" fmla="*/ 219 h 2559"/>
                <a:gd name="T40" fmla="*/ 511 w 3580"/>
                <a:gd name="T41" fmla="*/ 1901 h 2559"/>
                <a:gd name="T42" fmla="*/ 3069 w 3580"/>
                <a:gd name="T43" fmla="*/ 1901 h 2559"/>
                <a:gd name="T44" fmla="*/ 3069 w 3580"/>
                <a:gd name="T45" fmla="*/ 219 h 2559"/>
                <a:gd name="T46" fmla="*/ 511 w 3580"/>
                <a:gd name="T47" fmla="*/ 219 h 2559"/>
                <a:gd name="T48" fmla="*/ 292 w 3580"/>
                <a:gd name="T49" fmla="*/ 0 h 2559"/>
                <a:gd name="T50" fmla="*/ 3288 w 3580"/>
                <a:gd name="T51" fmla="*/ 0 h 2559"/>
                <a:gd name="T52" fmla="*/ 3288 w 3580"/>
                <a:gd name="T53" fmla="*/ 1901 h 2559"/>
                <a:gd name="T54" fmla="*/ 3580 w 3580"/>
                <a:gd name="T55" fmla="*/ 1901 h 2559"/>
                <a:gd name="T56" fmla="*/ 3580 w 3580"/>
                <a:gd name="T57" fmla="*/ 2230 h 2559"/>
                <a:gd name="T58" fmla="*/ 3577 w 3580"/>
                <a:gd name="T59" fmla="*/ 2276 h 2559"/>
                <a:gd name="T60" fmla="*/ 3568 w 3580"/>
                <a:gd name="T61" fmla="*/ 2318 h 2559"/>
                <a:gd name="T62" fmla="*/ 3554 w 3580"/>
                <a:gd name="T63" fmla="*/ 2358 h 2559"/>
                <a:gd name="T64" fmla="*/ 3536 w 3580"/>
                <a:gd name="T65" fmla="*/ 2396 h 2559"/>
                <a:gd name="T66" fmla="*/ 3512 w 3580"/>
                <a:gd name="T67" fmla="*/ 2432 h 2559"/>
                <a:gd name="T68" fmla="*/ 3483 w 3580"/>
                <a:gd name="T69" fmla="*/ 2463 h 2559"/>
                <a:gd name="T70" fmla="*/ 3452 w 3580"/>
                <a:gd name="T71" fmla="*/ 2491 h 2559"/>
                <a:gd name="T72" fmla="*/ 3417 w 3580"/>
                <a:gd name="T73" fmla="*/ 2514 h 2559"/>
                <a:gd name="T74" fmla="*/ 3379 w 3580"/>
                <a:gd name="T75" fmla="*/ 2534 h 2559"/>
                <a:gd name="T76" fmla="*/ 3338 w 3580"/>
                <a:gd name="T77" fmla="*/ 2548 h 2559"/>
                <a:gd name="T78" fmla="*/ 3296 w 3580"/>
                <a:gd name="T79" fmla="*/ 2557 h 2559"/>
                <a:gd name="T80" fmla="*/ 3251 w 3580"/>
                <a:gd name="T81" fmla="*/ 2559 h 2559"/>
                <a:gd name="T82" fmla="*/ 329 w 3580"/>
                <a:gd name="T83" fmla="*/ 2559 h 2559"/>
                <a:gd name="T84" fmla="*/ 284 w 3580"/>
                <a:gd name="T85" fmla="*/ 2557 h 2559"/>
                <a:gd name="T86" fmla="*/ 242 w 3580"/>
                <a:gd name="T87" fmla="*/ 2548 h 2559"/>
                <a:gd name="T88" fmla="*/ 201 w 3580"/>
                <a:gd name="T89" fmla="*/ 2534 h 2559"/>
                <a:gd name="T90" fmla="*/ 163 w 3580"/>
                <a:gd name="T91" fmla="*/ 2514 h 2559"/>
                <a:gd name="T92" fmla="*/ 128 w 3580"/>
                <a:gd name="T93" fmla="*/ 2491 h 2559"/>
                <a:gd name="T94" fmla="*/ 97 w 3580"/>
                <a:gd name="T95" fmla="*/ 2463 h 2559"/>
                <a:gd name="T96" fmla="*/ 68 w 3580"/>
                <a:gd name="T97" fmla="*/ 2432 h 2559"/>
                <a:gd name="T98" fmla="*/ 44 w 3580"/>
                <a:gd name="T99" fmla="*/ 2396 h 2559"/>
                <a:gd name="T100" fmla="*/ 26 w 3580"/>
                <a:gd name="T101" fmla="*/ 2358 h 2559"/>
                <a:gd name="T102" fmla="*/ 12 w 3580"/>
                <a:gd name="T103" fmla="*/ 2318 h 2559"/>
                <a:gd name="T104" fmla="*/ 3 w 3580"/>
                <a:gd name="T105" fmla="*/ 2276 h 2559"/>
                <a:gd name="T106" fmla="*/ 0 w 3580"/>
                <a:gd name="T107" fmla="*/ 2230 h 2559"/>
                <a:gd name="T108" fmla="*/ 0 w 3580"/>
                <a:gd name="T109" fmla="*/ 1901 h 2559"/>
                <a:gd name="T110" fmla="*/ 292 w 3580"/>
                <a:gd name="T111" fmla="*/ 1901 h 2559"/>
                <a:gd name="T112" fmla="*/ 292 w 3580"/>
                <a:gd name="T113" fmla="*/ 0 h 2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80" h="2559">
                  <a:moveTo>
                    <a:pt x="219" y="2120"/>
                  </a:moveTo>
                  <a:lnTo>
                    <a:pt x="219" y="2230"/>
                  </a:lnTo>
                  <a:lnTo>
                    <a:pt x="222" y="2256"/>
                  </a:lnTo>
                  <a:lnTo>
                    <a:pt x="230" y="2279"/>
                  </a:lnTo>
                  <a:lnTo>
                    <a:pt x="243" y="2300"/>
                  </a:lnTo>
                  <a:lnTo>
                    <a:pt x="260" y="2316"/>
                  </a:lnTo>
                  <a:lnTo>
                    <a:pt x="281" y="2329"/>
                  </a:lnTo>
                  <a:lnTo>
                    <a:pt x="304" y="2338"/>
                  </a:lnTo>
                  <a:lnTo>
                    <a:pt x="329" y="2340"/>
                  </a:lnTo>
                  <a:lnTo>
                    <a:pt x="3251" y="2340"/>
                  </a:lnTo>
                  <a:lnTo>
                    <a:pt x="3276" y="2338"/>
                  </a:lnTo>
                  <a:lnTo>
                    <a:pt x="3299" y="2329"/>
                  </a:lnTo>
                  <a:lnTo>
                    <a:pt x="3320" y="2316"/>
                  </a:lnTo>
                  <a:lnTo>
                    <a:pt x="3337" y="2300"/>
                  </a:lnTo>
                  <a:lnTo>
                    <a:pt x="3350" y="2279"/>
                  </a:lnTo>
                  <a:lnTo>
                    <a:pt x="3358" y="2256"/>
                  </a:lnTo>
                  <a:lnTo>
                    <a:pt x="3361" y="2230"/>
                  </a:lnTo>
                  <a:lnTo>
                    <a:pt x="3361" y="2120"/>
                  </a:lnTo>
                  <a:lnTo>
                    <a:pt x="219" y="2120"/>
                  </a:lnTo>
                  <a:close/>
                  <a:moveTo>
                    <a:pt x="511" y="219"/>
                  </a:moveTo>
                  <a:lnTo>
                    <a:pt x="511" y="1901"/>
                  </a:lnTo>
                  <a:lnTo>
                    <a:pt x="3069" y="1901"/>
                  </a:lnTo>
                  <a:lnTo>
                    <a:pt x="3069" y="219"/>
                  </a:lnTo>
                  <a:lnTo>
                    <a:pt x="511" y="219"/>
                  </a:lnTo>
                  <a:close/>
                  <a:moveTo>
                    <a:pt x="292" y="0"/>
                  </a:moveTo>
                  <a:lnTo>
                    <a:pt x="3288" y="0"/>
                  </a:lnTo>
                  <a:lnTo>
                    <a:pt x="3288" y="1901"/>
                  </a:lnTo>
                  <a:lnTo>
                    <a:pt x="3580" y="1901"/>
                  </a:lnTo>
                  <a:lnTo>
                    <a:pt x="3580" y="2230"/>
                  </a:lnTo>
                  <a:lnTo>
                    <a:pt x="3577" y="2276"/>
                  </a:lnTo>
                  <a:lnTo>
                    <a:pt x="3568" y="2318"/>
                  </a:lnTo>
                  <a:lnTo>
                    <a:pt x="3554" y="2358"/>
                  </a:lnTo>
                  <a:lnTo>
                    <a:pt x="3536" y="2396"/>
                  </a:lnTo>
                  <a:lnTo>
                    <a:pt x="3512" y="2432"/>
                  </a:lnTo>
                  <a:lnTo>
                    <a:pt x="3483" y="2463"/>
                  </a:lnTo>
                  <a:lnTo>
                    <a:pt x="3452" y="2491"/>
                  </a:lnTo>
                  <a:lnTo>
                    <a:pt x="3417" y="2514"/>
                  </a:lnTo>
                  <a:lnTo>
                    <a:pt x="3379" y="2534"/>
                  </a:lnTo>
                  <a:lnTo>
                    <a:pt x="3338" y="2548"/>
                  </a:lnTo>
                  <a:lnTo>
                    <a:pt x="3296" y="2557"/>
                  </a:lnTo>
                  <a:lnTo>
                    <a:pt x="3251" y="2559"/>
                  </a:lnTo>
                  <a:lnTo>
                    <a:pt x="329" y="2559"/>
                  </a:lnTo>
                  <a:lnTo>
                    <a:pt x="284" y="2557"/>
                  </a:lnTo>
                  <a:lnTo>
                    <a:pt x="242" y="2548"/>
                  </a:lnTo>
                  <a:lnTo>
                    <a:pt x="201" y="2534"/>
                  </a:lnTo>
                  <a:lnTo>
                    <a:pt x="163" y="2514"/>
                  </a:lnTo>
                  <a:lnTo>
                    <a:pt x="128" y="2491"/>
                  </a:lnTo>
                  <a:lnTo>
                    <a:pt x="97" y="2463"/>
                  </a:lnTo>
                  <a:lnTo>
                    <a:pt x="68" y="2432"/>
                  </a:lnTo>
                  <a:lnTo>
                    <a:pt x="44" y="2396"/>
                  </a:lnTo>
                  <a:lnTo>
                    <a:pt x="26" y="2358"/>
                  </a:lnTo>
                  <a:lnTo>
                    <a:pt x="12" y="2318"/>
                  </a:lnTo>
                  <a:lnTo>
                    <a:pt x="3" y="2276"/>
                  </a:lnTo>
                  <a:lnTo>
                    <a:pt x="0" y="2230"/>
                  </a:lnTo>
                  <a:lnTo>
                    <a:pt x="0" y="1901"/>
                  </a:lnTo>
                  <a:lnTo>
                    <a:pt x="292" y="1901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Freeform 501"/>
            <p:cNvSpPr>
              <a:spLocks/>
            </p:cNvSpPr>
            <p:nvPr/>
          </p:nvSpPr>
          <p:spPr bwMode="auto">
            <a:xfrm>
              <a:off x="3719513" y="5956300"/>
              <a:ext cx="58738" cy="57150"/>
            </a:xfrm>
            <a:custGeom>
              <a:avLst/>
              <a:gdLst>
                <a:gd name="T0" fmla="*/ 182 w 365"/>
                <a:gd name="T1" fmla="*/ 0 h 366"/>
                <a:gd name="T2" fmla="*/ 216 w 365"/>
                <a:gd name="T3" fmla="*/ 3 h 366"/>
                <a:gd name="T4" fmla="*/ 246 w 365"/>
                <a:gd name="T5" fmla="*/ 12 h 366"/>
                <a:gd name="T6" fmla="*/ 274 w 365"/>
                <a:gd name="T7" fmla="*/ 25 h 366"/>
                <a:gd name="T8" fmla="*/ 300 w 365"/>
                <a:gd name="T9" fmla="*/ 43 h 366"/>
                <a:gd name="T10" fmla="*/ 322 w 365"/>
                <a:gd name="T11" fmla="*/ 65 h 366"/>
                <a:gd name="T12" fmla="*/ 340 w 365"/>
                <a:gd name="T13" fmla="*/ 91 h 366"/>
                <a:gd name="T14" fmla="*/ 354 w 365"/>
                <a:gd name="T15" fmla="*/ 119 h 366"/>
                <a:gd name="T16" fmla="*/ 362 w 365"/>
                <a:gd name="T17" fmla="*/ 151 h 366"/>
                <a:gd name="T18" fmla="*/ 365 w 365"/>
                <a:gd name="T19" fmla="*/ 183 h 366"/>
                <a:gd name="T20" fmla="*/ 362 w 365"/>
                <a:gd name="T21" fmla="*/ 216 h 366"/>
                <a:gd name="T22" fmla="*/ 354 w 365"/>
                <a:gd name="T23" fmla="*/ 248 h 366"/>
                <a:gd name="T24" fmla="*/ 340 w 365"/>
                <a:gd name="T25" fmla="*/ 276 h 366"/>
                <a:gd name="T26" fmla="*/ 322 w 365"/>
                <a:gd name="T27" fmla="*/ 301 h 366"/>
                <a:gd name="T28" fmla="*/ 300 w 365"/>
                <a:gd name="T29" fmla="*/ 324 h 366"/>
                <a:gd name="T30" fmla="*/ 274 w 365"/>
                <a:gd name="T31" fmla="*/ 341 h 366"/>
                <a:gd name="T32" fmla="*/ 246 w 365"/>
                <a:gd name="T33" fmla="*/ 355 h 366"/>
                <a:gd name="T34" fmla="*/ 216 w 365"/>
                <a:gd name="T35" fmla="*/ 363 h 366"/>
                <a:gd name="T36" fmla="*/ 182 w 365"/>
                <a:gd name="T37" fmla="*/ 366 h 366"/>
                <a:gd name="T38" fmla="*/ 150 w 365"/>
                <a:gd name="T39" fmla="*/ 363 h 366"/>
                <a:gd name="T40" fmla="*/ 119 w 365"/>
                <a:gd name="T41" fmla="*/ 355 h 366"/>
                <a:gd name="T42" fmla="*/ 91 w 365"/>
                <a:gd name="T43" fmla="*/ 341 h 366"/>
                <a:gd name="T44" fmla="*/ 65 w 365"/>
                <a:gd name="T45" fmla="*/ 324 h 366"/>
                <a:gd name="T46" fmla="*/ 43 w 365"/>
                <a:gd name="T47" fmla="*/ 301 h 366"/>
                <a:gd name="T48" fmla="*/ 25 w 365"/>
                <a:gd name="T49" fmla="*/ 276 h 366"/>
                <a:gd name="T50" fmla="*/ 12 w 365"/>
                <a:gd name="T51" fmla="*/ 248 h 366"/>
                <a:gd name="T52" fmla="*/ 3 w 365"/>
                <a:gd name="T53" fmla="*/ 216 h 366"/>
                <a:gd name="T54" fmla="*/ 0 w 365"/>
                <a:gd name="T55" fmla="*/ 183 h 366"/>
                <a:gd name="T56" fmla="*/ 3 w 365"/>
                <a:gd name="T57" fmla="*/ 151 h 366"/>
                <a:gd name="T58" fmla="*/ 12 w 365"/>
                <a:gd name="T59" fmla="*/ 119 h 366"/>
                <a:gd name="T60" fmla="*/ 25 w 365"/>
                <a:gd name="T61" fmla="*/ 91 h 366"/>
                <a:gd name="T62" fmla="*/ 43 w 365"/>
                <a:gd name="T63" fmla="*/ 65 h 366"/>
                <a:gd name="T64" fmla="*/ 65 w 365"/>
                <a:gd name="T65" fmla="*/ 43 h 366"/>
                <a:gd name="T66" fmla="*/ 91 w 365"/>
                <a:gd name="T67" fmla="*/ 25 h 366"/>
                <a:gd name="T68" fmla="*/ 119 w 365"/>
                <a:gd name="T69" fmla="*/ 12 h 366"/>
                <a:gd name="T70" fmla="*/ 150 w 365"/>
                <a:gd name="T71" fmla="*/ 3 h 366"/>
                <a:gd name="T72" fmla="*/ 182 w 365"/>
                <a:gd name="T7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5" h="366">
                  <a:moveTo>
                    <a:pt x="182" y="0"/>
                  </a:moveTo>
                  <a:lnTo>
                    <a:pt x="216" y="3"/>
                  </a:lnTo>
                  <a:lnTo>
                    <a:pt x="246" y="12"/>
                  </a:lnTo>
                  <a:lnTo>
                    <a:pt x="274" y="25"/>
                  </a:lnTo>
                  <a:lnTo>
                    <a:pt x="300" y="43"/>
                  </a:lnTo>
                  <a:lnTo>
                    <a:pt x="322" y="65"/>
                  </a:lnTo>
                  <a:lnTo>
                    <a:pt x="340" y="91"/>
                  </a:lnTo>
                  <a:lnTo>
                    <a:pt x="354" y="119"/>
                  </a:lnTo>
                  <a:lnTo>
                    <a:pt x="362" y="151"/>
                  </a:lnTo>
                  <a:lnTo>
                    <a:pt x="365" y="183"/>
                  </a:lnTo>
                  <a:lnTo>
                    <a:pt x="362" y="216"/>
                  </a:lnTo>
                  <a:lnTo>
                    <a:pt x="354" y="248"/>
                  </a:lnTo>
                  <a:lnTo>
                    <a:pt x="340" y="276"/>
                  </a:lnTo>
                  <a:lnTo>
                    <a:pt x="322" y="301"/>
                  </a:lnTo>
                  <a:lnTo>
                    <a:pt x="300" y="324"/>
                  </a:lnTo>
                  <a:lnTo>
                    <a:pt x="274" y="341"/>
                  </a:lnTo>
                  <a:lnTo>
                    <a:pt x="246" y="355"/>
                  </a:lnTo>
                  <a:lnTo>
                    <a:pt x="216" y="363"/>
                  </a:lnTo>
                  <a:lnTo>
                    <a:pt x="182" y="366"/>
                  </a:lnTo>
                  <a:lnTo>
                    <a:pt x="150" y="363"/>
                  </a:lnTo>
                  <a:lnTo>
                    <a:pt x="119" y="355"/>
                  </a:lnTo>
                  <a:lnTo>
                    <a:pt x="91" y="341"/>
                  </a:lnTo>
                  <a:lnTo>
                    <a:pt x="65" y="324"/>
                  </a:lnTo>
                  <a:lnTo>
                    <a:pt x="43" y="301"/>
                  </a:lnTo>
                  <a:lnTo>
                    <a:pt x="25" y="276"/>
                  </a:lnTo>
                  <a:lnTo>
                    <a:pt x="12" y="248"/>
                  </a:lnTo>
                  <a:lnTo>
                    <a:pt x="3" y="216"/>
                  </a:lnTo>
                  <a:lnTo>
                    <a:pt x="0" y="183"/>
                  </a:lnTo>
                  <a:lnTo>
                    <a:pt x="3" y="151"/>
                  </a:lnTo>
                  <a:lnTo>
                    <a:pt x="12" y="119"/>
                  </a:lnTo>
                  <a:lnTo>
                    <a:pt x="25" y="91"/>
                  </a:lnTo>
                  <a:lnTo>
                    <a:pt x="43" y="65"/>
                  </a:lnTo>
                  <a:lnTo>
                    <a:pt x="65" y="43"/>
                  </a:lnTo>
                  <a:lnTo>
                    <a:pt x="91" y="25"/>
                  </a:lnTo>
                  <a:lnTo>
                    <a:pt x="119" y="12"/>
                  </a:lnTo>
                  <a:lnTo>
                    <a:pt x="150" y="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Freeform 502"/>
            <p:cNvSpPr>
              <a:spLocks/>
            </p:cNvSpPr>
            <p:nvPr/>
          </p:nvSpPr>
          <p:spPr bwMode="auto">
            <a:xfrm>
              <a:off x="3697288" y="6013450"/>
              <a:ext cx="103188" cy="82550"/>
            </a:xfrm>
            <a:custGeom>
              <a:avLst/>
              <a:gdLst>
                <a:gd name="T0" fmla="*/ 329 w 659"/>
                <a:gd name="T1" fmla="*/ 0 h 512"/>
                <a:gd name="T2" fmla="*/ 375 w 659"/>
                <a:gd name="T3" fmla="*/ 3 h 512"/>
                <a:gd name="T4" fmla="*/ 417 w 659"/>
                <a:gd name="T5" fmla="*/ 12 h 512"/>
                <a:gd name="T6" fmla="*/ 457 w 659"/>
                <a:gd name="T7" fmla="*/ 26 h 512"/>
                <a:gd name="T8" fmla="*/ 495 w 659"/>
                <a:gd name="T9" fmla="*/ 45 h 512"/>
                <a:gd name="T10" fmla="*/ 531 w 659"/>
                <a:gd name="T11" fmla="*/ 68 h 512"/>
                <a:gd name="T12" fmla="*/ 562 w 659"/>
                <a:gd name="T13" fmla="*/ 96 h 512"/>
                <a:gd name="T14" fmla="*/ 589 w 659"/>
                <a:gd name="T15" fmla="*/ 128 h 512"/>
                <a:gd name="T16" fmla="*/ 613 w 659"/>
                <a:gd name="T17" fmla="*/ 163 h 512"/>
                <a:gd name="T18" fmla="*/ 633 w 659"/>
                <a:gd name="T19" fmla="*/ 201 h 512"/>
                <a:gd name="T20" fmla="*/ 647 w 659"/>
                <a:gd name="T21" fmla="*/ 242 h 512"/>
                <a:gd name="T22" fmla="*/ 656 w 659"/>
                <a:gd name="T23" fmla="*/ 284 h 512"/>
                <a:gd name="T24" fmla="*/ 659 w 659"/>
                <a:gd name="T25" fmla="*/ 329 h 512"/>
                <a:gd name="T26" fmla="*/ 656 w 659"/>
                <a:gd name="T27" fmla="*/ 361 h 512"/>
                <a:gd name="T28" fmla="*/ 647 w 659"/>
                <a:gd name="T29" fmla="*/ 393 h 512"/>
                <a:gd name="T30" fmla="*/ 634 w 659"/>
                <a:gd name="T31" fmla="*/ 421 h 512"/>
                <a:gd name="T32" fmla="*/ 616 w 659"/>
                <a:gd name="T33" fmla="*/ 447 h 512"/>
                <a:gd name="T34" fmla="*/ 594 w 659"/>
                <a:gd name="T35" fmla="*/ 469 h 512"/>
                <a:gd name="T36" fmla="*/ 568 w 659"/>
                <a:gd name="T37" fmla="*/ 487 h 512"/>
                <a:gd name="T38" fmla="*/ 540 w 659"/>
                <a:gd name="T39" fmla="*/ 500 h 512"/>
                <a:gd name="T40" fmla="*/ 508 w 659"/>
                <a:gd name="T41" fmla="*/ 509 h 512"/>
                <a:gd name="T42" fmla="*/ 476 w 659"/>
                <a:gd name="T43" fmla="*/ 512 h 512"/>
                <a:gd name="T44" fmla="*/ 184 w 659"/>
                <a:gd name="T45" fmla="*/ 512 h 512"/>
                <a:gd name="T46" fmla="*/ 151 w 659"/>
                <a:gd name="T47" fmla="*/ 509 h 512"/>
                <a:gd name="T48" fmla="*/ 120 w 659"/>
                <a:gd name="T49" fmla="*/ 500 h 512"/>
                <a:gd name="T50" fmla="*/ 92 w 659"/>
                <a:gd name="T51" fmla="*/ 487 h 512"/>
                <a:gd name="T52" fmla="*/ 65 w 659"/>
                <a:gd name="T53" fmla="*/ 469 h 512"/>
                <a:gd name="T54" fmla="*/ 44 w 659"/>
                <a:gd name="T55" fmla="*/ 447 h 512"/>
                <a:gd name="T56" fmla="*/ 25 w 659"/>
                <a:gd name="T57" fmla="*/ 421 h 512"/>
                <a:gd name="T58" fmla="*/ 12 w 659"/>
                <a:gd name="T59" fmla="*/ 393 h 512"/>
                <a:gd name="T60" fmla="*/ 4 w 659"/>
                <a:gd name="T61" fmla="*/ 361 h 512"/>
                <a:gd name="T62" fmla="*/ 0 w 659"/>
                <a:gd name="T63" fmla="*/ 329 h 512"/>
                <a:gd name="T64" fmla="*/ 4 w 659"/>
                <a:gd name="T65" fmla="*/ 284 h 512"/>
                <a:gd name="T66" fmla="*/ 12 w 659"/>
                <a:gd name="T67" fmla="*/ 242 h 512"/>
                <a:gd name="T68" fmla="*/ 26 w 659"/>
                <a:gd name="T69" fmla="*/ 201 h 512"/>
                <a:gd name="T70" fmla="*/ 46 w 659"/>
                <a:gd name="T71" fmla="*/ 163 h 512"/>
                <a:gd name="T72" fmla="*/ 70 w 659"/>
                <a:gd name="T73" fmla="*/ 128 h 512"/>
                <a:gd name="T74" fmla="*/ 97 w 659"/>
                <a:gd name="T75" fmla="*/ 96 h 512"/>
                <a:gd name="T76" fmla="*/ 128 w 659"/>
                <a:gd name="T77" fmla="*/ 68 h 512"/>
                <a:gd name="T78" fmla="*/ 164 w 659"/>
                <a:gd name="T79" fmla="*/ 45 h 512"/>
                <a:gd name="T80" fmla="*/ 202 w 659"/>
                <a:gd name="T81" fmla="*/ 26 h 512"/>
                <a:gd name="T82" fmla="*/ 242 w 659"/>
                <a:gd name="T83" fmla="*/ 12 h 512"/>
                <a:gd name="T84" fmla="*/ 285 w 659"/>
                <a:gd name="T85" fmla="*/ 3 h 512"/>
                <a:gd name="T86" fmla="*/ 329 w 659"/>
                <a:gd name="T8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9" h="512">
                  <a:moveTo>
                    <a:pt x="329" y="0"/>
                  </a:moveTo>
                  <a:lnTo>
                    <a:pt x="375" y="3"/>
                  </a:lnTo>
                  <a:lnTo>
                    <a:pt x="417" y="12"/>
                  </a:lnTo>
                  <a:lnTo>
                    <a:pt x="457" y="26"/>
                  </a:lnTo>
                  <a:lnTo>
                    <a:pt x="495" y="45"/>
                  </a:lnTo>
                  <a:lnTo>
                    <a:pt x="531" y="68"/>
                  </a:lnTo>
                  <a:lnTo>
                    <a:pt x="562" y="96"/>
                  </a:lnTo>
                  <a:lnTo>
                    <a:pt x="589" y="128"/>
                  </a:lnTo>
                  <a:lnTo>
                    <a:pt x="613" y="163"/>
                  </a:lnTo>
                  <a:lnTo>
                    <a:pt x="633" y="201"/>
                  </a:lnTo>
                  <a:lnTo>
                    <a:pt x="647" y="242"/>
                  </a:lnTo>
                  <a:lnTo>
                    <a:pt x="656" y="284"/>
                  </a:lnTo>
                  <a:lnTo>
                    <a:pt x="659" y="329"/>
                  </a:lnTo>
                  <a:lnTo>
                    <a:pt x="656" y="361"/>
                  </a:lnTo>
                  <a:lnTo>
                    <a:pt x="647" y="393"/>
                  </a:lnTo>
                  <a:lnTo>
                    <a:pt x="634" y="421"/>
                  </a:lnTo>
                  <a:lnTo>
                    <a:pt x="616" y="447"/>
                  </a:lnTo>
                  <a:lnTo>
                    <a:pt x="594" y="469"/>
                  </a:lnTo>
                  <a:lnTo>
                    <a:pt x="568" y="487"/>
                  </a:lnTo>
                  <a:lnTo>
                    <a:pt x="540" y="500"/>
                  </a:lnTo>
                  <a:lnTo>
                    <a:pt x="508" y="509"/>
                  </a:lnTo>
                  <a:lnTo>
                    <a:pt x="476" y="512"/>
                  </a:lnTo>
                  <a:lnTo>
                    <a:pt x="184" y="512"/>
                  </a:lnTo>
                  <a:lnTo>
                    <a:pt x="151" y="509"/>
                  </a:lnTo>
                  <a:lnTo>
                    <a:pt x="120" y="500"/>
                  </a:lnTo>
                  <a:lnTo>
                    <a:pt x="92" y="487"/>
                  </a:lnTo>
                  <a:lnTo>
                    <a:pt x="65" y="469"/>
                  </a:lnTo>
                  <a:lnTo>
                    <a:pt x="44" y="447"/>
                  </a:lnTo>
                  <a:lnTo>
                    <a:pt x="25" y="421"/>
                  </a:lnTo>
                  <a:lnTo>
                    <a:pt x="12" y="393"/>
                  </a:lnTo>
                  <a:lnTo>
                    <a:pt x="4" y="361"/>
                  </a:lnTo>
                  <a:lnTo>
                    <a:pt x="0" y="329"/>
                  </a:lnTo>
                  <a:lnTo>
                    <a:pt x="4" y="284"/>
                  </a:lnTo>
                  <a:lnTo>
                    <a:pt x="12" y="242"/>
                  </a:lnTo>
                  <a:lnTo>
                    <a:pt x="26" y="201"/>
                  </a:lnTo>
                  <a:lnTo>
                    <a:pt x="46" y="163"/>
                  </a:lnTo>
                  <a:lnTo>
                    <a:pt x="70" y="128"/>
                  </a:lnTo>
                  <a:lnTo>
                    <a:pt x="97" y="96"/>
                  </a:lnTo>
                  <a:lnTo>
                    <a:pt x="128" y="68"/>
                  </a:lnTo>
                  <a:lnTo>
                    <a:pt x="164" y="45"/>
                  </a:lnTo>
                  <a:lnTo>
                    <a:pt x="202" y="26"/>
                  </a:lnTo>
                  <a:lnTo>
                    <a:pt x="242" y="12"/>
                  </a:lnTo>
                  <a:lnTo>
                    <a:pt x="285" y="3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8" name="Group 1127"/>
          <p:cNvGrpSpPr/>
          <p:nvPr/>
        </p:nvGrpSpPr>
        <p:grpSpPr>
          <a:xfrm>
            <a:off x="2532983" y="5835292"/>
            <a:ext cx="568325" cy="439738"/>
            <a:chOff x="2487613" y="5835651"/>
            <a:chExt cx="568325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24" name="Freeform 507"/>
            <p:cNvSpPr>
              <a:spLocks noEditPoints="1"/>
            </p:cNvSpPr>
            <p:nvPr/>
          </p:nvSpPr>
          <p:spPr bwMode="auto">
            <a:xfrm>
              <a:off x="2487613" y="5835651"/>
              <a:ext cx="568325" cy="439738"/>
            </a:xfrm>
            <a:custGeom>
              <a:avLst/>
              <a:gdLst>
                <a:gd name="T0" fmla="*/ 222 w 3580"/>
                <a:gd name="T1" fmla="*/ 2472 h 2775"/>
                <a:gd name="T2" fmla="*/ 260 w 3580"/>
                <a:gd name="T3" fmla="*/ 2531 h 2775"/>
                <a:gd name="T4" fmla="*/ 329 w 3580"/>
                <a:gd name="T5" fmla="*/ 2556 h 2775"/>
                <a:gd name="T6" fmla="*/ 3299 w 3580"/>
                <a:gd name="T7" fmla="*/ 2544 h 2775"/>
                <a:gd name="T8" fmla="*/ 3350 w 3580"/>
                <a:gd name="T9" fmla="*/ 2494 h 2775"/>
                <a:gd name="T10" fmla="*/ 3361 w 3580"/>
                <a:gd name="T11" fmla="*/ 2337 h 2775"/>
                <a:gd name="T12" fmla="*/ 511 w 3580"/>
                <a:gd name="T13" fmla="*/ 2117 h 2775"/>
                <a:gd name="T14" fmla="*/ 1717 w 3580"/>
                <a:gd name="T15" fmla="*/ 1460 h 2775"/>
                <a:gd name="T16" fmla="*/ 1625 w 3580"/>
                <a:gd name="T17" fmla="*/ 1485 h 2775"/>
                <a:gd name="T18" fmla="*/ 1559 w 3580"/>
                <a:gd name="T19" fmla="*/ 1551 h 2775"/>
                <a:gd name="T20" fmla="*/ 1534 w 3580"/>
                <a:gd name="T21" fmla="*/ 1643 h 2775"/>
                <a:gd name="T22" fmla="*/ 511 w 3580"/>
                <a:gd name="T23" fmla="*/ 439 h 2775"/>
                <a:gd name="T24" fmla="*/ 1653 w 3580"/>
                <a:gd name="T25" fmla="*/ 231 h 2775"/>
                <a:gd name="T26" fmla="*/ 1577 w 3580"/>
                <a:gd name="T27" fmla="*/ 284 h 2775"/>
                <a:gd name="T28" fmla="*/ 1537 w 3580"/>
                <a:gd name="T29" fmla="*/ 370 h 2775"/>
                <a:gd name="T30" fmla="*/ 1576 w 3580"/>
                <a:gd name="T31" fmla="*/ 1267 h 2775"/>
                <a:gd name="T32" fmla="*/ 1717 w 3580"/>
                <a:gd name="T33" fmla="*/ 1241 h 2775"/>
                <a:gd name="T34" fmla="*/ 3169 w 3580"/>
                <a:gd name="T35" fmla="*/ 1231 h 2775"/>
                <a:gd name="T36" fmla="*/ 3245 w 3580"/>
                <a:gd name="T37" fmla="*/ 1176 h 2775"/>
                <a:gd name="T38" fmla="*/ 3285 w 3580"/>
                <a:gd name="T39" fmla="*/ 1092 h 2775"/>
                <a:gd name="T40" fmla="*/ 3285 w 3580"/>
                <a:gd name="T41" fmla="*/ 370 h 2775"/>
                <a:gd name="T42" fmla="*/ 3245 w 3580"/>
                <a:gd name="T43" fmla="*/ 284 h 2775"/>
                <a:gd name="T44" fmla="*/ 3169 w 3580"/>
                <a:gd name="T45" fmla="*/ 231 h 2775"/>
                <a:gd name="T46" fmla="*/ 1717 w 3580"/>
                <a:gd name="T47" fmla="*/ 219 h 2775"/>
                <a:gd name="T48" fmla="*/ 3156 w 3580"/>
                <a:gd name="T49" fmla="*/ 4 h 2775"/>
                <a:gd name="T50" fmla="*/ 3294 w 3580"/>
                <a:gd name="T51" fmla="*/ 48 h 2775"/>
                <a:gd name="T52" fmla="*/ 3405 w 3580"/>
                <a:gd name="T53" fmla="*/ 136 h 2775"/>
                <a:gd name="T54" fmla="*/ 3480 w 3580"/>
                <a:gd name="T55" fmla="*/ 257 h 2775"/>
                <a:gd name="T56" fmla="*/ 3507 w 3580"/>
                <a:gd name="T57" fmla="*/ 403 h 2775"/>
                <a:gd name="T58" fmla="*/ 3494 w 3580"/>
                <a:gd name="T59" fmla="*/ 1159 h 2775"/>
                <a:gd name="T60" fmla="*/ 3432 w 3580"/>
                <a:gd name="T61" fmla="*/ 1291 h 2775"/>
                <a:gd name="T62" fmla="*/ 3329 w 3580"/>
                <a:gd name="T63" fmla="*/ 1392 h 2775"/>
                <a:gd name="T64" fmla="*/ 3580 w 3580"/>
                <a:gd name="T65" fmla="*/ 2117 h 2775"/>
                <a:gd name="T66" fmla="*/ 3568 w 3580"/>
                <a:gd name="T67" fmla="*/ 2533 h 2775"/>
                <a:gd name="T68" fmla="*/ 3512 w 3580"/>
                <a:gd name="T69" fmla="*/ 2647 h 2775"/>
                <a:gd name="T70" fmla="*/ 3417 w 3580"/>
                <a:gd name="T71" fmla="*/ 2729 h 2775"/>
                <a:gd name="T72" fmla="*/ 3296 w 3580"/>
                <a:gd name="T73" fmla="*/ 2772 h 2775"/>
                <a:gd name="T74" fmla="*/ 284 w 3580"/>
                <a:gd name="T75" fmla="*/ 2772 h 2775"/>
                <a:gd name="T76" fmla="*/ 163 w 3580"/>
                <a:gd name="T77" fmla="*/ 2729 h 2775"/>
                <a:gd name="T78" fmla="*/ 68 w 3580"/>
                <a:gd name="T79" fmla="*/ 2647 h 2775"/>
                <a:gd name="T80" fmla="*/ 12 w 3580"/>
                <a:gd name="T81" fmla="*/ 2533 h 2775"/>
                <a:gd name="T82" fmla="*/ 0 w 3580"/>
                <a:gd name="T83" fmla="*/ 2117 h 2775"/>
                <a:gd name="T84" fmla="*/ 1359 w 3580"/>
                <a:gd name="T85" fmla="*/ 219 h 2775"/>
                <a:gd name="T86" fmla="*/ 1447 w 3580"/>
                <a:gd name="T87" fmla="*/ 106 h 2775"/>
                <a:gd name="T88" fmla="*/ 1570 w 3580"/>
                <a:gd name="T89" fmla="*/ 29 h 2775"/>
                <a:gd name="T90" fmla="*/ 1717 w 3580"/>
                <a:gd name="T91" fmla="*/ 0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80" h="2775">
                  <a:moveTo>
                    <a:pt x="219" y="2337"/>
                  </a:moveTo>
                  <a:lnTo>
                    <a:pt x="219" y="2447"/>
                  </a:lnTo>
                  <a:lnTo>
                    <a:pt x="222" y="2472"/>
                  </a:lnTo>
                  <a:lnTo>
                    <a:pt x="230" y="2494"/>
                  </a:lnTo>
                  <a:lnTo>
                    <a:pt x="243" y="2515"/>
                  </a:lnTo>
                  <a:lnTo>
                    <a:pt x="260" y="2531"/>
                  </a:lnTo>
                  <a:lnTo>
                    <a:pt x="281" y="2544"/>
                  </a:lnTo>
                  <a:lnTo>
                    <a:pt x="304" y="2553"/>
                  </a:lnTo>
                  <a:lnTo>
                    <a:pt x="329" y="2556"/>
                  </a:lnTo>
                  <a:lnTo>
                    <a:pt x="3251" y="2556"/>
                  </a:lnTo>
                  <a:lnTo>
                    <a:pt x="3276" y="2553"/>
                  </a:lnTo>
                  <a:lnTo>
                    <a:pt x="3299" y="2544"/>
                  </a:lnTo>
                  <a:lnTo>
                    <a:pt x="3320" y="2531"/>
                  </a:lnTo>
                  <a:lnTo>
                    <a:pt x="3337" y="2515"/>
                  </a:lnTo>
                  <a:lnTo>
                    <a:pt x="3350" y="2494"/>
                  </a:lnTo>
                  <a:lnTo>
                    <a:pt x="3358" y="2472"/>
                  </a:lnTo>
                  <a:lnTo>
                    <a:pt x="3361" y="2447"/>
                  </a:lnTo>
                  <a:lnTo>
                    <a:pt x="3361" y="2337"/>
                  </a:lnTo>
                  <a:lnTo>
                    <a:pt x="219" y="2337"/>
                  </a:lnTo>
                  <a:close/>
                  <a:moveTo>
                    <a:pt x="511" y="439"/>
                  </a:moveTo>
                  <a:lnTo>
                    <a:pt x="511" y="2117"/>
                  </a:lnTo>
                  <a:lnTo>
                    <a:pt x="3069" y="2117"/>
                  </a:lnTo>
                  <a:lnTo>
                    <a:pt x="3069" y="1460"/>
                  </a:lnTo>
                  <a:lnTo>
                    <a:pt x="1717" y="1460"/>
                  </a:lnTo>
                  <a:lnTo>
                    <a:pt x="1684" y="1464"/>
                  </a:lnTo>
                  <a:lnTo>
                    <a:pt x="1653" y="1472"/>
                  </a:lnTo>
                  <a:lnTo>
                    <a:pt x="1625" y="1485"/>
                  </a:lnTo>
                  <a:lnTo>
                    <a:pt x="1599" y="1504"/>
                  </a:lnTo>
                  <a:lnTo>
                    <a:pt x="1577" y="1525"/>
                  </a:lnTo>
                  <a:lnTo>
                    <a:pt x="1559" y="1551"/>
                  </a:lnTo>
                  <a:lnTo>
                    <a:pt x="1546" y="1580"/>
                  </a:lnTo>
                  <a:lnTo>
                    <a:pt x="1537" y="1611"/>
                  </a:lnTo>
                  <a:lnTo>
                    <a:pt x="1534" y="1643"/>
                  </a:lnTo>
                  <a:lnTo>
                    <a:pt x="1315" y="1643"/>
                  </a:lnTo>
                  <a:lnTo>
                    <a:pt x="1315" y="439"/>
                  </a:lnTo>
                  <a:lnTo>
                    <a:pt x="511" y="439"/>
                  </a:lnTo>
                  <a:close/>
                  <a:moveTo>
                    <a:pt x="1717" y="219"/>
                  </a:moveTo>
                  <a:lnTo>
                    <a:pt x="1684" y="223"/>
                  </a:lnTo>
                  <a:lnTo>
                    <a:pt x="1653" y="231"/>
                  </a:lnTo>
                  <a:lnTo>
                    <a:pt x="1625" y="244"/>
                  </a:lnTo>
                  <a:lnTo>
                    <a:pt x="1599" y="263"/>
                  </a:lnTo>
                  <a:lnTo>
                    <a:pt x="1577" y="284"/>
                  </a:lnTo>
                  <a:lnTo>
                    <a:pt x="1559" y="310"/>
                  </a:lnTo>
                  <a:lnTo>
                    <a:pt x="1546" y="339"/>
                  </a:lnTo>
                  <a:lnTo>
                    <a:pt x="1537" y="370"/>
                  </a:lnTo>
                  <a:lnTo>
                    <a:pt x="1534" y="403"/>
                  </a:lnTo>
                  <a:lnTo>
                    <a:pt x="1534" y="1286"/>
                  </a:lnTo>
                  <a:lnTo>
                    <a:pt x="1576" y="1267"/>
                  </a:lnTo>
                  <a:lnTo>
                    <a:pt x="1622" y="1253"/>
                  </a:lnTo>
                  <a:lnTo>
                    <a:pt x="1668" y="1245"/>
                  </a:lnTo>
                  <a:lnTo>
                    <a:pt x="1717" y="1241"/>
                  </a:lnTo>
                  <a:lnTo>
                    <a:pt x="3105" y="1241"/>
                  </a:lnTo>
                  <a:lnTo>
                    <a:pt x="3137" y="1239"/>
                  </a:lnTo>
                  <a:lnTo>
                    <a:pt x="3169" y="1231"/>
                  </a:lnTo>
                  <a:lnTo>
                    <a:pt x="3197" y="1216"/>
                  </a:lnTo>
                  <a:lnTo>
                    <a:pt x="3223" y="1199"/>
                  </a:lnTo>
                  <a:lnTo>
                    <a:pt x="3245" y="1176"/>
                  </a:lnTo>
                  <a:lnTo>
                    <a:pt x="3263" y="1151"/>
                  </a:lnTo>
                  <a:lnTo>
                    <a:pt x="3276" y="1123"/>
                  </a:lnTo>
                  <a:lnTo>
                    <a:pt x="3285" y="1092"/>
                  </a:lnTo>
                  <a:lnTo>
                    <a:pt x="3288" y="1059"/>
                  </a:lnTo>
                  <a:lnTo>
                    <a:pt x="3288" y="403"/>
                  </a:lnTo>
                  <a:lnTo>
                    <a:pt x="3285" y="370"/>
                  </a:lnTo>
                  <a:lnTo>
                    <a:pt x="3276" y="339"/>
                  </a:lnTo>
                  <a:lnTo>
                    <a:pt x="3263" y="310"/>
                  </a:lnTo>
                  <a:lnTo>
                    <a:pt x="3245" y="284"/>
                  </a:lnTo>
                  <a:lnTo>
                    <a:pt x="3223" y="263"/>
                  </a:lnTo>
                  <a:lnTo>
                    <a:pt x="3197" y="244"/>
                  </a:lnTo>
                  <a:lnTo>
                    <a:pt x="3169" y="231"/>
                  </a:lnTo>
                  <a:lnTo>
                    <a:pt x="3137" y="223"/>
                  </a:lnTo>
                  <a:lnTo>
                    <a:pt x="3105" y="219"/>
                  </a:lnTo>
                  <a:lnTo>
                    <a:pt x="1717" y="219"/>
                  </a:lnTo>
                  <a:close/>
                  <a:moveTo>
                    <a:pt x="1717" y="0"/>
                  </a:moveTo>
                  <a:lnTo>
                    <a:pt x="3105" y="0"/>
                  </a:lnTo>
                  <a:lnTo>
                    <a:pt x="3156" y="4"/>
                  </a:lnTo>
                  <a:lnTo>
                    <a:pt x="3204" y="13"/>
                  </a:lnTo>
                  <a:lnTo>
                    <a:pt x="3250" y="28"/>
                  </a:lnTo>
                  <a:lnTo>
                    <a:pt x="3294" y="48"/>
                  </a:lnTo>
                  <a:lnTo>
                    <a:pt x="3335" y="73"/>
                  </a:lnTo>
                  <a:lnTo>
                    <a:pt x="3372" y="102"/>
                  </a:lnTo>
                  <a:lnTo>
                    <a:pt x="3405" y="136"/>
                  </a:lnTo>
                  <a:lnTo>
                    <a:pt x="3435" y="173"/>
                  </a:lnTo>
                  <a:lnTo>
                    <a:pt x="3460" y="214"/>
                  </a:lnTo>
                  <a:lnTo>
                    <a:pt x="3480" y="257"/>
                  </a:lnTo>
                  <a:lnTo>
                    <a:pt x="3494" y="304"/>
                  </a:lnTo>
                  <a:lnTo>
                    <a:pt x="3504" y="352"/>
                  </a:lnTo>
                  <a:lnTo>
                    <a:pt x="3507" y="403"/>
                  </a:lnTo>
                  <a:lnTo>
                    <a:pt x="3507" y="1059"/>
                  </a:lnTo>
                  <a:lnTo>
                    <a:pt x="3504" y="1110"/>
                  </a:lnTo>
                  <a:lnTo>
                    <a:pt x="3494" y="1159"/>
                  </a:lnTo>
                  <a:lnTo>
                    <a:pt x="3479" y="1207"/>
                  </a:lnTo>
                  <a:lnTo>
                    <a:pt x="3458" y="1250"/>
                  </a:lnTo>
                  <a:lnTo>
                    <a:pt x="3432" y="1291"/>
                  </a:lnTo>
                  <a:lnTo>
                    <a:pt x="3402" y="1329"/>
                  </a:lnTo>
                  <a:lnTo>
                    <a:pt x="3367" y="1363"/>
                  </a:lnTo>
                  <a:lnTo>
                    <a:pt x="3329" y="1392"/>
                  </a:lnTo>
                  <a:lnTo>
                    <a:pt x="3288" y="1417"/>
                  </a:lnTo>
                  <a:lnTo>
                    <a:pt x="3288" y="2117"/>
                  </a:lnTo>
                  <a:lnTo>
                    <a:pt x="3580" y="2117"/>
                  </a:lnTo>
                  <a:lnTo>
                    <a:pt x="3580" y="2447"/>
                  </a:lnTo>
                  <a:lnTo>
                    <a:pt x="3577" y="2491"/>
                  </a:lnTo>
                  <a:lnTo>
                    <a:pt x="3568" y="2533"/>
                  </a:lnTo>
                  <a:lnTo>
                    <a:pt x="3554" y="2573"/>
                  </a:lnTo>
                  <a:lnTo>
                    <a:pt x="3536" y="2611"/>
                  </a:lnTo>
                  <a:lnTo>
                    <a:pt x="3512" y="2647"/>
                  </a:lnTo>
                  <a:lnTo>
                    <a:pt x="3483" y="2679"/>
                  </a:lnTo>
                  <a:lnTo>
                    <a:pt x="3452" y="2706"/>
                  </a:lnTo>
                  <a:lnTo>
                    <a:pt x="3417" y="2729"/>
                  </a:lnTo>
                  <a:lnTo>
                    <a:pt x="3379" y="2749"/>
                  </a:lnTo>
                  <a:lnTo>
                    <a:pt x="3338" y="2763"/>
                  </a:lnTo>
                  <a:lnTo>
                    <a:pt x="3296" y="2772"/>
                  </a:lnTo>
                  <a:lnTo>
                    <a:pt x="3251" y="2775"/>
                  </a:lnTo>
                  <a:lnTo>
                    <a:pt x="329" y="2775"/>
                  </a:lnTo>
                  <a:lnTo>
                    <a:pt x="284" y="2772"/>
                  </a:lnTo>
                  <a:lnTo>
                    <a:pt x="242" y="2763"/>
                  </a:lnTo>
                  <a:lnTo>
                    <a:pt x="201" y="2749"/>
                  </a:lnTo>
                  <a:lnTo>
                    <a:pt x="163" y="2729"/>
                  </a:lnTo>
                  <a:lnTo>
                    <a:pt x="128" y="2706"/>
                  </a:lnTo>
                  <a:lnTo>
                    <a:pt x="97" y="2679"/>
                  </a:lnTo>
                  <a:lnTo>
                    <a:pt x="68" y="2647"/>
                  </a:lnTo>
                  <a:lnTo>
                    <a:pt x="44" y="2611"/>
                  </a:lnTo>
                  <a:lnTo>
                    <a:pt x="26" y="2573"/>
                  </a:lnTo>
                  <a:lnTo>
                    <a:pt x="12" y="2533"/>
                  </a:lnTo>
                  <a:lnTo>
                    <a:pt x="3" y="2491"/>
                  </a:lnTo>
                  <a:lnTo>
                    <a:pt x="0" y="2447"/>
                  </a:lnTo>
                  <a:lnTo>
                    <a:pt x="0" y="2117"/>
                  </a:lnTo>
                  <a:lnTo>
                    <a:pt x="292" y="2117"/>
                  </a:lnTo>
                  <a:lnTo>
                    <a:pt x="292" y="219"/>
                  </a:lnTo>
                  <a:lnTo>
                    <a:pt x="1359" y="219"/>
                  </a:lnTo>
                  <a:lnTo>
                    <a:pt x="1384" y="178"/>
                  </a:lnTo>
                  <a:lnTo>
                    <a:pt x="1414" y="140"/>
                  </a:lnTo>
                  <a:lnTo>
                    <a:pt x="1447" y="106"/>
                  </a:lnTo>
                  <a:lnTo>
                    <a:pt x="1484" y="75"/>
                  </a:lnTo>
                  <a:lnTo>
                    <a:pt x="1525" y="49"/>
                  </a:lnTo>
                  <a:lnTo>
                    <a:pt x="1570" y="29"/>
                  </a:lnTo>
                  <a:lnTo>
                    <a:pt x="1616" y="13"/>
                  </a:lnTo>
                  <a:lnTo>
                    <a:pt x="1666" y="4"/>
                  </a:lnTo>
                  <a:lnTo>
                    <a:pt x="17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508"/>
            <p:cNvSpPr>
              <a:spLocks/>
            </p:cNvSpPr>
            <p:nvPr/>
          </p:nvSpPr>
          <p:spPr bwMode="auto">
            <a:xfrm>
              <a:off x="2765426" y="5927726"/>
              <a:ext cx="47625" cy="46038"/>
            </a:xfrm>
            <a:custGeom>
              <a:avLst/>
              <a:gdLst>
                <a:gd name="T0" fmla="*/ 147 w 293"/>
                <a:gd name="T1" fmla="*/ 0 h 292"/>
                <a:gd name="T2" fmla="*/ 176 w 293"/>
                <a:gd name="T3" fmla="*/ 3 h 292"/>
                <a:gd name="T4" fmla="*/ 203 w 293"/>
                <a:gd name="T5" fmla="*/ 12 h 292"/>
                <a:gd name="T6" fmla="*/ 228 w 293"/>
                <a:gd name="T7" fmla="*/ 25 h 292"/>
                <a:gd name="T8" fmla="*/ 250 w 293"/>
                <a:gd name="T9" fmla="*/ 43 h 292"/>
                <a:gd name="T10" fmla="*/ 268 w 293"/>
                <a:gd name="T11" fmla="*/ 65 h 292"/>
                <a:gd name="T12" fmla="*/ 281 w 293"/>
                <a:gd name="T13" fmla="*/ 88 h 292"/>
                <a:gd name="T14" fmla="*/ 290 w 293"/>
                <a:gd name="T15" fmla="*/ 117 h 292"/>
                <a:gd name="T16" fmla="*/ 293 w 293"/>
                <a:gd name="T17" fmla="*/ 146 h 292"/>
                <a:gd name="T18" fmla="*/ 290 w 293"/>
                <a:gd name="T19" fmla="*/ 175 h 292"/>
                <a:gd name="T20" fmla="*/ 281 w 293"/>
                <a:gd name="T21" fmla="*/ 202 h 292"/>
                <a:gd name="T22" fmla="*/ 268 w 293"/>
                <a:gd name="T23" fmla="*/ 227 h 292"/>
                <a:gd name="T24" fmla="*/ 250 w 293"/>
                <a:gd name="T25" fmla="*/ 249 h 292"/>
                <a:gd name="T26" fmla="*/ 228 w 293"/>
                <a:gd name="T27" fmla="*/ 267 h 292"/>
                <a:gd name="T28" fmla="*/ 203 w 293"/>
                <a:gd name="T29" fmla="*/ 280 h 292"/>
                <a:gd name="T30" fmla="*/ 176 w 293"/>
                <a:gd name="T31" fmla="*/ 289 h 292"/>
                <a:gd name="T32" fmla="*/ 147 w 293"/>
                <a:gd name="T33" fmla="*/ 292 h 292"/>
                <a:gd name="T34" fmla="*/ 117 w 293"/>
                <a:gd name="T35" fmla="*/ 289 h 292"/>
                <a:gd name="T36" fmla="*/ 90 w 293"/>
                <a:gd name="T37" fmla="*/ 280 h 292"/>
                <a:gd name="T38" fmla="*/ 65 w 293"/>
                <a:gd name="T39" fmla="*/ 267 h 292"/>
                <a:gd name="T40" fmla="*/ 44 w 293"/>
                <a:gd name="T41" fmla="*/ 249 h 292"/>
                <a:gd name="T42" fmla="*/ 25 w 293"/>
                <a:gd name="T43" fmla="*/ 227 h 292"/>
                <a:gd name="T44" fmla="*/ 12 w 293"/>
                <a:gd name="T45" fmla="*/ 202 h 292"/>
                <a:gd name="T46" fmla="*/ 3 w 293"/>
                <a:gd name="T47" fmla="*/ 175 h 292"/>
                <a:gd name="T48" fmla="*/ 0 w 293"/>
                <a:gd name="T49" fmla="*/ 146 h 292"/>
                <a:gd name="T50" fmla="*/ 3 w 293"/>
                <a:gd name="T51" fmla="*/ 117 h 292"/>
                <a:gd name="T52" fmla="*/ 12 w 293"/>
                <a:gd name="T53" fmla="*/ 88 h 292"/>
                <a:gd name="T54" fmla="*/ 25 w 293"/>
                <a:gd name="T55" fmla="*/ 65 h 292"/>
                <a:gd name="T56" fmla="*/ 44 w 293"/>
                <a:gd name="T57" fmla="*/ 43 h 292"/>
                <a:gd name="T58" fmla="*/ 65 w 293"/>
                <a:gd name="T59" fmla="*/ 25 h 292"/>
                <a:gd name="T60" fmla="*/ 90 w 293"/>
                <a:gd name="T61" fmla="*/ 12 h 292"/>
                <a:gd name="T62" fmla="*/ 117 w 293"/>
                <a:gd name="T63" fmla="*/ 3 h 292"/>
                <a:gd name="T64" fmla="*/ 147 w 293"/>
                <a:gd name="T6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3" h="292">
                  <a:moveTo>
                    <a:pt x="147" y="0"/>
                  </a:moveTo>
                  <a:lnTo>
                    <a:pt x="176" y="3"/>
                  </a:lnTo>
                  <a:lnTo>
                    <a:pt x="203" y="12"/>
                  </a:lnTo>
                  <a:lnTo>
                    <a:pt x="228" y="25"/>
                  </a:lnTo>
                  <a:lnTo>
                    <a:pt x="250" y="43"/>
                  </a:lnTo>
                  <a:lnTo>
                    <a:pt x="268" y="65"/>
                  </a:lnTo>
                  <a:lnTo>
                    <a:pt x="281" y="88"/>
                  </a:lnTo>
                  <a:lnTo>
                    <a:pt x="290" y="117"/>
                  </a:lnTo>
                  <a:lnTo>
                    <a:pt x="293" y="146"/>
                  </a:lnTo>
                  <a:lnTo>
                    <a:pt x="290" y="175"/>
                  </a:lnTo>
                  <a:lnTo>
                    <a:pt x="281" y="202"/>
                  </a:lnTo>
                  <a:lnTo>
                    <a:pt x="268" y="227"/>
                  </a:lnTo>
                  <a:lnTo>
                    <a:pt x="250" y="249"/>
                  </a:lnTo>
                  <a:lnTo>
                    <a:pt x="228" y="267"/>
                  </a:lnTo>
                  <a:lnTo>
                    <a:pt x="203" y="280"/>
                  </a:lnTo>
                  <a:lnTo>
                    <a:pt x="176" y="289"/>
                  </a:lnTo>
                  <a:lnTo>
                    <a:pt x="147" y="292"/>
                  </a:lnTo>
                  <a:lnTo>
                    <a:pt x="117" y="289"/>
                  </a:lnTo>
                  <a:lnTo>
                    <a:pt x="90" y="280"/>
                  </a:lnTo>
                  <a:lnTo>
                    <a:pt x="65" y="267"/>
                  </a:lnTo>
                  <a:lnTo>
                    <a:pt x="44" y="249"/>
                  </a:lnTo>
                  <a:lnTo>
                    <a:pt x="25" y="227"/>
                  </a:lnTo>
                  <a:lnTo>
                    <a:pt x="12" y="202"/>
                  </a:lnTo>
                  <a:lnTo>
                    <a:pt x="3" y="175"/>
                  </a:lnTo>
                  <a:lnTo>
                    <a:pt x="0" y="146"/>
                  </a:lnTo>
                  <a:lnTo>
                    <a:pt x="3" y="117"/>
                  </a:lnTo>
                  <a:lnTo>
                    <a:pt x="12" y="88"/>
                  </a:lnTo>
                  <a:lnTo>
                    <a:pt x="25" y="65"/>
                  </a:lnTo>
                  <a:lnTo>
                    <a:pt x="44" y="43"/>
                  </a:lnTo>
                  <a:lnTo>
                    <a:pt x="65" y="25"/>
                  </a:lnTo>
                  <a:lnTo>
                    <a:pt x="90" y="12"/>
                  </a:lnTo>
                  <a:lnTo>
                    <a:pt x="117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509"/>
            <p:cNvSpPr>
              <a:spLocks/>
            </p:cNvSpPr>
            <p:nvPr/>
          </p:nvSpPr>
          <p:spPr bwMode="auto">
            <a:xfrm>
              <a:off x="2847976" y="5927726"/>
              <a:ext cx="46038" cy="46038"/>
            </a:xfrm>
            <a:custGeom>
              <a:avLst/>
              <a:gdLst>
                <a:gd name="T0" fmla="*/ 146 w 292"/>
                <a:gd name="T1" fmla="*/ 0 h 292"/>
                <a:gd name="T2" fmla="*/ 176 w 292"/>
                <a:gd name="T3" fmla="*/ 3 h 292"/>
                <a:gd name="T4" fmla="*/ 203 w 292"/>
                <a:gd name="T5" fmla="*/ 12 h 292"/>
                <a:gd name="T6" fmla="*/ 228 w 292"/>
                <a:gd name="T7" fmla="*/ 25 h 292"/>
                <a:gd name="T8" fmla="*/ 250 w 292"/>
                <a:gd name="T9" fmla="*/ 43 h 292"/>
                <a:gd name="T10" fmla="*/ 267 w 292"/>
                <a:gd name="T11" fmla="*/ 65 h 292"/>
                <a:gd name="T12" fmla="*/ 281 w 292"/>
                <a:gd name="T13" fmla="*/ 88 h 292"/>
                <a:gd name="T14" fmla="*/ 289 w 292"/>
                <a:gd name="T15" fmla="*/ 117 h 292"/>
                <a:gd name="T16" fmla="*/ 292 w 292"/>
                <a:gd name="T17" fmla="*/ 146 h 292"/>
                <a:gd name="T18" fmla="*/ 289 w 292"/>
                <a:gd name="T19" fmla="*/ 175 h 292"/>
                <a:gd name="T20" fmla="*/ 281 w 292"/>
                <a:gd name="T21" fmla="*/ 202 h 292"/>
                <a:gd name="T22" fmla="*/ 267 w 292"/>
                <a:gd name="T23" fmla="*/ 227 h 292"/>
                <a:gd name="T24" fmla="*/ 250 w 292"/>
                <a:gd name="T25" fmla="*/ 249 h 292"/>
                <a:gd name="T26" fmla="*/ 228 w 292"/>
                <a:gd name="T27" fmla="*/ 267 h 292"/>
                <a:gd name="T28" fmla="*/ 203 w 292"/>
                <a:gd name="T29" fmla="*/ 280 h 292"/>
                <a:gd name="T30" fmla="*/ 176 w 292"/>
                <a:gd name="T31" fmla="*/ 289 h 292"/>
                <a:gd name="T32" fmla="*/ 146 w 292"/>
                <a:gd name="T33" fmla="*/ 292 h 292"/>
                <a:gd name="T34" fmla="*/ 116 w 292"/>
                <a:gd name="T35" fmla="*/ 289 h 292"/>
                <a:gd name="T36" fmla="*/ 89 w 292"/>
                <a:gd name="T37" fmla="*/ 280 h 292"/>
                <a:gd name="T38" fmla="*/ 64 w 292"/>
                <a:gd name="T39" fmla="*/ 267 h 292"/>
                <a:gd name="T40" fmla="*/ 42 w 292"/>
                <a:gd name="T41" fmla="*/ 249 h 292"/>
                <a:gd name="T42" fmla="*/ 25 w 292"/>
                <a:gd name="T43" fmla="*/ 227 h 292"/>
                <a:gd name="T44" fmla="*/ 11 w 292"/>
                <a:gd name="T45" fmla="*/ 202 h 292"/>
                <a:gd name="T46" fmla="*/ 2 w 292"/>
                <a:gd name="T47" fmla="*/ 175 h 292"/>
                <a:gd name="T48" fmla="*/ 0 w 292"/>
                <a:gd name="T49" fmla="*/ 146 h 292"/>
                <a:gd name="T50" fmla="*/ 2 w 292"/>
                <a:gd name="T51" fmla="*/ 117 h 292"/>
                <a:gd name="T52" fmla="*/ 11 w 292"/>
                <a:gd name="T53" fmla="*/ 88 h 292"/>
                <a:gd name="T54" fmla="*/ 25 w 292"/>
                <a:gd name="T55" fmla="*/ 65 h 292"/>
                <a:gd name="T56" fmla="*/ 42 w 292"/>
                <a:gd name="T57" fmla="*/ 43 h 292"/>
                <a:gd name="T58" fmla="*/ 64 w 292"/>
                <a:gd name="T59" fmla="*/ 25 h 292"/>
                <a:gd name="T60" fmla="*/ 89 w 292"/>
                <a:gd name="T61" fmla="*/ 12 h 292"/>
                <a:gd name="T62" fmla="*/ 116 w 292"/>
                <a:gd name="T63" fmla="*/ 3 h 292"/>
                <a:gd name="T64" fmla="*/ 146 w 292"/>
                <a:gd name="T6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2" h="292">
                  <a:moveTo>
                    <a:pt x="146" y="0"/>
                  </a:moveTo>
                  <a:lnTo>
                    <a:pt x="176" y="3"/>
                  </a:lnTo>
                  <a:lnTo>
                    <a:pt x="203" y="12"/>
                  </a:lnTo>
                  <a:lnTo>
                    <a:pt x="228" y="25"/>
                  </a:lnTo>
                  <a:lnTo>
                    <a:pt x="250" y="43"/>
                  </a:lnTo>
                  <a:lnTo>
                    <a:pt x="267" y="65"/>
                  </a:lnTo>
                  <a:lnTo>
                    <a:pt x="281" y="88"/>
                  </a:lnTo>
                  <a:lnTo>
                    <a:pt x="289" y="117"/>
                  </a:lnTo>
                  <a:lnTo>
                    <a:pt x="292" y="146"/>
                  </a:lnTo>
                  <a:lnTo>
                    <a:pt x="289" y="175"/>
                  </a:lnTo>
                  <a:lnTo>
                    <a:pt x="281" y="202"/>
                  </a:lnTo>
                  <a:lnTo>
                    <a:pt x="267" y="227"/>
                  </a:lnTo>
                  <a:lnTo>
                    <a:pt x="250" y="249"/>
                  </a:lnTo>
                  <a:lnTo>
                    <a:pt x="228" y="267"/>
                  </a:lnTo>
                  <a:lnTo>
                    <a:pt x="203" y="280"/>
                  </a:lnTo>
                  <a:lnTo>
                    <a:pt x="176" y="289"/>
                  </a:lnTo>
                  <a:lnTo>
                    <a:pt x="146" y="292"/>
                  </a:lnTo>
                  <a:lnTo>
                    <a:pt x="116" y="289"/>
                  </a:lnTo>
                  <a:lnTo>
                    <a:pt x="89" y="280"/>
                  </a:lnTo>
                  <a:lnTo>
                    <a:pt x="64" y="267"/>
                  </a:lnTo>
                  <a:lnTo>
                    <a:pt x="42" y="249"/>
                  </a:lnTo>
                  <a:lnTo>
                    <a:pt x="25" y="227"/>
                  </a:lnTo>
                  <a:lnTo>
                    <a:pt x="11" y="202"/>
                  </a:lnTo>
                  <a:lnTo>
                    <a:pt x="2" y="175"/>
                  </a:lnTo>
                  <a:lnTo>
                    <a:pt x="0" y="146"/>
                  </a:lnTo>
                  <a:lnTo>
                    <a:pt x="2" y="117"/>
                  </a:lnTo>
                  <a:lnTo>
                    <a:pt x="11" y="88"/>
                  </a:lnTo>
                  <a:lnTo>
                    <a:pt x="25" y="65"/>
                  </a:lnTo>
                  <a:lnTo>
                    <a:pt x="42" y="43"/>
                  </a:lnTo>
                  <a:lnTo>
                    <a:pt x="64" y="25"/>
                  </a:lnTo>
                  <a:lnTo>
                    <a:pt x="89" y="12"/>
                  </a:lnTo>
                  <a:lnTo>
                    <a:pt x="116" y="3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Freeform 510"/>
            <p:cNvSpPr>
              <a:spLocks/>
            </p:cNvSpPr>
            <p:nvPr/>
          </p:nvSpPr>
          <p:spPr bwMode="auto">
            <a:xfrm>
              <a:off x="2928938" y="5927726"/>
              <a:ext cx="46038" cy="46038"/>
            </a:xfrm>
            <a:custGeom>
              <a:avLst/>
              <a:gdLst>
                <a:gd name="T0" fmla="*/ 147 w 293"/>
                <a:gd name="T1" fmla="*/ 0 h 292"/>
                <a:gd name="T2" fmla="*/ 176 w 293"/>
                <a:gd name="T3" fmla="*/ 3 h 292"/>
                <a:gd name="T4" fmla="*/ 203 w 293"/>
                <a:gd name="T5" fmla="*/ 12 h 292"/>
                <a:gd name="T6" fmla="*/ 228 w 293"/>
                <a:gd name="T7" fmla="*/ 25 h 292"/>
                <a:gd name="T8" fmla="*/ 250 w 293"/>
                <a:gd name="T9" fmla="*/ 43 h 292"/>
                <a:gd name="T10" fmla="*/ 268 w 293"/>
                <a:gd name="T11" fmla="*/ 65 h 292"/>
                <a:gd name="T12" fmla="*/ 281 w 293"/>
                <a:gd name="T13" fmla="*/ 88 h 292"/>
                <a:gd name="T14" fmla="*/ 290 w 293"/>
                <a:gd name="T15" fmla="*/ 117 h 292"/>
                <a:gd name="T16" fmla="*/ 293 w 293"/>
                <a:gd name="T17" fmla="*/ 146 h 292"/>
                <a:gd name="T18" fmla="*/ 290 w 293"/>
                <a:gd name="T19" fmla="*/ 175 h 292"/>
                <a:gd name="T20" fmla="*/ 281 w 293"/>
                <a:gd name="T21" fmla="*/ 202 h 292"/>
                <a:gd name="T22" fmla="*/ 268 w 293"/>
                <a:gd name="T23" fmla="*/ 227 h 292"/>
                <a:gd name="T24" fmla="*/ 250 w 293"/>
                <a:gd name="T25" fmla="*/ 249 h 292"/>
                <a:gd name="T26" fmla="*/ 228 w 293"/>
                <a:gd name="T27" fmla="*/ 267 h 292"/>
                <a:gd name="T28" fmla="*/ 203 w 293"/>
                <a:gd name="T29" fmla="*/ 280 h 292"/>
                <a:gd name="T30" fmla="*/ 176 w 293"/>
                <a:gd name="T31" fmla="*/ 289 h 292"/>
                <a:gd name="T32" fmla="*/ 147 w 293"/>
                <a:gd name="T33" fmla="*/ 292 h 292"/>
                <a:gd name="T34" fmla="*/ 117 w 293"/>
                <a:gd name="T35" fmla="*/ 289 h 292"/>
                <a:gd name="T36" fmla="*/ 89 w 293"/>
                <a:gd name="T37" fmla="*/ 280 h 292"/>
                <a:gd name="T38" fmla="*/ 65 w 293"/>
                <a:gd name="T39" fmla="*/ 267 h 292"/>
                <a:gd name="T40" fmla="*/ 44 w 293"/>
                <a:gd name="T41" fmla="*/ 249 h 292"/>
                <a:gd name="T42" fmla="*/ 25 w 293"/>
                <a:gd name="T43" fmla="*/ 227 h 292"/>
                <a:gd name="T44" fmla="*/ 12 w 293"/>
                <a:gd name="T45" fmla="*/ 202 h 292"/>
                <a:gd name="T46" fmla="*/ 3 w 293"/>
                <a:gd name="T47" fmla="*/ 175 h 292"/>
                <a:gd name="T48" fmla="*/ 0 w 293"/>
                <a:gd name="T49" fmla="*/ 146 h 292"/>
                <a:gd name="T50" fmla="*/ 3 w 293"/>
                <a:gd name="T51" fmla="*/ 117 h 292"/>
                <a:gd name="T52" fmla="*/ 12 w 293"/>
                <a:gd name="T53" fmla="*/ 88 h 292"/>
                <a:gd name="T54" fmla="*/ 25 w 293"/>
                <a:gd name="T55" fmla="*/ 65 h 292"/>
                <a:gd name="T56" fmla="*/ 44 w 293"/>
                <a:gd name="T57" fmla="*/ 43 h 292"/>
                <a:gd name="T58" fmla="*/ 65 w 293"/>
                <a:gd name="T59" fmla="*/ 25 h 292"/>
                <a:gd name="T60" fmla="*/ 89 w 293"/>
                <a:gd name="T61" fmla="*/ 12 h 292"/>
                <a:gd name="T62" fmla="*/ 117 w 293"/>
                <a:gd name="T63" fmla="*/ 3 h 292"/>
                <a:gd name="T64" fmla="*/ 147 w 293"/>
                <a:gd name="T6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3" h="292">
                  <a:moveTo>
                    <a:pt x="147" y="0"/>
                  </a:moveTo>
                  <a:lnTo>
                    <a:pt x="176" y="3"/>
                  </a:lnTo>
                  <a:lnTo>
                    <a:pt x="203" y="12"/>
                  </a:lnTo>
                  <a:lnTo>
                    <a:pt x="228" y="25"/>
                  </a:lnTo>
                  <a:lnTo>
                    <a:pt x="250" y="43"/>
                  </a:lnTo>
                  <a:lnTo>
                    <a:pt x="268" y="65"/>
                  </a:lnTo>
                  <a:lnTo>
                    <a:pt x="281" y="88"/>
                  </a:lnTo>
                  <a:lnTo>
                    <a:pt x="290" y="117"/>
                  </a:lnTo>
                  <a:lnTo>
                    <a:pt x="293" y="146"/>
                  </a:lnTo>
                  <a:lnTo>
                    <a:pt x="290" y="175"/>
                  </a:lnTo>
                  <a:lnTo>
                    <a:pt x="281" y="202"/>
                  </a:lnTo>
                  <a:lnTo>
                    <a:pt x="268" y="227"/>
                  </a:lnTo>
                  <a:lnTo>
                    <a:pt x="250" y="249"/>
                  </a:lnTo>
                  <a:lnTo>
                    <a:pt x="228" y="267"/>
                  </a:lnTo>
                  <a:lnTo>
                    <a:pt x="203" y="280"/>
                  </a:lnTo>
                  <a:lnTo>
                    <a:pt x="176" y="289"/>
                  </a:lnTo>
                  <a:lnTo>
                    <a:pt x="147" y="292"/>
                  </a:lnTo>
                  <a:lnTo>
                    <a:pt x="117" y="289"/>
                  </a:lnTo>
                  <a:lnTo>
                    <a:pt x="89" y="280"/>
                  </a:lnTo>
                  <a:lnTo>
                    <a:pt x="65" y="267"/>
                  </a:lnTo>
                  <a:lnTo>
                    <a:pt x="44" y="249"/>
                  </a:lnTo>
                  <a:lnTo>
                    <a:pt x="25" y="227"/>
                  </a:lnTo>
                  <a:lnTo>
                    <a:pt x="12" y="202"/>
                  </a:lnTo>
                  <a:lnTo>
                    <a:pt x="3" y="175"/>
                  </a:lnTo>
                  <a:lnTo>
                    <a:pt x="0" y="146"/>
                  </a:lnTo>
                  <a:lnTo>
                    <a:pt x="3" y="117"/>
                  </a:lnTo>
                  <a:lnTo>
                    <a:pt x="12" y="88"/>
                  </a:lnTo>
                  <a:lnTo>
                    <a:pt x="25" y="65"/>
                  </a:lnTo>
                  <a:lnTo>
                    <a:pt x="44" y="43"/>
                  </a:lnTo>
                  <a:lnTo>
                    <a:pt x="65" y="25"/>
                  </a:lnTo>
                  <a:lnTo>
                    <a:pt x="89" y="12"/>
                  </a:lnTo>
                  <a:lnTo>
                    <a:pt x="117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1597489" y="5783699"/>
            <a:ext cx="568325" cy="542925"/>
            <a:chOff x="1582738" y="5784850"/>
            <a:chExt cx="568325" cy="542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2" name="Freeform 515"/>
            <p:cNvSpPr>
              <a:spLocks noEditPoints="1"/>
            </p:cNvSpPr>
            <p:nvPr/>
          </p:nvSpPr>
          <p:spPr bwMode="auto">
            <a:xfrm>
              <a:off x="1582738" y="5784850"/>
              <a:ext cx="568325" cy="542925"/>
            </a:xfrm>
            <a:custGeom>
              <a:avLst/>
              <a:gdLst>
                <a:gd name="T0" fmla="*/ 222 w 3580"/>
                <a:gd name="T1" fmla="*/ 3122 h 3425"/>
                <a:gd name="T2" fmla="*/ 260 w 3580"/>
                <a:gd name="T3" fmla="*/ 3182 h 3425"/>
                <a:gd name="T4" fmla="*/ 329 w 3580"/>
                <a:gd name="T5" fmla="*/ 3207 h 3425"/>
                <a:gd name="T6" fmla="*/ 3299 w 3580"/>
                <a:gd name="T7" fmla="*/ 3195 h 3425"/>
                <a:gd name="T8" fmla="*/ 3350 w 3580"/>
                <a:gd name="T9" fmla="*/ 3145 h 3425"/>
                <a:gd name="T10" fmla="*/ 3361 w 3580"/>
                <a:gd name="T11" fmla="*/ 2987 h 3425"/>
                <a:gd name="T12" fmla="*/ 511 w 3580"/>
                <a:gd name="T13" fmla="*/ 2768 h 3425"/>
                <a:gd name="T14" fmla="*/ 511 w 3580"/>
                <a:gd name="T15" fmla="*/ 1093 h 3425"/>
                <a:gd name="T16" fmla="*/ 1703 w 3580"/>
                <a:gd name="T17" fmla="*/ 231 h 3425"/>
                <a:gd name="T18" fmla="*/ 1589 w 3580"/>
                <a:gd name="T19" fmla="*/ 288 h 3425"/>
                <a:gd name="T20" fmla="*/ 1506 w 3580"/>
                <a:gd name="T21" fmla="*/ 382 h 3425"/>
                <a:gd name="T22" fmla="*/ 1465 w 3580"/>
                <a:gd name="T23" fmla="*/ 502 h 3425"/>
                <a:gd name="T24" fmla="*/ 1473 w 3580"/>
                <a:gd name="T25" fmla="*/ 634 h 3425"/>
                <a:gd name="T26" fmla="*/ 1530 w 3580"/>
                <a:gd name="T27" fmla="*/ 747 h 3425"/>
                <a:gd name="T28" fmla="*/ 1624 w 3580"/>
                <a:gd name="T29" fmla="*/ 830 h 3425"/>
                <a:gd name="T30" fmla="*/ 1746 w 3580"/>
                <a:gd name="T31" fmla="*/ 872 h 3425"/>
                <a:gd name="T32" fmla="*/ 1877 w 3580"/>
                <a:gd name="T33" fmla="*/ 864 h 3425"/>
                <a:gd name="T34" fmla="*/ 1991 w 3580"/>
                <a:gd name="T35" fmla="*/ 806 h 3425"/>
                <a:gd name="T36" fmla="*/ 2074 w 3580"/>
                <a:gd name="T37" fmla="*/ 712 h 3425"/>
                <a:gd name="T38" fmla="*/ 2115 w 3580"/>
                <a:gd name="T39" fmla="*/ 591 h 3425"/>
                <a:gd name="T40" fmla="*/ 2107 w 3580"/>
                <a:gd name="T41" fmla="*/ 460 h 3425"/>
                <a:gd name="T42" fmla="*/ 2050 w 3580"/>
                <a:gd name="T43" fmla="*/ 347 h 3425"/>
                <a:gd name="T44" fmla="*/ 1956 w 3580"/>
                <a:gd name="T45" fmla="*/ 264 h 3425"/>
                <a:gd name="T46" fmla="*/ 1834 w 3580"/>
                <a:gd name="T47" fmla="*/ 222 h 3425"/>
                <a:gd name="T48" fmla="*/ 1850 w 3580"/>
                <a:gd name="T49" fmla="*/ 4 h 3425"/>
                <a:gd name="T50" fmla="*/ 2016 w 3580"/>
                <a:gd name="T51" fmla="*/ 49 h 3425"/>
                <a:gd name="T52" fmla="*/ 2157 w 3580"/>
                <a:gd name="T53" fmla="*/ 142 h 3425"/>
                <a:gd name="T54" fmla="*/ 2263 w 3580"/>
                <a:gd name="T55" fmla="*/ 272 h 3425"/>
                <a:gd name="T56" fmla="*/ 2325 w 3580"/>
                <a:gd name="T57" fmla="*/ 430 h 3425"/>
                <a:gd name="T58" fmla="*/ 2335 w 3580"/>
                <a:gd name="T59" fmla="*/ 607 h 3425"/>
                <a:gd name="T60" fmla="*/ 2287 w 3580"/>
                <a:gd name="T61" fmla="*/ 777 h 3425"/>
                <a:gd name="T62" fmla="*/ 3288 w 3580"/>
                <a:gd name="T63" fmla="*/ 874 h 3425"/>
                <a:gd name="T64" fmla="*/ 3580 w 3580"/>
                <a:gd name="T65" fmla="*/ 3096 h 3425"/>
                <a:gd name="T66" fmla="*/ 3554 w 3580"/>
                <a:gd name="T67" fmla="*/ 3224 h 3425"/>
                <a:gd name="T68" fmla="*/ 3483 w 3580"/>
                <a:gd name="T69" fmla="*/ 3329 h 3425"/>
                <a:gd name="T70" fmla="*/ 3379 w 3580"/>
                <a:gd name="T71" fmla="*/ 3399 h 3425"/>
                <a:gd name="T72" fmla="*/ 3251 w 3580"/>
                <a:gd name="T73" fmla="*/ 3425 h 3425"/>
                <a:gd name="T74" fmla="*/ 242 w 3580"/>
                <a:gd name="T75" fmla="*/ 3413 h 3425"/>
                <a:gd name="T76" fmla="*/ 128 w 3580"/>
                <a:gd name="T77" fmla="*/ 3356 h 3425"/>
                <a:gd name="T78" fmla="*/ 44 w 3580"/>
                <a:gd name="T79" fmla="*/ 3262 h 3425"/>
                <a:gd name="T80" fmla="*/ 3 w 3580"/>
                <a:gd name="T81" fmla="*/ 3142 h 3425"/>
                <a:gd name="T82" fmla="*/ 292 w 3580"/>
                <a:gd name="T83" fmla="*/ 2768 h 3425"/>
                <a:gd name="T84" fmla="*/ 1320 w 3580"/>
                <a:gd name="T85" fmla="*/ 828 h 3425"/>
                <a:gd name="T86" fmla="*/ 1255 w 3580"/>
                <a:gd name="T87" fmla="*/ 667 h 3425"/>
                <a:gd name="T88" fmla="*/ 1245 w 3580"/>
                <a:gd name="T89" fmla="*/ 487 h 3425"/>
                <a:gd name="T90" fmla="*/ 1291 w 3580"/>
                <a:gd name="T91" fmla="*/ 322 h 3425"/>
                <a:gd name="T92" fmla="*/ 1383 w 3580"/>
                <a:gd name="T93" fmla="*/ 181 h 3425"/>
                <a:gd name="T94" fmla="*/ 1513 w 3580"/>
                <a:gd name="T95" fmla="*/ 75 h 3425"/>
                <a:gd name="T96" fmla="*/ 1673 w 3580"/>
                <a:gd name="T97" fmla="*/ 13 h 3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80" h="3425">
                  <a:moveTo>
                    <a:pt x="219" y="2987"/>
                  </a:moveTo>
                  <a:lnTo>
                    <a:pt x="219" y="3096"/>
                  </a:lnTo>
                  <a:lnTo>
                    <a:pt x="222" y="3122"/>
                  </a:lnTo>
                  <a:lnTo>
                    <a:pt x="230" y="3145"/>
                  </a:lnTo>
                  <a:lnTo>
                    <a:pt x="243" y="3165"/>
                  </a:lnTo>
                  <a:lnTo>
                    <a:pt x="260" y="3182"/>
                  </a:lnTo>
                  <a:lnTo>
                    <a:pt x="281" y="3195"/>
                  </a:lnTo>
                  <a:lnTo>
                    <a:pt x="304" y="3203"/>
                  </a:lnTo>
                  <a:lnTo>
                    <a:pt x="329" y="3207"/>
                  </a:lnTo>
                  <a:lnTo>
                    <a:pt x="3251" y="3207"/>
                  </a:lnTo>
                  <a:lnTo>
                    <a:pt x="3276" y="3203"/>
                  </a:lnTo>
                  <a:lnTo>
                    <a:pt x="3299" y="3195"/>
                  </a:lnTo>
                  <a:lnTo>
                    <a:pt x="3320" y="3182"/>
                  </a:lnTo>
                  <a:lnTo>
                    <a:pt x="3337" y="3165"/>
                  </a:lnTo>
                  <a:lnTo>
                    <a:pt x="3350" y="3145"/>
                  </a:lnTo>
                  <a:lnTo>
                    <a:pt x="3358" y="3122"/>
                  </a:lnTo>
                  <a:lnTo>
                    <a:pt x="3361" y="3096"/>
                  </a:lnTo>
                  <a:lnTo>
                    <a:pt x="3361" y="2987"/>
                  </a:lnTo>
                  <a:lnTo>
                    <a:pt x="219" y="2987"/>
                  </a:lnTo>
                  <a:close/>
                  <a:moveTo>
                    <a:pt x="511" y="1093"/>
                  </a:moveTo>
                  <a:lnTo>
                    <a:pt x="511" y="2768"/>
                  </a:lnTo>
                  <a:lnTo>
                    <a:pt x="3069" y="2768"/>
                  </a:lnTo>
                  <a:lnTo>
                    <a:pt x="3069" y="1093"/>
                  </a:lnTo>
                  <a:lnTo>
                    <a:pt x="511" y="1093"/>
                  </a:lnTo>
                  <a:close/>
                  <a:moveTo>
                    <a:pt x="1790" y="219"/>
                  </a:moveTo>
                  <a:lnTo>
                    <a:pt x="1746" y="222"/>
                  </a:lnTo>
                  <a:lnTo>
                    <a:pt x="1703" y="231"/>
                  </a:lnTo>
                  <a:lnTo>
                    <a:pt x="1662" y="245"/>
                  </a:lnTo>
                  <a:lnTo>
                    <a:pt x="1624" y="264"/>
                  </a:lnTo>
                  <a:lnTo>
                    <a:pt x="1589" y="288"/>
                  </a:lnTo>
                  <a:lnTo>
                    <a:pt x="1558" y="315"/>
                  </a:lnTo>
                  <a:lnTo>
                    <a:pt x="1530" y="347"/>
                  </a:lnTo>
                  <a:lnTo>
                    <a:pt x="1506" y="382"/>
                  </a:lnTo>
                  <a:lnTo>
                    <a:pt x="1487" y="419"/>
                  </a:lnTo>
                  <a:lnTo>
                    <a:pt x="1473" y="460"/>
                  </a:lnTo>
                  <a:lnTo>
                    <a:pt x="1465" y="502"/>
                  </a:lnTo>
                  <a:lnTo>
                    <a:pt x="1461" y="547"/>
                  </a:lnTo>
                  <a:lnTo>
                    <a:pt x="1465" y="591"/>
                  </a:lnTo>
                  <a:lnTo>
                    <a:pt x="1473" y="634"/>
                  </a:lnTo>
                  <a:lnTo>
                    <a:pt x="1487" y="674"/>
                  </a:lnTo>
                  <a:lnTo>
                    <a:pt x="1506" y="712"/>
                  </a:lnTo>
                  <a:lnTo>
                    <a:pt x="1530" y="747"/>
                  </a:lnTo>
                  <a:lnTo>
                    <a:pt x="1558" y="779"/>
                  </a:lnTo>
                  <a:lnTo>
                    <a:pt x="1589" y="806"/>
                  </a:lnTo>
                  <a:lnTo>
                    <a:pt x="1624" y="830"/>
                  </a:lnTo>
                  <a:lnTo>
                    <a:pt x="1662" y="850"/>
                  </a:lnTo>
                  <a:lnTo>
                    <a:pt x="1703" y="864"/>
                  </a:lnTo>
                  <a:lnTo>
                    <a:pt x="1746" y="872"/>
                  </a:lnTo>
                  <a:lnTo>
                    <a:pt x="1790" y="874"/>
                  </a:lnTo>
                  <a:lnTo>
                    <a:pt x="1834" y="872"/>
                  </a:lnTo>
                  <a:lnTo>
                    <a:pt x="1877" y="864"/>
                  </a:lnTo>
                  <a:lnTo>
                    <a:pt x="1918" y="850"/>
                  </a:lnTo>
                  <a:lnTo>
                    <a:pt x="1956" y="830"/>
                  </a:lnTo>
                  <a:lnTo>
                    <a:pt x="1991" y="806"/>
                  </a:lnTo>
                  <a:lnTo>
                    <a:pt x="2022" y="779"/>
                  </a:lnTo>
                  <a:lnTo>
                    <a:pt x="2050" y="747"/>
                  </a:lnTo>
                  <a:lnTo>
                    <a:pt x="2074" y="712"/>
                  </a:lnTo>
                  <a:lnTo>
                    <a:pt x="2093" y="674"/>
                  </a:lnTo>
                  <a:lnTo>
                    <a:pt x="2107" y="634"/>
                  </a:lnTo>
                  <a:lnTo>
                    <a:pt x="2115" y="591"/>
                  </a:lnTo>
                  <a:lnTo>
                    <a:pt x="2119" y="547"/>
                  </a:lnTo>
                  <a:lnTo>
                    <a:pt x="2115" y="502"/>
                  </a:lnTo>
                  <a:lnTo>
                    <a:pt x="2107" y="460"/>
                  </a:lnTo>
                  <a:lnTo>
                    <a:pt x="2093" y="419"/>
                  </a:lnTo>
                  <a:lnTo>
                    <a:pt x="2074" y="382"/>
                  </a:lnTo>
                  <a:lnTo>
                    <a:pt x="2050" y="347"/>
                  </a:lnTo>
                  <a:lnTo>
                    <a:pt x="2022" y="315"/>
                  </a:lnTo>
                  <a:lnTo>
                    <a:pt x="1991" y="288"/>
                  </a:lnTo>
                  <a:lnTo>
                    <a:pt x="1956" y="264"/>
                  </a:lnTo>
                  <a:lnTo>
                    <a:pt x="1918" y="245"/>
                  </a:lnTo>
                  <a:lnTo>
                    <a:pt x="1877" y="231"/>
                  </a:lnTo>
                  <a:lnTo>
                    <a:pt x="1834" y="222"/>
                  </a:lnTo>
                  <a:lnTo>
                    <a:pt x="1790" y="219"/>
                  </a:lnTo>
                  <a:close/>
                  <a:moveTo>
                    <a:pt x="1790" y="0"/>
                  </a:moveTo>
                  <a:lnTo>
                    <a:pt x="1850" y="4"/>
                  </a:lnTo>
                  <a:lnTo>
                    <a:pt x="1907" y="13"/>
                  </a:lnTo>
                  <a:lnTo>
                    <a:pt x="1962" y="29"/>
                  </a:lnTo>
                  <a:lnTo>
                    <a:pt x="2016" y="49"/>
                  </a:lnTo>
                  <a:lnTo>
                    <a:pt x="2067" y="75"/>
                  </a:lnTo>
                  <a:lnTo>
                    <a:pt x="2113" y="106"/>
                  </a:lnTo>
                  <a:lnTo>
                    <a:pt x="2157" y="142"/>
                  </a:lnTo>
                  <a:lnTo>
                    <a:pt x="2197" y="181"/>
                  </a:lnTo>
                  <a:lnTo>
                    <a:pt x="2233" y="224"/>
                  </a:lnTo>
                  <a:lnTo>
                    <a:pt x="2263" y="272"/>
                  </a:lnTo>
                  <a:lnTo>
                    <a:pt x="2289" y="322"/>
                  </a:lnTo>
                  <a:lnTo>
                    <a:pt x="2310" y="375"/>
                  </a:lnTo>
                  <a:lnTo>
                    <a:pt x="2325" y="430"/>
                  </a:lnTo>
                  <a:lnTo>
                    <a:pt x="2335" y="487"/>
                  </a:lnTo>
                  <a:lnTo>
                    <a:pt x="2338" y="547"/>
                  </a:lnTo>
                  <a:lnTo>
                    <a:pt x="2335" y="607"/>
                  </a:lnTo>
                  <a:lnTo>
                    <a:pt x="2325" y="667"/>
                  </a:lnTo>
                  <a:lnTo>
                    <a:pt x="2309" y="723"/>
                  </a:lnTo>
                  <a:lnTo>
                    <a:pt x="2287" y="777"/>
                  </a:lnTo>
                  <a:lnTo>
                    <a:pt x="2260" y="828"/>
                  </a:lnTo>
                  <a:lnTo>
                    <a:pt x="2228" y="874"/>
                  </a:lnTo>
                  <a:lnTo>
                    <a:pt x="3288" y="874"/>
                  </a:lnTo>
                  <a:lnTo>
                    <a:pt x="3288" y="2768"/>
                  </a:lnTo>
                  <a:lnTo>
                    <a:pt x="3580" y="2768"/>
                  </a:lnTo>
                  <a:lnTo>
                    <a:pt x="3580" y="3096"/>
                  </a:lnTo>
                  <a:lnTo>
                    <a:pt x="3577" y="3142"/>
                  </a:lnTo>
                  <a:lnTo>
                    <a:pt x="3568" y="3184"/>
                  </a:lnTo>
                  <a:lnTo>
                    <a:pt x="3554" y="3224"/>
                  </a:lnTo>
                  <a:lnTo>
                    <a:pt x="3536" y="3262"/>
                  </a:lnTo>
                  <a:lnTo>
                    <a:pt x="3512" y="3297"/>
                  </a:lnTo>
                  <a:lnTo>
                    <a:pt x="3483" y="3329"/>
                  </a:lnTo>
                  <a:lnTo>
                    <a:pt x="3452" y="3356"/>
                  </a:lnTo>
                  <a:lnTo>
                    <a:pt x="3417" y="3380"/>
                  </a:lnTo>
                  <a:lnTo>
                    <a:pt x="3379" y="3399"/>
                  </a:lnTo>
                  <a:lnTo>
                    <a:pt x="3338" y="3413"/>
                  </a:lnTo>
                  <a:lnTo>
                    <a:pt x="3296" y="3422"/>
                  </a:lnTo>
                  <a:lnTo>
                    <a:pt x="3251" y="3425"/>
                  </a:lnTo>
                  <a:lnTo>
                    <a:pt x="329" y="3425"/>
                  </a:lnTo>
                  <a:lnTo>
                    <a:pt x="284" y="3422"/>
                  </a:lnTo>
                  <a:lnTo>
                    <a:pt x="242" y="3413"/>
                  </a:lnTo>
                  <a:lnTo>
                    <a:pt x="201" y="3399"/>
                  </a:lnTo>
                  <a:lnTo>
                    <a:pt x="163" y="3380"/>
                  </a:lnTo>
                  <a:lnTo>
                    <a:pt x="128" y="3356"/>
                  </a:lnTo>
                  <a:lnTo>
                    <a:pt x="97" y="3329"/>
                  </a:lnTo>
                  <a:lnTo>
                    <a:pt x="68" y="3297"/>
                  </a:lnTo>
                  <a:lnTo>
                    <a:pt x="44" y="3262"/>
                  </a:lnTo>
                  <a:lnTo>
                    <a:pt x="26" y="3224"/>
                  </a:lnTo>
                  <a:lnTo>
                    <a:pt x="12" y="3184"/>
                  </a:lnTo>
                  <a:lnTo>
                    <a:pt x="3" y="3142"/>
                  </a:lnTo>
                  <a:lnTo>
                    <a:pt x="0" y="3096"/>
                  </a:lnTo>
                  <a:lnTo>
                    <a:pt x="0" y="2768"/>
                  </a:lnTo>
                  <a:lnTo>
                    <a:pt x="292" y="2768"/>
                  </a:lnTo>
                  <a:lnTo>
                    <a:pt x="292" y="874"/>
                  </a:lnTo>
                  <a:lnTo>
                    <a:pt x="1352" y="874"/>
                  </a:lnTo>
                  <a:lnTo>
                    <a:pt x="1320" y="828"/>
                  </a:lnTo>
                  <a:lnTo>
                    <a:pt x="1293" y="777"/>
                  </a:lnTo>
                  <a:lnTo>
                    <a:pt x="1271" y="723"/>
                  </a:lnTo>
                  <a:lnTo>
                    <a:pt x="1255" y="667"/>
                  </a:lnTo>
                  <a:lnTo>
                    <a:pt x="1245" y="607"/>
                  </a:lnTo>
                  <a:lnTo>
                    <a:pt x="1242" y="547"/>
                  </a:lnTo>
                  <a:lnTo>
                    <a:pt x="1245" y="487"/>
                  </a:lnTo>
                  <a:lnTo>
                    <a:pt x="1255" y="430"/>
                  </a:lnTo>
                  <a:lnTo>
                    <a:pt x="1270" y="375"/>
                  </a:lnTo>
                  <a:lnTo>
                    <a:pt x="1291" y="322"/>
                  </a:lnTo>
                  <a:lnTo>
                    <a:pt x="1317" y="272"/>
                  </a:lnTo>
                  <a:lnTo>
                    <a:pt x="1347" y="224"/>
                  </a:lnTo>
                  <a:lnTo>
                    <a:pt x="1383" y="181"/>
                  </a:lnTo>
                  <a:lnTo>
                    <a:pt x="1423" y="142"/>
                  </a:lnTo>
                  <a:lnTo>
                    <a:pt x="1467" y="106"/>
                  </a:lnTo>
                  <a:lnTo>
                    <a:pt x="1513" y="75"/>
                  </a:lnTo>
                  <a:lnTo>
                    <a:pt x="1564" y="49"/>
                  </a:lnTo>
                  <a:lnTo>
                    <a:pt x="1618" y="29"/>
                  </a:lnTo>
                  <a:lnTo>
                    <a:pt x="1673" y="13"/>
                  </a:lnTo>
                  <a:lnTo>
                    <a:pt x="1730" y="4"/>
                  </a:lnTo>
                  <a:lnTo>
                    <a:pt x="1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Freeform 516"/>
            <p:cNvSpPr>
              <a:spLocks/>
            </p:cNvSpPr>
            <p:nvPr/>
          </p:nvSpPr>
          <p:spPr bwMode="auto">
            <a:xfrm>
              <a:off x="1839913" y="6027738"/>
              <a:ext cx="58738" cy="57150"/>
            </a:xfrm>
            <a:custGeom>
              <a:avLst/>
              <a:gdLst>
                <a:gd name="T0" fmla="*/ 182 w 365"/>
                <a:gd name="T1" fmla="*/ 0 h 363"/>
                <a:gd name="T2" fmla="*/ 216 w 365"/>
                <a:gd name="T3" fmla="*/ 2 h 363"/>
                <a:gd name="T4" fmla="*/ 246 w 365"/>
                <a:gd name="T5" fmla="*/ 11 h 363"/>
                <a:gd name="T6" fmla="*/ 274 w 365"/>
                <a:gd name="T7" fmla="*/ 25 h 363"/>
                <a:gd name="T8" fmla="*/ 300 w 365"/>
                <a:gd name="T9" fmla="*/ 42 h 363"/>
                <a:gd name="T10" fmla="*/ 322 w 365"/>
                <a:gd name="T11" fmla="*/ 64 h 363"/>
                <a:gd name="T12" fmla="*/ 340 w 365"/>
                <a:gd name="T13" fmla="*/ 90 h 363"/>
                <a:gd name="T14" fmla="*/ 354 w 365"/>
                <a:gd name="T15" fmla="*/ 118 h 363"/>
                <a:gd name="T16" fmla="*/ 362 w 365"/>
                <a:gd name="T17" fmla="*/ 149 h 363"/>
                <a:gd name="T18" fmla="*/ 365 w 365"/>
                <a:gd name="T19" fmla="*/ 182 h 363"/>
                <a:gd name="T20" fmla="*/ 362 w 365"/>
                <a:gd name="T21" fmla="*/ 214 h 363"/>
                <a:gd name="T22" fmla="*/ 354 w 365"/>
                <a:gd name="T23" fmla="*/ 246 h 363"/>
                <a:gd name="T24" fmla="*/ 340 w 365"/>
                <a:gd name="T25" fmla="*/ 274 h 363"/>
                <a:gd name="T26" fmla="*/ 322 w 365"/>
                <a:gd name="T27" fmla="*/ 299 h 363"/>
                <a:gd name="T28" fmla="*/ 300 w 365"/>
                <a:gd name="T29" fmla="*/ 321 h 363"/>
                <a:gd name="T30" fmla="*/ 274 w 365"/>
                <a:gd name="T31" fmla="*/ 339 h 363"/>
                <a:gd name="T32" fmla="*/ 246 w 365"/>
                <a:gd name="T33" fmla="*/ 353 h 363"/>
                <a:gd name="T34" fmla="*/ 216 w 365"/>
                <a:gd name="T35" fmla="*/ 361 h 363"/>
                <a:gd name="T36" fmla="*/ 182 w 365"/>
                <a:gd name="T37" fmla="*/ 363 h 363"/>
                <a:gd name="T38" fmla="*/ 150 w 365"/>
                <a:gd name="T39" fmla="*/ 361 h 363"/>
                <a:gd name="T40" fmla="*/ 119 w 365"/>
                <a:gd name="T41" fmla="*/ 353 h 363"/>
                <a:gd name="T42" fmla="*/ 91 w 365"/>
                <a:gd name="T43" fmla="*/ 339 h 363"/>
                <a:gd name="T44" fmla="*/ 65 w 365"/>
                <a:gd name="T45" fmla="*/ 321 h 363"/>
                <a:gd name="T46" fmla="*/ 43 w 365"/>
                <a:gd name="T47" fmla="*/ 299 h 363"/>
                <a:gd name="T48" fmla="*/ 25 w 365"/>
                <a:gd name="T49" fmla="*/ 274 h 363"/>
                <a:gd name="T50" fmla="*/ 12 w 365"/>
                <a:gd name="T51" fmla="*/ 246 h 363"/>
                <a:gd name="T52" fmla="*/ 3 w 365"/>
                <a:gd name="T53" fmla="*/ 214 h 363"/>
                <a:gd name="T54" fmla="*/ 0 w 365"/>
                <a:gd name="T55" fmla="*/ 182 h 363"/>
                <a:gd name="T56" fmla="*/ 3 w 365"/>
                <a:gd name="T57" fmla="*/ 149 h 363"/>
                <a:gd name="T58" fmla="*/ 12 w 365"/>
                <a:gd name="T59" fmla="*/ 118 h 363"/>
                <a:gd name="T60" fmla="*/ 25 w 365"/>
                <a:gd name="T61" fmla="*/ 90 h 363"/>
                <a:gd name="T62" fmla="*/ 43 w 365"/>
                <a:gd name="T63" fmla="*/ 64 h 363"/>
                <a:gd name="T64" fmla="*/ 65 w 365"/>
                <a:gd name="T65" fmla="*/ 42 h 363"/>
                <a:gd name="T66" fmla="*/ 91 w 365"/>
                <a:gd name="T67" fmla="*/ 25 h 363"/>
                <a:gd name="T68" fmla="*/ 119 w 365"/>
                <a:gd name="T69" fmla="*/ 11 h 363"/>
                <a:gd name="T70" fmla="*/ 150 w 365"/>
                <a:gd name="T71" fmla="*/ 2 h 363"/>
                <a:gd name="T72" fmla="*/ 182 w 365"/>
                <a:gd name="T73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5" h="363">
                  <a:moveTo>
                    <a:pt x="182" y="0"/>
                  </a:moveTo>
                  <a:lnTo>
                    <a:pt x="216" y="2"/>
                  </a:lnTo>
                  <a:lnTo>
                    <a:pt x="246" y="11"/>
                  </a:lnTo>
                  <a:lnTo>
                    <a:pt x="274" y="25"/>
                  </a:lnTo>
                  <a:lnTo>
                    <a:pt x="300" y="42"/>
                  </a:lnTo>
                  <a:lnTo>
                    <a:pt x="322" y="64"/>
                  </a:lnTo>
                  <a:lnTo>
                    <a:pt x="340" y="90"/>
                  </a:lnTo>
                  <a:lnTo>
                    <a:pt x="354" y="118"/>
                  </a:lnTo>
                  <a:lnTo>
                    <a:pt x="362" y="149"/>
                  </a:lnTo>
                  <a:lnTo>
                    <a:pt x="365" y="182"/>
                  </a:lnTo>
                  <a:lnTo>
                    <a:pt x="362" y="214"/>
                  </a:lnTo>
                  <a:lnTo>
                    <a:pt x="354" y="246"/>
                  </a:lnTo>
                  <a:lnTo>
                    <a:pt x="340" y="274"/>
                  </a:lnTo>
                  <a:lnTo>
                    <a:pt x="322" y="299"/>
                  </a:lnTo>
                  <a:lnTo>
                    <a:pt x="300" y="321"/>
                  </a:lnTo>
                  <a:lnTo>
                    <a:pt x="274" y="339"/>
                  </a:lnTo>
                  <a:lnTo>
                    <a:pt x="246" y="353"/>
                  </a:lnTo>
                  <a:lnTo>
                    <a:pt x="216" y="361"/>
                  </a:lnTo>
                  <a:lnTo>
                    <a:pt x="182" y="363"/>
                  </a:lnTo>
                  <a:lnTo>
                    <a:pt x="150" y="361"/>
                  </a:lnTo>
                  <a:lnTo>
                    <a:pt x="119" y="353"/>
                  </a:lnTo>
                  <a:lnTo>
                    <a:pt x="91" y="339"/>
                  </a:lnTo>
                  <a:lnTo>
                    <a:pt x="65" y="321"/>
                  </a:lnTo>
                  <a:lnTo>
                    <a:pt x="43" y="299"/>
                  </a:lnTo>
                  <a:lnTo>
                    <a:pt x="25" y="274"/>
                  </a:lnTo>
                  <a:lnTo>
                    <a:pt x="12" y="246"/>
                  </a:lnTo>
                  <a:lnTo>
                    <a:pt x="3" y="214"/>
                  </a:lnTo>
                  <a:lnTo>
                    <a:pt x="0" y="182"/>
                  </a:lnTo>
                  <a:lnTo>
                    <a:pt x="3" y="149"/>
                  </a:lnTo>
                  <a:lnTo>
                    <a:pt x="12" y="118"/>
                  </a:lnTo>
                  <a:lnTo>
                    <a:pt x="25" y="90"/>
                  </a:lnTo>
                  <a:lnTo>
                    <a:pt x="43" y="64"/>
                  </a:lnTo>
                  <a:lnTo>
                    <a:pt x="65" y="42"/>
                  </a:lnTo>
                  <a:lnTo>
                    <a:pt x="91" y="25"/>
                  </a:lnTo>
                  <a:lnTo>
                    <a:pt x="119" y="11"/>
                  </a:lnTo>
                  <a:lnTo>
                    <a:pt x="150" y="2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517"/>
            <p:cNvSpPr>
              <a:spLocks/>
            </p:cNvSpPr>
            <p:nvPr/>
          </p:nvSpPr>
          <p:spPr bwMode="auto">
            <a:xfrm>
              <a:off x="1817688" y="6084888"/>
              <a:ext cx="103188" cy="80962"/>
            </a:xfrm>
            <a:custGeom>
              <a:avLst/>
              <a:gdLst>
                <a:gd name="T0" fmla="*/ 329 w 659"/>
                <a:gd name="T1" fmla="*/ 0 h 511"/>
                <a:gd name="T2" fmla="*/ 375 w 659"/>
                <a:gd name="T3" fmla="*/ 4 h 511"/>
                <a:gd name="T4" fmla="*/ 417 w 659"/>
                <a:gd name="T5" fmla="*/ 12 h 511"/>
                <a:gd name="T6" fmla="*/ 457 w 659"/>
                <a:gd name="T7" fmla="*/ 26 h 511"/>
                <a:gd name="T8" fmla="*/ 495 w 659"/>
                <a:gd name="T9" fmla="*/ 46 h 511"/>
                <a:gd name="T10" fmla="*/ 531 w 659"/>
                <a:gd name="T11" fmla="*/ 69 h 511"/>
                <a:gd name="T12" fmla="*/ 562 w 659"/>
                <a:gd name="T13" fmla="*/ 97 h 511"/>
                <a:gd name="T14" fmla="*/ 589 w 659"/>
                <a:gd name="T15" fmla="*/ 128 h 511"/>
                <a:gd name="T16" fmla="*/ 613 w 659"/>
                <a:gd name="T17" fmla="*/ 163 h 511"/>
                <a:gd name="T18" fmla="*/ 633 w 659"/>
                <a:gd name="T19" fmla="*/ 201 h 511"/>
                <a:gd name="T20" fmla="*/ 647 w 659"/>
                <a:gd name="T21" fmla="*/ 242 h 511"/>
                <a:gd name="T22" fmla="*/ 656 w 659"/>
                <a:gd name="T23" fmla="*/ 284 h 511"/>
                <a:gd name="T24" fmla="*/ 659 w 659"/>
                <a:gd name="T25" fmla="*/ 328 h 511"/>
                <a:gd name="T26" fmla="*/ 656 w 659"/>
                <a:gd name="T27" fmla="*/ 362 h 511"/>
                <a:gd name="T28" fmla="*/ 647 w 659"/>
                <a:gd name="T29" fmla="*/ 392 h 511"/>
                <a:gd name="T30" fmla="*/ 634 w 659"/>
                <a:gd name="T31" fmla="*/ 420 h 511"/>
                <a:gd name="T32" fmla="*/ 616 w 659"/>
                <a:gd name="T33" fmla="*/ 446 h 511"/>
                <a:gd name="T34" fmla="*/ 594 w 659"/>
                <a:gd name="T35" fmla="*/ 468 h 511"/>
                <a:gd name="T36" fmla="*/ 568 w 659"/>
                <a:gd name="T37" fmla="*/ 486 h 511"/>
                <a:gd name="T38" fmla="*/ 540 w 659"/>
                <a:gd name="T39" fmla="*/ 499 h 511"/>
                <a:gd name="T40" fmla="*/ 508 w 659"/>
                <a:gd name="T41" fmla="*/ 508 h 511"/>
                <a:gd name="T42" fmla="*/ 476 w 659"/>
                <a:gd name="T43" fmla="*/ 511 h 511"/>
                <a:gd name="T44" fmla="*/ 184 w 659"/>
                <a:gd name="T45" fmla="*/ 511 h 511"/>
                <a:gd name="T46" fmla="*/ 151 w 659"/>
                <a:gd name="T47" fmla="*/ 508 h 511"/>
                <a:gd name="T48" fmla="*/ 120 w 659"/>
                <a:gd name="T49" fmla="*/ 499 h 511"/>
                <a:gd name="T50" fmla="*/ 92 w 659"/>
                <a:gd name="T51" fmla="*/ 486 h 511"/>
                <a:gd name="T52" fmla="*/ 65 w 659"/>
                <a:gd name="T53" fmla="*/ 468 h 511"/>
                <a:gd name="T54" fmla="*/ 44 w 659"/>
                <a:gd name="T55" fmla="*/ 446 h 511"/>
                <a:gd name="T56" fmla="*/ 25 w 659"/>
                <a:gd name="T57" fmla="*/ 420 h 511"/>
                <a:gd name="T58" fmla="*/ 12 w 659"/>
                <a:gd name="T59" fmla="*/ 392 h 511"/>
                <a:gd name="T60" fmla="*/ 4 w 659"/>
                <a:gd name="T61" fmla="*/ 362 h 511"/>
                <a:gd name="T62" fmla="*/ 0 w 659"/>
                <a:gd name="T63" fmla="*/ 328 h 511"/>
                <a:gd name="T64" fmla="*/ 4 w 659"/>
                <a:gd name="T65" fmla="*/ 284 h 511"/>
                <a:gd name="T66" fmla="*/ 12 w 659"/>
                <a:gd name="T67" fmla="*/ 242 h 511"/>
                <a:gd name="T68" fmla="*/ 26 w 659"/>
                <a:gd name="T69" fmla="*/ 201 h 511"/>
                <a:gd name="T70" fmla="*/ 46 w 659"/>
                <a:gd name="T71" fmla="*/ 163 h 511"/>
                <a:gd name="T72" fmla="*/ 70 w 659"/>
                <a:gd name="T73" fmla="*/ 128 h 511"/>
                <a:gd name="T74" fmla="*/ 97 w 659"/>
                <a:gd name="T75" fmla="*/ 97 h 511"/>
                <a:gd name="T76" fmla="*/ 128 w 659"/>
                <a:gd name="T77" fmla="*/ 69 h 511"/>
                <a:gd name="T78" fmla="*/ 164 w 659"/>
                <a:gd name="T79" fmla="*/ 46 h 511"/>
                <a:gd name="T80" fmla="*/ 202 w 659"/>
                <a:gd name="T81" fmla="*/ 26 h 511"/>
                <a:gd name="T82" fmla="*/ 242 w 659"/>
                <a:gd name="T83" fmla="*/ 12 h 511"/>
                <a:gd name="T84" fmla="*/ 285 w 659"/>
                <a:gd name="T85" fmla="*/ 4 h 511"/>
                <a:gd name="T86" fmla="*/ 329 w 659"/>
                <a:gd name="T87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9" h="511">
                  <a:moveTo>
                    <a:pt x="329" y="0"/>
                  </a:moveTo>
                  <a:lnTo>
                    <a:pt x="375" y="4"/>
                  </a:lnTo>
                  <a:lnTo>
                    <a:pt x="417" y="12"/>
                  </a:lnTo>
                  <a:lnTo>
                    <a:pt x="457" y="26"/>
                  </a:lnTo>
                  <a:lnTo>
                    <a:pt x="495" y="46"/>
                  </a:lnTo>
                  <a:lnTo>
                    <a:pt x="531" y="69"/>
                  </a:lnTo>
                  <a:lnTo>
                    <a:pt x="562" y="97"/>
                  </a:lnTo>
                  <a:lnTo>
                    <a:pt x="589" y="128"/>
                  </a:lnTo>
                  <a:lnTo>
                    <a:pt x="613" y="163"/>
                  </a:lnTo>
                  <a:lnTo>
                    <a:pt x="633" y="201"/>
                  </a:lnTo>
                  <a:lnTo>
                    <a:pt x="647" y="242"/>
                  </a:lnTo>
                  <a:lnTo>
                    <a:pt x="656" y="284"/>
                  </a:lnTo>
                  <a:lnTo>
                    <a:pt x="659" y="328"/>
                  </a:lnTo>
                  <a:lnTo>
                    <a:pt x="656" y="362"/>
                  </a:lnTo>
                  <a:lnTo>
                    <a:pt x="647" y="392"/>
                  </a:lnTo>
                  <a:lnTo>
                    <a:pt x="634" y="420"/>
                  </a:lnTo>
                  <a:lnTo>
                    <a:pt x="616" y="446"/>
                  </a:lnTo>
                  <a:lnTo>
                    <a:pt x="594" y="468"/>
                  </a:lnTo>
                  <a:lnTo>
                    <a:pt x="568" y="486"/>
                  </a:lnTo>
                  <a:lnTo>
                    <a:pt x="540" y="499"/>
                  </a:lnTo>
                  <a:lnTo>
                    <a:pt x="508" y="508"/>
                  </a:lnTo>
                  <a:lnTo>
                    <a:pt x="476" y="511"/>
                  </a:lnTo>
                  <a:lnTo>
                    <a:pt x="184" y="511"/>
                  </a:lnTo>
                  <a:lnTo>
                    <a:pt x="151" y="508"/>
                  </a:lnTo>
                  <a:lnTo>
                    <a:pt x="120" y="499"/>
                  </a:lnTo>
                  <a:lnTo>
                    <a:pt x="92" y="486"/>
                  </a:lnTo>
                  <a:lnTo>
                    <a:pt x="65" y="468"/>
                  </a:lnTo>
                  <a:lnTo>
                    <a:pt x="44" y="446"/>
                  </a:lnTo>
                  <a:lnTo>
                    <a:pt x="25" y="420"/>
                  </a:lnTo>
                  <a:lnTo>
                    <a:pt x="12" y="392"/>
                  </a:lnTo>
                  <a:lnTo>
                    <a:pt x="4" y="362"/>
                  </a:lnTo>
                  <a:lnTo>
                    <a:pt x="0" y="328"/>
                  </a:lnTo>
                  <a:lnTo>
                    <a:pt x="4" y="284"/>
                  </a:lnTo>
                  <a:lnTo>
                    <a:pt x="12" y="242"/>
                  </a:lnTo>
                  <a:lnTo>
                    <a:pt x="26" y="201"/>
                  </a:lnTo>
                  <a:lnTo>
                    <a:pt x="46" y="163"/>
                  </a:lnTo>
                  <a:lnTo>
                    <a:pt x="70" y="128"/>
                  </a:lnTo>
                  <a:lnTo>
                    <a:pt x="97" y="97"/>
                  </a:lnTo>
                  <a:lnTo>
                    <a:pt x="128" y="69"/>
                  </a:lnTo>
                  <a:lnTo>
                    <a:pt x="164" y="46"/>
                  </a:lnTo>
                  <a:lnTo>
                    <a:pt x="202" y="26"/>
                  </a:lnTo>
                  <a:lnTo>
                    <a:pt x="242" y="12"/>
                  </a:lnTo>
                  <a:lnTo>
                    <a:pt x="285" y="4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518"/>
            <p:cNvSpPr>
              <a:spLocks/>
            </p:cNvSpPr>
            <p:nvPr/>
          </p:nvSpPr>
          <p:spPr bwMode="auto">
            <a:xfrm>
              <a:off x="1843088" y="5848350"/>
              <a:ext cx="47625" cy="46037"/>
            </a:xfrm>
            <a:custGeom>
              <a:avLst/>
              <a:gdLst>
                <a:gd name="T0" fmla="*/ 146 w 292"/>
                <a:gd name="T1" fmla="*/ 0 h 291"/>
                <a:gd name="T2" fmla="*/ 175 w 292"/>
                <a:gd name="T3" fmla="*/ 2 h 291"/>
                <a:gd name="T4" fmla="*/ 202 w 292"/>
                <a:gd name="T5" fmla="*/ 11 h 291"/>
                <a:gd name="T6" fmla="*/ 227 w 292"/>
                <a:gd name="T7" fmla="*/ 25 h 291"/>
                <a:gd name="T8" fmla="*/ 249 w 292"/>
                <a:gd name="T9" fmla="*/ 42 h 291"/>
                <a:gd name="T10" fmla="*/ 268 w 292"/>
                <a:gd name="T11" fmla="*/ 64 h 291"/>
                <a:gd name="T12" fmla="*/ 281 w 292"/>
                <a:gd name="T13" fmla="*/ 88 h 291"/>
                <a:gd name="T14" fmla="*/ 289 w 292"/>
                <a:gd name="T15" fmla="*/ 115 h 291"/>
                <a:gd name="T16" fmla="*/ 292 w 292"/>
                <a:gd name="T17" fmla="*/ 145 h 291"/>
                <a:gd name="T18" fmla="*/ 289 w 292"/>
                <a:gd name="T19" fmla="*/ 174 h 291"/>
                <a:gd name="T20" fmla="*/ 281 w 292"/>
                <a:gd name="T21" fmla="*/ 202 h 291"/>
                <a:gd name="T22" fmla="*/ 268 w 292"/>
                <a:gd name="T23" fmla="*/ 227 h 291"/>
                <a:gd name="T24" fmla="*/ 249 w 292"/>
                <a:gd name="T25" fmla="*/ 248 h 291"/>
                <a:gd name="T26" fmla="*/ 227 w 292"/>
                <a:gd name="T27" fmla="*/ 266 h 291"/>
                <a:gd name="T28" fmla="*/ 202 w 292"/>
                <a:gd name="T29" fmla="*/ 279 h 291"/>
                <a:gd name="T30" fmla="*/ 175 w 292"/>
                <a:gd name="T31" fmla="*/ 287 h 291"/>
                <a:gd name="T32" fmla="*/ 146 w 292"/>
                <a:gd name="T33" fmla="*/ 291 h 291"/>
                <a:gd name="T34" fmla="*/ 117 w 292"/>
                <a:gd name="T35" fmla="*/ 287 h 291"/>
                <a:gd name="T36" fmla="*/ 90 w 292"/>
                <a:gd name="T37" fmla="*/ 279 h 291"/>
                <a:gd name="T38" fmla="*/ 65 w 292"/>
                <a:gd name="T39" fmla="*/ 266 h 291"/>
                <a:gd name="T40" fmla="*/ 43 w 292"/>
                <a:gd name="T41" fmla="*/ 248 h 291"/>
                <a:gd name="T42" fmla="*/ 24 w 292"/>
                <a:gd name="T43" fmla="*/ 227 h 291"/>
                <a:gd name="T44" fmla="*/ 11 w 292"/>
                <a:gd name="T45" fmla="*/ 202 h 291"/>
                <a:gd name="T46" fmla="*/ 3 w 292"/>
                <a:gd name="T47" fmla="*/ 174 h 291"/>
                <a:gd name="T48" fmla="*/ 0 w 292"/>
                <a:gd name="T49" fmla="*/ 145 h 291"/>
                <a:gd name="T50" fmla="*/ 3 w 292"/>
                <a:gd name="T51" fmla="*/ 115 h 291"/>
                <a:gd name="T52" fmla="*/ 11 w 292"/>
                <a:gd name="T53" fmla="*/ 88 h 291"/>
                <a:gd name="T54" fmla="*/ 24 w 292"/>
                <a:gd name="T55" fmla="*/ 64 h 291"/>
                <a:gd name="T56" fmla="*/ 43 w 292"/>
                <a:gd name="T57" fmla="*/ 42 h 291"/>
                <a:gd name="T58" fmla="*/ 65 w 292"/>
                <a:gd name="T59" fmla="*/ 25 h 291"/>
                <a:gd name="T60" fmla="*/ 90 w 292"/>
                <a:gd name="T61" fmla="*/ 11 h 291"/>
                <a:gd name="T62" fmla="*/ 117 w 292"/>
                <a:gd name="T63" fmla="*/ 2 h 291"/>
                <a:gd name="T64" fmla="*/ 146 w 292"/>
                <a:gd name="T65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2" h="291">
                  <a:moveTo>
                    <a:pt x="146" y="0"/>
                  </a:moveTo>
                  <a:lnTo>
                    <a:pt x="175" y="2"/>
                  </a:lnTo>
                  <a:lnTo>
                    <a:pt x="202" y="11"/>
                  </a:lnTo>
                  <a:lnTo>
                    <a:pt x="227" y="25"/>
                  </a:lnTo>
                  <a:lnTo>
                    <a:pt x="249" y="42"/>
                  </a:lnTo>
                  <a:lnTo>
                    <a:pt x="268" y="64"/>
                  </a:lnTo>
                  <a:lnTo>
                    <a:pt x="281" y="88"/>
                  </a:lnTo>
                  <a:lnTo>
                    <a:pt x="289" y="115"/>
                  </a:lnTo>
                  <a:lnTo>
                    <a:pt x="292" y="145"/>
                  </a:lnTo>
                  <a:lnTo>
                    <a:pt x="289" y="174"/>
                  </a:lnTo>
                  <a:lnTo>
                    <a:pt x="281" y="202"/>
                  </a:lnTo>
                  <a:lnTo>
                    <a:pt x="268" y="227"/>
                  </a:lnTo>
                  <a:lnTo>
                    <a:pt x="249" y="248"/>
                  </a:lnTo>
                  <a:lnTo>
                    <a:pt x="227" y="266"/>
                  </a:lnTo>
                  <a:lnTo>
                    <a:pt x="202" y="279"/>
                  </a:lnTo>
                  <a:lnTo>
                    <a:pt x="175" y="287"/>
                  </a:lnTo>
                  <a:lnTo>
                    <a:pt x="146" y="291"/>
                  </a:lnTo>
                  <a:lnTo>
                    <a:pt x="117" y="287"/>
                  </a:lnTo>
                  <a:lnTo>
                    <a:pt x="90" y="279"/>
                  </a:lnTo>
                  <a:lnTo>
                    <a:pt x="65" y="266"/>
                  </a:lnTo>
                  <a:lnTo>
                    <a:pt x="43" y="248"/>
                  </a:lnTo>
                  <a:lnTo>
                    <a:pt x="24" y="227"/>
                  </a:lnTo>
                  <a:lnTo>
                    <a:pt x="11" y="202"/>
                  </a:lnTo>
                  <a:lnTo>
                    <a:pt x="3" y="174"/>
                  </a:lnTo>
                  <a:lnTo>
                    <a:pt x="0" y="145"/>
                  </a:lnTo>
                  <a:lnTo>
                    <a:pt x="3" y="115"/>
                  </a:lnTo>
                  <a:lnTo>
                    <a:pt x="11" y="88"/>
                  </a:lnTo>
                  <a:lnTo>
                    <a:pt x="24" y="64"/>
                  </a:lnTo>
                  <a:lnTo>
                    <a:pt x="43" y="42"/>
                  </a:lnTo>
                  <a:lnTo>
                    <a:pt x="65" y="25"/>
                  </a:lnTo>
                  <a:lnTo>
                    <a:pt x="90" y="11"/>
                  </a:lnTo>
                  <a:lnTo>
                    <a:pt x="117" y="2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7" name="Group 1156"/>
          <p:cNvGrpSpPr/>
          <p:nvPr/>
        </p:nvGrpSpPr>
        <p:grpSpPr>
          <a:xfrm>
            <a:off x="662788" y="5837674"/>
            <a:ext cx="566738" cy="434975"/>
            <a:chOff x="641350" y="5837238"/>
            <a:chExt cx="566738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0" name="Freeform 523"/>
            <p:cNvSpPr>
              <a:spLocks noEditPoints="1"/>
            </p:cNvSpPr>
            <p:nvPr/>
          </p:nvSpPr>
          <p:spPr bwMode="auto">
            <a:xfrm>
              <a:off x="641350" y="5837238"/>
              <a:ext cx="566738" cy="434975"/>
            </a:xfrm>
            <a:custGeom>
              <a:avLst/>
              <a:gdLst>
                <a:gd name="T0" fmla="*/ 219 w 3570"/>
                <a:gd name="T1" fmla="*/ 986 h 2739"/>
                <a:gd name="T2" fmla="*/ 219 w 3570"/>
                <a:gd name="T3" fmla="*/ 2520 h 2739"/>
                <a:gd name="T4" fmla="*/ 3351 w 3570"/>
                <a:gd name="T5" fmla="*/ 2520 h 2739"/>
                <a:gd name="T6" fmla="*/ 3351 w 3570"/>
                <a:gd name="T7" fmla="*/ 986 h 2739"/>
                <a:gd name="T8" fmla="*/ 219 w 3570"/>
                <a:gd name="T9" fmla="*/ 986 h 2739"/>
                <a:gd name="T10" fmla="*/ 1967 w 3570"/>
                <a:gd name="T11" fmla="*/ 0 h 2739"/>
                <a:gd name="T12" fmla="*/ 2185 w 3570"/>
                <a:gd name="T13" fmla="*/ 0 h 2739"/>
                <a:gd name="T14" fmla="*/ 2184 w 3570"/>
                <a:gd name="T15" fmla="*/ 58 h 2739"/>
                <a:gd name="T16" fmla="*/ 2180 w 3570"/>
                <a:gd name="T17" fmla="*/ 112 h 2739"/>
                <a:gd name="T18" fmla="*/ 2173 w 3570"/>
                <a:gd name="T19" fmla="*/ 162 h 2739"/>
                <a:gd name="T20" fmla="*/ 2164 w 3570"/>
                <a:gd name="T21" fmla="*/ 207 h 2739"/>
                <a:gd name="T22" fmla="*/ 2153 w 3570"/>
                <a:gd name="T23" fmla="*/ 250 h 2739"/>
                <a:gd name="T24" fmla="*/ 2139 w 3570"/>
                <a:gd name="T25" fmla="*/ 289 h 2739"/>
                <a:gd name="T26" fmla="*/ 2125 w 3570"/>
                <a:gd name="T27" fmla="*/ 324 h 2739"/>
                <a:gd name="T28" fmla="*/ 2108 w 3570"/>
                <a:gd name="T29" fmla="*/ 358 h 2739"/>
                <a:gd name="T30" fmla="*/ 2092 w 3570"/>
                <a:gd name="T31" fmla="*/ 389 h 2739"/>
                <a:gd name="T32" fmla="*/ 2075 w 3570"/>
                <a:gd name="T33" fmla="*/ 420 h 2739"/>
                <a:gd name="T34" fmla="*/ 2057 w 3570"/>
                <a:gd name="T35" fmla="*/ 448 h 2739"/>
                <a:gd name="T36" fmla="*/ 2038 w 3570"/>
                <a:gd name="T37" fmla="*/ 474 h 2739"/>
                <a:gd name="T38" fmla="*/ 2021 w 3570"/>
                <a:gd name="T39" fmla="*/ 501 h 2739"/>
                <a:gd name="T40" fmla="*/ 2000 w 3570"/>
                <a:gd name="T41" fmla="*/ 529 h 2739"/>
                <a:gd name="T42" fmla="*/ 1982 w 3570"/>
                <a:gd name="T43" fmla="*/ 558 h 2739"/>
                <a:gd name="T44" fmla="*/ 1965 w 3570"/>
                <a:gd name="T45" fmla="*/ 587 h 2739"/>
                <a:gd name="T46" fmla="*/ 1947 w 3570"/>
                <a:gd name="T47" fmla="*/ 617 h 2739"/>
                <a:gd name="T48" fmla="*/ 1933 w 3570"/>
                <a:gd name="T49" fmla="*/ 650 h 2739"/>
                <a:gd name="T50" fmla="*/ 1920 w 3570"/>
                <a:gd name="T51" fmla="*/ 686 h 2739"/>
                <a:gd name="T52" fmla="*/ 1909 w 3570"/>
                <a:gd name="T53" fmla="*/ 724 h 2739"/>
                <a:gd name="T54" fmla="*/ 1902 w 3570"/>
                <a:gd name="T55" fmla="*/ 767 h 2739"/>
                <a:gd name="T56" fmla="*/ 3570 w 3570"/>
                <a:gd name="T57" fmla="*/ 767 h 2739"/>
                <a:gd name="T58" fmla="*/ 3570 w 3570"/>
                <a:gd name="T59" fmla="*/ 2739 h 2739"/>
                <a:gd name="T60" fmla="*/ 0 w 3570"/>
                <a:gd name="T61" fmla="*/ 2739 h 2739"/>
                <a:gd name="T62" fmla="*/ 0 w 3570"/>
                <a:gd name="T63" fmla="*/ 767 h 2739"/>
                <a:gd name="T64" fmla="*/ 1681 w 3570"/>
                <a:gd name="T65" fmla="*/ 767 h 2739"/>
                <a:gd name="T66" fmla="*/ 1689 w 3570"/>
                <a:gd name="T67" fmla="*/ 712 h 2739"/>
                <a:gd name="T68" fmla="*/ 1700 w 3570"/>
                <a:gd name="T69" fmla="*/ 662 h 2739"/>
                <a:gd name="T70" fmla="*/ 1713 w 3570"/>
                <a:gd name="T71" fmla="*/ 616 h 2739"/>
                <a:gd name="T72" fmla="*/ 1728 w 3570"/>
                <a:gd name="T73" fmla="*/ 574 h 2739"/>
                <a:gd name="T74" fmla="*/ 1744 w 3570"/>
                <a:gd name="T75" fmla="*/ 535 h 2739"/>
                <a:gd name="T76" fmla="*/ 1762 w 3570"/>
                <a:gd name="T77" fmla="*/ 499 h 2739"/>
                <a:gd name="T78" fmla="*/ 1782 w 3570"/>
                <a:gd name="T79" fmla="*/ 465 h 2739"/>
                <a:gd name="T80" fmla="*/ 1801 w 3570"/>
                <a:gd name="T81" fmla="*/ 434 h 2739"/>
                <a:gd name="T82" fmla="*/ 1821 w 3570"/>
                <a:gd name="T83" fmla="*/ 405 h 2739"/>
                <a:gd name="T84" fmla="*/ 1841 w 3570"/>
                <a:gd name="T85" fmla="*/ 375 h 2739"/>
                <a:gd name="T86" fmla="*/ 1860 w 3570"/>
                <a:gd name="T87" fmla="*/ 349 h 2739"/>
                <a:gd name="T88" fmla="*/ 1877 w 3570"/>
                <a:gd name="T89" fmla="*/ 323 h 2739"/>
                <a:gd name="T90" fmla="*/ 1893 w 3570"/>
                <a:gd name="T91" fmla="*/ 296 h 2739"/>
                <a:gd name="T92" fmla="*/ 1908 w 3570"/>
                <a:gd name="T93" fmla="*/ 268 h 2739"/>
                <a:gd name="T94" fmla="*/ 1923 w 3570"/>
                <a:gd name="T95" fmla="*/ 239 h 2739"/>
                <a:gd name="T96" fmla="*/ 1935 w 3570"/>
                <a:gd name="T97" fmla="*/ 208 h 2739"/>
                <a:gd name="T98" fmla="*/ 1946 w 3570"/>
                <a:gd name="T99" fmla="*/ 174 h 2739"/>
                <a:gd name="T100" fmla="*/ 1955 w 3570"/>
                <a:gd name="T101" fmla="*/ 137 h 2739"/>
                <a:gd name="T102" fmla="*/ 1961 w 3570"/>
                <a:gd name="T103" fmla="*/ 96 h 2739"/>
                <a:gd name="T104" fmla="*/ 1966 w 3570"/>
                <a:gd name="T105" fmla="*/ 50 h 2739"/>
                <a:gd name="T106" fmla="*/ 1967 w 3570"/>
                <a:gd name="T107" fmla="*/ 0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70" h="2739">
                  <a:moveTo>
                    <a:pt x="219" y="986"/>
                  </a:moveTo>
                  <a:lnTo>
                    <a:pt x="219" y="2520"/>
                  </a:lnTo>
                  <a:lnTo>
                    <a:pt x="3351" y="2520"/>
                  </a:lnTo>
                  <a:lnTo>
                    <a:pt x="3351" y="986"/>
                  </a:lnTo>
                  <a:lnTo>
                    <a:pt x="219" y="986"/>
                  </a:lnTo>
                  <a:close/>
                  <a:moveTo>
                    <a:pt x="1967" y="0"/>
                  </a:moveTo>
                  <a:lnTo>
                    <a:pt x="2185" y="0"/>
                  </a:lnTo>
                  <a:lnTo>
                    <a:pt x="2184" y="58"/>
                  </a:lnTo>
                  <a:lnTo>
                    <a:pt x="2180" y="112"/>
                  </a:lnTo>
                  <a:lnTo>
                    <a:pt x="2173" y="162"/>
                  </a:lnTo>
                  <a:lnTo>
                    <a:pt x="2164" y="207"/>
                  </a:lnTo>
                  <a:lnTo>
                    <a:pt x="2153" y="250"/>
                  </a:lnTo>
                  <a:lnTo>
                    <a:pt x="2139" y="289"/>
                  </a:lnTo>
                  <a:lnTo>
                    <a:pt x="2125" y="324"/>
                  </a:lnTo>
                  <a:lnTo>
                    <a:pt x="2108" y="358"/>
                  </a:lnTo>
                  <a:lnTo>
                    <a:pt x="2092" y="389"/>
                  </a:lnTo>
                  <a:lnTo>
                    <a:pt x="2075" y="420"/>
                  </a:lnTo>
                  <a:lnTo>
                    <a:pt x="2057" y="448"/>
                  </a:lnTo>
                  <a:lnTo>
                    <a:pt x="2038" y="474"/>
                  </a:lnTo>
                  <a:lnTo>
                    <a:pt x="2021" y="501"/>
                  </a:lnTo>
                  <a:lnTo>
                    <a:pt x="2000" y="529"/>
                  </a:lnTo>
                  <a:lnTo>
                    <a:pt x="1982" y="558"/>
                  </a:lnTo>
                  <a:lnTo>
                    <a:pt x="1965" y="587"/>
                  </a:lnTo>
                  <a:lnTo>
                    <a:pt x="1947" y="617"/>
                  </a:lnTo>
                  <a:lnTo>
                    <a:pt x="1933" y="650"/>
                  </a:lnTo>
                  <a:lnTo>
                    <a:pt x="1920" y="686"/>
                  </a:lnTo>
                  <a:lnTo>
                    <a:pt x="1909" y="724"/>
                  </a:lnTo>
                  <a:lnTo>
                    <a:pt x="1902" y="767"/>
                  </a:lnTo>
                  <a:lnTo>
                    <a:pt x="3570" y="767"/>
                  </a:lnTo>
                  <a:lnTo>
                    <a:pt x="3570" y="2739"/>
                  </a:lnTo>
                  <a:lnTo>
                    <a:pt x="0" y="2739"/>
                  </a:lnTo>
                  <a:lnTo>
                    <a:pt x="0" y="767"/>
                  </a:lnTo>
                  <a:lnTo>
                    <a:pt x="1681" y="767"/>
                  </a:lnTo>
                  <a:lnTo>
                    <a:pt x="1689" y="712"/>
                  </a:lnTo>
                  <a:lnTo>
                    <a:pt x="1700" y="662"/>
                  </a:lnTo>
                  <a:lnTo>
                    <a:pt x="1713" y="616"/>
                  </a:lnTo>
                  <a:lnTo>
                    <a:pt x="1728" y="574"/>
                  </a:lnTo>
                  <a:lnTo>
                    <a:pt x="1744" y="535"/>
                  </a:lnTo>
                  <a:lnTo>
                    <a:pt x="1762" y="499"/>
                  </a:lnTo>
                  <a:lnTo>
                    <a:pt x="1782" y="465"/>
                  </a:lnTo>
                  <a:lnTo>
                    <a:pt x="1801" y="434"/>
                  </a:lnTo>
                  <a:lnTo>
                    <a:pt x="1821" y="405"/>
                  </a:lnTo>
                  <a:lnTo>
                    <a:pt x="1841" y="375"/>
                  </a:lnTo>
                  <a:lnTo>
                    <a:pt x="1860" y="349"/>
                  </a:lnTo>
                  <a:lnTo>
                    <a:pt x="1877" y="323"/>
                  </a:lnTo>
                  <a:lnTo>
                    <a:pt x="1893" y="296"/>
                  </a:lnTo>
                  <a:lnTo>
                    <a:pt x="1908" y="268"/>
                  </a:lnTo>
                  <a:lnTo>
                    <a:pt x="1923" y="239"/>
                  </a:lnTo>
                  <a:lnTo>
                    <a:pt x="1935" y="208"/>
                  </a:lnTo>
                  <a:lnTo>
                    <a:pt x="1946" y="174"/>
                  </a:lnTo>
                  <a:lnTo>
                    <a:pt x="1955" y="137"/>
                  </a:lnTo>
                  <a:lnTo>
                    <a:pt x="1961" y="96"/>
                  </a:lnTo>
                  <a:lnTo>
                    <a:pt x="1966" y="50"/>
                  </a:lnTo>
                  <a:lnTo>
                    <a:pt x="19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Rectangle 524"/>
            <p:cNvSpPr>
              <a:spLocks noChangeArrowheads="1"/>
            </p:cNvSpPr>
            <p:nvPr/>
          </p:nvSpPr>
          <p:spPr bwMode="auto">
            <a:xfrm>
              <a:off x="884238" y="6167438"/>
              <a:ext cx="1730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Rectangle 525"/>
            <p:cNvSpPr>
              <a:spLocks noChangeArrowheads="1"/>
            </p:cNvSpPr>
            <p:nvPr/>
          </p:nvSpPr>
          <p:spPr bwMode="auto">
            <a:xfrm>
              <a:off x="814388" y="6167438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Rectangle 526"/>
            <p:cNvSpPr>
              <a:spLocks noChangeArrowheads="1"/>
            </p:cNvSpPr>
            <p:nvPr/>
          </p:nvSpPr>
          <p:spPr bwMode="auto">
            <a:xfrm>
              <a:off x="1092200" y="6167438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Rectangle 527"/>
            <p:cNvSpPr>
              <a:spLocks noChangeArrowheads="1"/>
            </p:cNvSpPr>
            <p:nvPr/>
          </p:nvSpPr>
          <p:spPr bwMode="auto">
            <a:xfrm>
              <a:off x="746125" y="6167438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Rectangle 528"/>
            <p:cNvSpPr>
              <a:spLocks noChangeArrowheads="1"/>
            </p:cNvSpPr>
            <p:nvPr/>
          </p:nvSpPr>
          <p:spPr bwMode="auto">
            <a:xfrm>
              <a:off x="779463" y="6097588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Rectangle 529"/>
            <p:cNvSpPr>
              <a:spLocks noChangeArrowheads="1"/>
            </p:cNvSpPr>
            <p:nvPr/>
          </p:nvSpPr>
          <p:spPr bwMode="auto">
            <a:xfrm>
              <a:off x="711200" y="6097588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Rectangle 530"/>
            <p:cNvSpPr>
              <a:spLocks noChangeArrowheads="1"/>
            </p:cNvSpPr>
            <p:nvPr/>
          </p:nvSpPr>
          <p:spPr bwMode="auto">
            <a:xfrm>
              <a:off x="919163" y="6097588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Rectangle 531"/>
            <p:cNvSpPr>
              <a:spLocks noChangeArrowheads="1"/>
            </p:cNvSpPr>
            <p:nvPr/>
          </p:nvSpPr>
          <p:spPr bwMode="auto">
            <a:xfrm>
              <a:off x="849313" y="6097588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Rectangle 532"/>
            <p:cNvSpPr>
              <a:spLocks noChangeArrowheads="1"/>
            </p:cNvSpPr>
            <p:nvPr/>
          </p:nvSpPr>
          <p:spPr bwMode="auto">
            <a:xfrm>
              <a:off x="989013" y="6097588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Rectangle 533"/>
            <p:cNvSpPr>
              <a:spLocks noChangeArrowheads="1"/>
            </p:cNvSpPr>
            <p:nvPr/>
          </p:nvSpPr>
          <p:spPr bwMode="auto">
            <a:xfrm>
              <a:off x="1057275" y="6097588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Rectangle 534"/>
            <p:cNvSpPr>
              <a:spLocks noChangeArrowheads="1"/>
            </p:cNvSpPr>
            <p:nvPr/>
          </p:nvSpPr>
          <p:spPr bwMode="auto">
            <a:xfrm>
              <a:off x="814388" y="6029326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Rectangle 535"/>
            <p:cNvSpPr>
              <a:spLocks noChangeArrowheads="1"/>
            </p:cNvSpPr>
            <p:nvPr/>
          </p:nvSpPr>
          <p:spPr bwMode="auto">
            <a:xfrm>
              <a:off x="746125" y="6029326"/>
              <a:ext cx="33338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Rectangle 536"/>
            <p:cNvSpPr>
              <a:spLocks noChangeArrowheads="1"/>
            </p:cNvSpPr>
            <p:nvPr/>
          </p:nvSpPr>
          <p:spPr bwMode="auto">
            <a:xfrm>
              <a:off x="954088" y="6029326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Rectangle 537"/>
            <p:cNvSpPr>
              <a:spLocks noChangeArrowheads="1"/>
            </p:cNvSpPr>
            <p:nvPr/>
          </p:nvSpPr>
          <p:spPr bwMode="auto">
            <a:xfrm>
              <a:off x="884238" y="6029326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Rectangle 538"/>
            <p:cNvSpPr>
              <a:spLocks noChangeArrowheads="1"/>
            </p:cNvSpPr>
            <p:nvPr/>
          </p:nvSpPr>
          <p:spPr bwMode="auto">
            <a:xfrm>
              <a:off x="1022350" y="6029326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Rectangle 539"/>
            <p:cNvSpPr>
              <a:spLocks noChangeArrowheads="1"/>
            </p:cNvSpPr>
            <p:nvPr/>
          </p:nvSpPr>
          <p:spPr bwMode="auto">
            <a:xfrm>
              <a:off x="1092200" y="6029326"/>
              <a:ext cx="34925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Communication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0952434" y="1909763"/>
            <a:ext cx="568325" cy="568325"/>
          </a:xfrm>
          <a:custGeom>
            <a:avLst/>
            <a:gdLst>
              <a:gd name="T0" fmla="*/ 2174 w 3580"/>
              <a:gd name="T1" fmla="*/ 2117 h 3580"/>
              <a:gd name="T2" fmla="*/ 1955 w 3580"/>
              <a:gd name="T3" fmla="*/ 2267 h 3580"/>
              <a:gd name="T4" fmla="*/ 1706 w 3580"/>
              <a:gd name="T5" fmla="*/ 2288 h 3580"/>
              <a:gd name="T6" fmla="*/ 1415 w 3580"/>
              <a:gd name="T7" fmla="*/ 3258 h 3580"/>
              <a:gd name="T8" fmla="*/ 1892 w 3580"/>
              <a:gd name="T9" fmla="*/ 3301 h 3580"/>
              <a:gd name="T10" fmla="*/ 2371 w 3580"/>
              <a:gd name="T11" fmla="*/ 3188 h 3580"/>
              <a:gd name="T12" fmla="*/ 2778 w 3580"/>
              <a:gd name="T13" fmla="*/ 2937 h 3580"/>
              <a:gd name="T14" fmla="*/ 3085 w 3580"/>
              <a:gd name="T15" fmla="*/ 2573 h 3580"/>
              <a:gd name="T16" fmla="*/ 3268 w 3580"/>
              <a:gd name="T17" fmla="*/ 2125 h 3580"/>
              <a:gd name="T18" fmla="*/ 282 w 3580"/>
              <a:gd name="T19" fmla="*/ 1928 h 3580"/>
              <a:gd name="T20" fmla="*/ 398 w 3580"/>
              <a:gd name="T21" fmla="*/ 2388 h 3580"/>
              <a:gd name="T22" fmla="*/ 644 w 3580"/>
              <a:gd name="T23" fmla="*/ 2779 h 3580"/>
              <a:gd name="T24" fmla="*/ 1428 w 3580"/>
              <a:gd name="T25" fmla="*/ 2141 h 3580"/>
              <a:gd name="T26" fmla="*/ 1304 w 3580"/>
              <a:gd name="T27" fmla="*/ 1928 h 3580"/>
              <a:gd name="T28" fmla="*/ 1654 w 3580"/>
              <a:gd name="T29" fmla="*/ 1604 h 3580"/>
              <a:gd name="T30" fmla="*/ 1563 w 3580"/>
              <a:gd name="T31" fmla="*/ 1753 h 3580"/>
              <a:gd name="T32" fmla="*/ 1604 w 3580"/>
              <a:gd name="T33" fmla="*/ 1926 h 3580"/>
              <a:gd name="T34" fmla="*/ 1753 w 3580"/>
              <a:gd name="T35" fmla="*/ 2017 h 3580"/>
              <a:gd name="T36" fmla="*/ 1926 w 3580"/>
              <a:gd name="T37" fmla="*/ 1976 h 3580"/>
              <a:gd name="T38" fmla="*/ 2017 w 3580"/>
              <a:gd name="T39" fmla="*/ 1827 h 3580"/>
              <a:gd name="T40" fmla="*/ 1976 w 3580"/>
              <a:gd name="T41" fmla="*/ 1654 h 3580"/>
              <a:gd name="T42" fmla="*/ 1827 w 3580"/>
              <a:gd name="T43" fmla="*/ 1563 h 3580"/>
              <a:gd name="T44" fmla="*/ 2213 w 3580"/>
              <a:gd name="T45" fmla="*/ 1516 h 3580"/>
              <a:gd name="T46" fmla="*/ 3286 w 3580"/>
              <a:gd name="T47" fmla="*/ 1556 h 3580"/>
              <a:gd name="T48" fmla="*/ 3142 w 3580"/>
              <a:gd name="T49" fmla="*/ 1108 h 3580"/>
              <a:gd name="T50" fmla="*/ 2874 w 3580"/>
              <a:gd name="T51" fmla="*/ 733 h 3580"/>
              <a:gd name="T52" fmla="*/ 1688 w 3580"/>
              <a:gd name="T53" fmla="*/ 279 h 3580"/>
              <a:gd name="T54" fmla="*/ 1209 w 3580"/>
              <a:gd name="T55" fmla="*/ 392 h 3580"/>
              <a:gd name="T56" fmla="*/ 802 w 3580"/>
              <a:gd name="T57" fmla="*/ 643 h 3580"/>
              <a:gd name="T58" fmla="*/ 495 w 3580"/>
              <a:gd name="T59" fmla="*/ 1007 h 3580"/>
              <a:gd name="T60" fmla="*/ 312 w 3580"/>
              <a:gd name="T61" fmla="*/ 1455 h 3580"/>
              <a:gd name="T62" fmla="*/ 1345 w 3580"/>
              <a:gd name="T63" fmla="*/ 1551 h 3580"/>
              <a:gd name="T64" fmla="*/ 1527 w 3580"/>
              <a:gd name="T65" fmla="*/ 1359 h 3580"/>
              <a:gd name="T66" fmla="*/ 1790 w 3580"/>
              <a:gd name="T67" fmla="*/ 1286 h 3580"/>
              <a:gd name="T68" fmla="*/ 2341 w 3580"/>
              <a:gd name="T69" fmla="*/ 379 h 3580"/>
              <a:gd name="T70" fmla="*/ 1887 w 3580"/>
              <a:gd name="T71" fmla="*/ 279 h 3580"/>
              <a:gd name="T72" fmla="*/ 2111 w 3580"/>
              <a:gd name="T73" fmla="*/ 29 h 3580"/>
              <a:gd name="T74" fmla="*/ 2603 w 3580"/>
              <a:gd name="T75" fmla="*/ 195 h 3580"/>
              <a:gd name="T76" fmla="*/ 3019 w 3580"/>
              <a:gd name="T77" fmla="*/ 489 h 3580"/>
              <a:gd name="T78" fmla="*/ 3335 w 3580"/>
              <a:gd name="T79" fmla="*/ 887 h 3580"/>
              <a:gd name="T80" fmla="*/ 3529 w 3580"/>
              <a:gd name="T81" fmla="*/ 1366 h 3580"/>
              <a:gd name="T82" fmla="*/ 3577 w 3580"/>
              <a:gd name="T83" fmla="*/ 1898 h 3580"/>
              <a:gd name="T84" fmla="*/ 3468 w 3580"/>
              <a:gd name="T85" fmla="*/ 2414 h 3580"/>
              <a:gd name="T86" fmla="*/ 3222 w 3580"/>
              <a:gd name="T87" fmla="*/ 2863 h 3580"/>
              <a:gd name="T88" fmla="*/ 2863 w 3580"/>
              <a:gd name="T89" fmla="*/ 3222 h 3580"/>
              <a:gd name="T90" fmla="*/ 2414 w 3580"/>
              <a:gd name="T91" fmla="*/ 3468 h 3580"/>
              <a:gd name="T92" fmla="*/ 1898 w 3580"/>
              <a:gd name="T93" fmla="*/ 3577 h 3580"/>
              <a:gd name="T94" fmla="*/ 1366 w 3580"/>
              <a:gd name="T95" fmla="*/ 3529 h 3580"/>
              <a:gd name="T96" fmla="*/ 887 w 3580"/>
              <a:gd name="T97" fmla="*/ 3335 h 3580"/>
              <a:gd name="T98" fmla="*/ 489 w 3580"/>
              <a:gd name="T99" fmla="*/ 3019 h 3580"/>
              <a:gd name="T100" fmla="*/ 195 w 3580"/>
              <a:gd name="T101" fmla="*/ 2603 h 3580"/>
              <a:gd name="T102" fmla="*/ 29 w 3580"/>
              <a:gd name="T103" fmla="*/ 2111 h 3580"/>
              <a:gd name="T104" fmla="*/ 13 w 3580"/>
              <a:gd name="T105" fmla="*/ 1574 h 3580"/>
              <a:gd name="T106" fmla="*/ 151 w 3580"/>
              <a:gd name="T107" fmla="*/ 1071 h 3580"/>
              <a:gd name="T108" fmla="*/ 422 w 3580"/>
              <a:gd name="T109" fmla="*/ 638 h 3580"/>
              <a:gd name="T110" fmla="*/ 801 w 3580"/>
              <a:gd name="T111" fmla="*/ 299 h 3580"/>
              <a:gd name="T112" fmla="*/ 1265 w 3580"/>
              <a:gd name="T113" fmla="*/ 79 h 3580"/>
              <a:gd name="T114" fmla="*/ 1790 w 3580"/>
              <a:gd name="T115" fmla="*/ 0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80" h="3580">
                <a:moveTo>
                  <a:pt x="2276" y="1928"/>
                </a:moveTo>
                <a:lnTo>
                  <a:pt x="2258" y="1980"/>
                </a:lnTo>
                <a:lnTo>
                  <a:pt x="2235" y="2029"/>
                </a:lnTo>
                <a:lnTo>
                  <a:pt x="2207" y="2074"/>
                </a:lnTo>
                <a:lnTo>
                  <a:pt x="2174" y="2117"/>
                </a:lnTo>
                <a:lnTo>
                  <a:pt x="2137" y="2156"/>
                </a:lnTo>
                <a:lnTo>
                  <a:pt x="2097" y="2190"/>
                </a:lnTo>
                <a:lnTo>
                  <a:pt x="2053" y="2221"/>
                </a:lnTo>
                <a:lnTo>
                  <a:pt x="2005" y="2247"/>
                </a:lnTo>
                <a:lnTo>
                  <a:pt x="1955" y="2267"/>
                </a:lnTo>
                <a:lnTo>
                  <a:pt x="1902" y="2283"/>
                </a:lnTo>
                <a:lnTo>
                  <a:pt x="1846" y="2291"/>
                </a:lnTo>
                <a:lnTo>
                  <a:pt x="1790" y="2294"/>
                </a:lnTo>
                <a:lnTo>
                  <a:pt x="1748" y="2293"/>
                </a:lnTo>
                <a:lnTo>
                  <a:pt x="1706" y="2288"/>
                </a:lnTo>
                <a:lnTo>
                  <a:pt x="1666" y="2279"/>
                </a:lnTo>
                <a:lnTo>
                  <a:pt x="1155" y="3165"/>
                </a:lnTo>
                <a:lnTo>
                  <a:pt x="1239" y="3201"/>
                </a:lnTo>
                <a:lnTo>
                  <a:pt x="1326" y="3232"/>
                </a:lnTo>
                <a:lnTo>
                  <a:pt x="1415" y="3258"/>
                </a:lnTo>
                <a:lnTo>
                  <a:pt x="1506" y="3277"/>
                </a:lnTo>
                <a:lnTo>
                  <a:pt x="1599" y="3293"/>
                </a:lnTo>
                <a:lnTo>
                  <a:pt x="1693" y="3301"/>
                </a:lnTo>
                <a:lnTo>
                  <a:pt x="1790" y="3304"/>
                </a:lnTo>
                <a:lnTo>
                  <a:pt x="1892" y="3301"/>
                </a:lnTo>
                <a:lnTo>
                  <a:pt x="1992" y="3291"/>
                </a:lnTo>
                <a:lnTo>
                  <a:pt x="2091" y="3275"/>
                </a:lnTo>
                <a:lnTo>
                  <a:pt x="2187" y="3252"/>
                </a:lnTo>
                <a:lnTo>
                  <a:pt x="2280" y="3223"/>
                </a:lnTo>
                <a:lnTo>
                  <a:pt x="2371" y="3188"/>
                </a:lnTo>
                <a:lnTo>
                  <a:pt x="2459" y="3148"/>
                </a:lnTo>
                <a:lnTo>
                  <a:pt x="2544" y="3104"/>
                </a:lnTo>
                <a:lnTo>
                  <a:pt x="2625" y="3053"/>
                </a:lnTo>
                <a:lnTo>
                  <a:pt x="2703" y="2997"/>
                </a:lnTo>
                <a:lnTo>
                  <a:pt x="2778" y="2937"/>
                </a:lnTo>
                <a:lnTo>
                  <a:pt x="2849" y="2873"/>
                </a:lnTo>
                <a:lnTo>
                  <a:pt x="2915" y="2803"/>
                </a:lnTo>
                <a:lnTo>
                  <a:pt x="2977" y="2731"/>
                </a:lnTo>
                <a:lnTo>
                  <a:pt x="3033" y="2654"/>
                </a:lnTo>
                <a:lnTo>
                  <a:pt x="3085" y="2573"/>
                </a:lnTo>
                <a:lnTo>
                  <a:pt x="3133" y="2490"/>
                </a:lnTo>
                <a:lnTo>
                  <a:pt x="3175" y="2403"/>
                </a:lnTo>
                <a:lnTo>
                  <a:pt x="3211" y="2313"/>
                </a:lnTo>
                <a:lnTo>
                  <a:pt x="3243" y="2220"/>
                </a:lnTo>
                <a:lnTo>
                  <a:pt x="3268" y="2125"/>
                </a:lnTo>
                <a:lnTo>
                  <a:pt x="3286" y="2028"/>
                </a:lnTo>
                <a:lnTo>
                  <a:pt x="3298" y="1928"/>
                </a:lnTo>
                <a:lnTo>
                  <a:pt x="2276" y="1928"/>
                </a:lnTo>
                <a:close/>
                <a:moveTo>
                  <a:pt x="1304" y="1928"/>
                </a:moveTo>
                <a:lnTo>
                  <a:pt x="282" y="1928"/>
                </a:lnTo>
                <a:lnTo>
                  <a:pt x="294" y="2024"/>
                </a:lnTo>
                <a:lnTo>
                  <a:pt x="311" y="2119"/>
                </a:lnTo>
                <a:lnTo>
                  <a:pt x="335" y="2211"/>
                </a:lnTo>
                <a:lnTo>
                  <a:pt x="363" y="2300"/>
                </a:lnTo>
                <a:lnTo>
                  <a:pt x="398" y="2388"/>
                </a:lnTo>
                <a:lnTo>
                  <a:pt x="438" y="2472"/>
                </a:lnTo>
                <a:lnTo>
                  <a:pt x="483" y="2554"/>
                </a:lnTo>
                <a:lnTo>
                  <a:pt x="532" y="2632"/>
                </a:lnTo>
                <a:lnTo>
                  <a:pt x="586" y="2708"/>
                </a:lnTo>
                <a:lnTo>
                  <a:pt x="644" y="2779"/>
                </a:lnTo>
                <a:lnTo>
                  <a:pt x="706" y="2847"/>
                </a:lnTo>
                <a:lnTo>
                  <a:pt x="772" y="2912"/>
                </a:lnTo>
                <a:lnTo>
                  <a:pt x="843" y="2971"/>
                </a:lnTo>
                <a:lnTo>
                  <a:pt x="917" y="3027"/>
                </a:lnTo>
                <a:lnTo>
                  <a:pt x="1428" y="2141"/>
                </a:lnTo>
                <a:lnTo>
                  <a:pt x="1395" y="2105"/>
                </a:lnTo>
                <a:lnTo>
                  <a:pt x="1367" y="2064"/>
                </a:lnTo>
                <a:lnTo>
                  <a:pt x="1341" y="2021"/>
                </a:lnTo>
                <a:lnTo>
                  <a:pt x="1320" y="1976"/>
                </a:lnTo>
                <a:lnTo>
                  <a:pt x="1304" y="1928"/>
                </a:lnTo>
                <a:close/>
                <a:moveTo>
                  <a:pt x="1790" y="1560"/>
                </a:moveTo>
                <a:lnTo>
                  <a:pt x="1753" y="1563"/>
                </a:lnTo>
                <a:lnTo>
                  <a:pt x="1717" y="1572"/>
                </a:lnTo>
                <a:lnTo>
                  <a:pt x="1685" y="1586"/>
                </a:lnTo>
                <a:lnTo>
                  <a:pt x="1654" y="1604"/>
                </a:lnTo>
                <a:lnTo>
                  <a:pt x="1627" y="1627"/>
                </a:lnTo>
                <a:lnTo>
                  <a:pt x="1604" y="1654"/>
                </a:lnTo>
                <a:lnTo>
                  <a:pt x="1586" y="1685"/>
                </a:lnTo>
                <a:lnTo>
                  <a:pt x="1572" y="1717"/>
                </a:lnTo>
                <a:lnTo>
                  <a:pt x="1563" y="1753"/>
                </a:lnTo>
                <a:lnTo>
                  <a:pt x="1560" y="1790"/>
                </a:lnTo>
                <a:lnTo>
                  <a:pt x="1563" y="1827"/>
                </a:lnTo>
                <a:lnTo>
                  <a:pt x="1572" y="1863"/>
                </a:lnTo>
                <a:lnTo>
                  <a:pt x="1586" y="1895"/>
                </a:lnTo>
                <a:lnTo>
                  <a:pt x="1604" y="1926"/>
                </a:lnTo>
                <a:lnTo>
                  <a:pt x="1627" y="1953"/>
                </a:lnTo>
                <a:lnTo>
                  <a:pt x="1654" y="1976"/>
                </a:lnTo>
                <a:lnTo>
                  <a:pt x="1685" y="1994"/>
                </a:lnTo>
                <a:lnTo>
                  <a:pt x="1717" y="2008"/>
                </a:lnTo>
                <a:lnTo>
                  <a:pt x="1753" y="2017"/>
                </a:lnTo>
                <a:lnTo>
                  <a:pt x="1790" y="2020"/>
                </a:lnTo>
                <a:lnTo>
                  <a:pt x="1827" y="2017"/>
                </a:lnTo>
                <a:lnTo>
                  <a:pt x="1863" y="2008"/>
                </a:lnTo>
                <a:lnTo>
                  <a:pt x="1895" y="1994"/>
                </a:lnTo>
                <a:lnTo>
                  <a:pt x="1926" y="1976"/>
                </a:lnTo>
                <a:lnTo>
                  <a:pt x="1953" y="1953"/>
                </a:lnTo>
                <a:lnTo>
                  <a:pt x="1976" y="1926"/>
                </a:lnTo>
                <a:lnTo>
                  <a:pt x="1994" y="1895"/>
                </a:lnTo>
                <a:lnTo>
                  <a:pt x="2008" y="1863"/>
                </a:lnTo>
                <a:lnTo>
                  <a:pt x="2017" y="1827"/>
                </a:lnTo>
                <a:lnTo>
                  <a:pt x="2020" y="1790"/>
                </a:lnTo>
                <a:lnTo>
                  <a:pt x="2017" y="1753"/>
                </a:lnTo>
                <a:lnTo>
                  <a:pt x="2008" y="1717"/>
                </a:lnTo>
                <a:lnTo>
                  <a:pt x="1994" y="1685"/>
                </a:lnTo>
                <a:lnTo>
                  <a:pt x="1976" y="1654"/>
                </a:lnTo>
                <a:lnTo>
                  <a:pt x="1953" y="1627"/>
                </a:lnTo>
                <a:lnTo>
                  <a:pt x="1926" y="1604"/>
                </a:lnTo>
                <a:lnTo>
                  <a:pt x="1895" y="1586"/>
                </a:lnTo>
                <a:lnTo>
                  <a:pt x="1863" y="1572"/>
                </a:lnTo>
                <a:lnTo>
                  <a:pt x="1827" y="1563"/>
                </a:lnTo>
                <a:lnTo>
                  <a:pt x="1790" y="1560"/>
                </a:lnTo>
                <a:close/>
                <a:moveTo>
                  <a:pt x="2663" y="553"/>
                </a:moveTo>
                <a:lnTo>
                  <a:pt x="2152" y="1439"/>
                </a:lnTo>
                <a:lnTo>
                  <a:pt x="2185" y="1475"/>
                </a:lnTo>
                <a:lnTo>
                  <a:pt x="2213" y="1516"/>
                </a:lnTo>
                <a:lnTo>
                  <a:pt x="2239" y="1559"/>
                </a:lnTo>
                <a:lnTo>
                  <a:pt x="2260" y="1604"/>
                </a:lnTo>
                <a:lnTo>
                  <a:pt x="2276" y="1652"/>
                </a:lnTo>
                <a:lnTo>
                  <a:pt x="3298" y="1652"/>
                </a:lnTo>
                <a:lnTo>
                  <a:pt x="3286" y="1556"/>
                </a:lnTo>
                <a:lnTo>
                  <a:pt x="3269" y="1461"/>
                </a:lnTo>
                <a:lnTo>
                  <a:pt x="3245" y="1369"/>
                </a:lnTo>
                <a:lnTo>
                  <a:pt x="3217" y="1280"/>
                </a:lnTo>
                <a:lnTo>
                  <a:pt x="3182" y="1192"/>
                </a:lnTo>
                <a:lnTo>
                  <a:pt x="3142" y="1108"/>
                </a:lnTo>
                <a:lnTo>
                  <a:pt x="3097" y="1026"/>
                </a:lnTo>
                <a:lnTo>
                  <a:pt x="3048" y="948"/>
                </a:lnTo>
                <a:lnTo>
                  <a:pt x="2994" y="872"/>
                </a:lnTo>
                <a:lnTo>
                  <a:pt x="2936" y="801"/>
                </a:lnTo>
                <a:lnTo>
                  <a:pt x="2874" y="733"/>
                </a:lnTo>
                <a:lnTo>
                  <a:pt x="2808" y="668"/>
                </a:lnTo>
                <a:lnTo>
                  <a:pt x="2737" y="609"/>
                </a:lnTo>
                <a:lnTo>
                  <a:pt x="2663" y="553"/>
                </a:lnTo>
                <a:close/>
                <a:moveTo>
                  <a:pt x="1790" y="276"/>
                </a:moveTo>
                <a:lnTo>
                  <a:pt x="1688" y="279"/>
                </a:lnTo>
                <a:lnTo>
                  <a:pt x="1588" y="289"/>
                </a:lnTo>
                <a:lnTo>
                  <a:pt x="1489" y="305"/>
                </a:lnTo>
                <a:lnTo>
                  <a:pt x="1393" y="328"/>
                </a:lnTo>
                <a:lnTo>
                  <a:pt x="1300" y="357"/>
                </a:lnTo>
                <a:lnTo>
                  <a:pt x="1209" y="392"/>
                </a:lnTo>
                <a:lnTo>
                  <a:pt x="1121" y="432"/>
                </a:lnTo>
                <a:lnTo>
                  <a:pt x="1036" y="476"/>
                </a:lnTo>
                <a:lnTo>
                  <a:pt x="955" y="527"/>
                </a:lnTo>
                <a:lnTo>
                  <a:pt x="877" y="583"/>
                </a:lnTo>
                <a:lnTo>
                  <a:pt x="802" y="643"/>
                </a:lnTo>
                <a:lnTo>
                  <a:pt x="731" y="707"/>
                </a:lnTo>
                <a:lnTo>
                  <a:pt x="665" y="777"/>
                </a:lnTo>
                <a:lnTo>
                  <a:pt x="603" y="849"/>
                </a:lnTo>
                <a:lnTo>
                  <a:pt x="547" y="926"/>
                </a:lnTo>
                <a:lnTo>
                  <a:pt x="495" y="1007"/>
                </a:lnTo>
                <a:lnTo>
                  <a:pt x="447" y="1090"/>
                </a:lnTo>
                <a:lnTo>
                  <a:pt x="405" y="1177"/>
                </a:lnTo>
                <a:lnTo>
                  <a:pt x="369" y="1267"/>
                </a:lnTo>
                <a:lnTo>
                  <a:pt x="337" y="1360"/>
                </a:lnTo>
                <a:lnTo>
                  <a:pt x="312" y="1455"/>
                </a:lnTo>
                <a:lnTo>
                  <a:pt x="294" y="1552"/>
                </a:lnTo>
                <a:lnTo>
                  <a:pt x="282" y="1652"/>
                </a:lnTo>
                <a:lnTo>
                  <a:pt x="1304" y="1652"/>
                </a:lnTo>
                <a:lnTo>
                  <a:pt x="1322" y="1600"/>
                </a:lnTo>
                <a:lnTo>
                  <a:pt x="1345" y="1551"/>
                </a:lnTo>
                <a:lnTo>
                  <a:pt x="1373" y="1506"/>
                </a:lnTo>
                <a:lnTo>
                  <a:pt x="1406" y="1463"/>
                </a:lnTo>
                <a:lnTo>
                  <a:pt x="1443" y="1424"/>
                </a:lnTo>
                <a:lnTo>
                  <a:pt x="1483" y="1390"/>
                </a:lnTo>
                <a:lnTo>
                  <a:pt x="1527" y="1359"/>
                </a:lnTo>
                <a:lnTo>
                  <a:pt x="1575" y="1333"/>
                </a:lnTo>
                <a:lnTo>
                  <a:pt x="1625" y="1313"/>
                </a:lnTo>
                <a:lnTo>
                  <a:pt x="1678" y="1297"/>
                </a:lnTo>
                <a:lnTo>
                  <a:pt x="1734" y="1289"/>
                </a:lnTo>
                <a:lnTo>
                  <a:pt x="1790" y="1286"/>
                </a:lnTo>
                <a:lnTo>
                  <a:pt x="1832" y="1287"/>
                </a:lnTo>
                <a:lnTo>
                  <a:pt x="1874" y="1292"/>
                </a:lnTo>
                <a:lnTo>
                  <a:pt x="1914" y="1301"/>
                </a:lnTo>
                <a:lnTo>
                  <a:pt x="2425" y="415"/>
                </a:lnTo>
                <a:lnTo>
                  <a:pt x="2341" y="379"/>
                </a:lnTo>
                <a:lnTo>
                  <a:pt x="2254" y="348"/>
                </a:lnTo>
                <a:lnTo>
                  <a:pt x="2165" y="322"/>
                </a:lnTo>
                <a:lnTo>
                  <a:pt x="2074" y="303"/>
                </a:lnTo>
                <a:lnTo>
                  <a:pt x="1981" y="287"/>
                </a:lnTo>
                <a:lnTo>
                  <a:pt x="1887" y="279"/>
                </a:lnTo>
                <a:lnTo>
                  <a:pt x="1790" y="276"/>
                </a:lnTo>
                <a:close/>
                <a:moveTo>
                  <a:pt x="1790" y="0"/>
                </a:moveTo>
                <a:lnTo>
                  <a:pt x="1898" y="3"/>
                </a:lnTo>
                <a:lnTo>
                  <a:pt x="2006" y="13"/>
                </a:lnTo>
                <a:lnTo>
                  <a:pt x="2111" y="29"/>
                </a:lnTo>
                <a:lnTo>
                  <a:pt x="2214" y="51"/>
                </a:lnTo>
                <a:lnTo>
                  <a:pt x="2315" y="79"/>
                </a:lnTo>
                <a:lnTo>
                  <a:pt x="2414" y="112"/>
                </a:lnTo>
                <a:lnTo>
                  <a:pt x="2509" y="151"/>
                </a:lnTo>
                <a:lnTo>
                  <a:pt x="2603" y="195"/>
                </a:lnTo>
                <a:lnTo>
                  <a:pt x="2693" y="245"/>
                </a:lnTo>
                <a:lnTo>
                  <a:pt x="2779" y="299"/>
                </a:lnTo>
                <a:lnTo>
                  <a:pt x="2863" y="358"/>
                </a:lnTo>
                <a:lnTo>
                  <a:pt x="2942" y="422"/>
                </a:lnTo>
                <a:lnTo>
                  <a:pt x="3019" y="489"/>
                </a:lnTo>
                <a:lnTo>
                  <a:pt x="3091" y="561"/>
                </a:lnTo>
                <a:lnTo>
                  <a:pt x="3158" y="638"/>
                </a:lnTo>
                <a:lnTo>
                  <a:pt x="3222" y="717"/>
                </a:lnTo>
                <a:lnTo>
                  <a:pt x="3281" y="801"/>
                </a:lnTo>
                <a:lnTo>
                  <a:pt x="3335" y="887"/>
                </a:lnTo>
                <a:lnTo>
                  <a:pt x="3385" y="977"/>
                </a:lnTo>
                <a:lnTo>
                  <a:pt x="3429" y="1071"/>
                </a:lnTo>
                <a:lnTo>
                  <a:pt x="3468" y="1166"/>
                </a:lnTo>
                <a:lnTo>
                  <a:pt x="3501" y="1265"/>
                </a:lnTo>
                <a:lnTo>
                  <a:pt x="3529" y="1366"/>
                </a:lnTo>
                <a:lnTo>
                  <a:pt x="3551" y="1469"/>
                </a:lnTo>
                <a:lnTo>
                  <a:pt x="3567" y="1574"/>
                </a:lnTo>
                <a:lnTo>
                  <a:pt x="3577" y="1682"/>
                </a:lnTo>
                <a:lnTo>
                  <a:pt x="3580" y="1790"/>
                </a:lnTo>
                <a:lnTo>
                  <a:pt x="3577" y="1898"/>
                </a:lnTo>
                <a:lnTo>
                  <a:pt x="3567" y="2006"/>
                </a:lnTo>
                <a:lnTo>
                  <a:pt x="3551" y="2111"/>
                </a:lnTo>
                <a:lnTo>
                  <a:pt x="3529" y="2214"/>
                </a:lnTo>
                <a:lnTo>
                  <a:pt x="3501" y="2315"/>
                </a:lnTo>
                <a:lnTo>
                  <a:pt x="3468" y="2414"/>
                </a:lnTo>
                <a:lnTo>
                  <a:pt x="3429" y="2509"/>
                </a:lnTo>
                <a:lnTo>
                  <a:pt x="3385" y="2603"/>
                </a:lnTo>
                <a:lnTo>
                  <a:pt x="3335" y="2693"/>
                </a:lnTo>
                <a:lnTo>
                  <a:pt x="3281" y="2779"/>
                </a:lnTo>
                <a:lnTo>
                  <a:pt x="3222" y="2863"/>
                </a:lnTo>
                <a:lnTo>
                  <a:pt x="3158" y="2942"/>
                </a:lnTo>
                <a:lnTo>
                  <a:pt x="3091" y="3019"/>
                </a:lnTo>
                <a:lnTo>
                  <a:pt x="3019" y="3091"/>
                </a:lnTo>
                <a:lnTo>
                  <a:pt x="2942" y="3158"/>
                </a:lnTo>
                <a:lnTo>
                  <a:pt x="2863" y="3222"/>
                </a:lnTo>
                <a:lnTo>
                  <a:pt x="2779" y="3281"/>
                </a:lnTo>
                <a:lnTo>
                  <a:pt x="2693" y="3335"/>
                </a:lnTo>
                <a:lnTo>
                  <a:pt x="2603" y="3385"/>
                </a:lnTo>
                <a:lnTo>
                  <a:pt x="2509" y="3429"/>
                </a:lnTo>
                <a:lnTo>
                  <a:pt x="2414" y="3468"/>
                </a:lnTo>
                <a:lnTo>
                  <a:pt x="2315" y="3501"/>
                </a:lnTo>
                <a:lnTo>
                  <a:pt x="2214" y="3529"/>
                </a:lnTo>
                <a:lnTo>
                  <a:pt x="2111" y="3551"/>
                </a:lnTo>
                <a:lnTo>
                  <a:pt x="2006" y="3567"/>
                </a:lnTo>
                <a:lnTo>
                  <a:pt x="1898" y="3577"/>
                </a:lnTo>
                <a:lnTo>
                  <a:pt x="1790" y="3580"/>
                </a:lnTo>
                <a:lnTo>
                  <a:pt x="1682" y="3577"/>
                </a:lnTo>
                <a:lnTo>
                  <a:pt x="1574" y="3567"/>
                </a:lnTo>
                <a:lnTo>
                  <a:pt x="1469" y="3551"/>
                </a:lnTo>
                <a:lnTo>
                  <a:pt x="1366" y="3529"/>
                </a:lnTo>
                <a:lnTo>
                  <a:pt x="1265" y="3501"/>
                </a:lnTo>
                <a:lnTo>
                  <a:pt x="1166" y="3468"/>
                </a:lnTo>
                <a:lnTo>
                  <a:pt x="1071" y="3429"/>
                </a:lnTo>
                <a:lnTo>
                  <a:pt x="977" y="3385"/>
                </a:lnTo>
                <a:lnTo>
                  <a:pt x="887" y="3335"/>
                </a:lnTo>
                <a:lnTo>
                  <a:pt x="801" y="3281"/>
                </a:lnTo>
                <a:lnTo>
                  <a:pt x="717" y="3222"/>
                </a:lnTo>
                <a:lnTo>
                  <a:pt x="638" y="3158"/>
                </a:lnTo>
                <a:lnTo>
                  <a:pt x="561" y="3091"/>
                </a:lnTo>
                <a:lnTo>
                  <a:pt x="489" y="3019"/>
                </a:lnTo>
                <a:lnTo>
                  <a:pt x="422" y="2942"/>
                </a:lnTo>
                <a:lnTo>
                  <a:pt x="358" y="2863"/>
                </a:lnTo>
                <a:lnTo>
                  <a:pt x="299" y="2779"/>
                </a:lnTo>
                <a:lnTo>
                  <a:pt x="245" y="2693"/>
                </a:lnTo>
                <a:lnTo>
                  <a:pt x="195" y="2603"/>
                </a:lnTo>
                <a:lnTo>
                  <a:pt x="151" y="2509"/>
                </a:lnTo>
                <a:lnTo>
                  <a:pt x="112" y="2414"/>
                </a:lnTo>
                <a:lnTo>
                  <a:pt x="79" y="2315"/>
                </a:lnTo>
                <a:lnTo>
                  <a:pt x="51" y="2214"/>
                </a:lnTo>
                <a:lnTo>
                  <a:pt x="29" y="2111"/>
                </a:lnTo>
                <a:lnTo>
                  <a:pt x="13" y="2006"/>
                </a:lnTo>
                <a:lnTo>
                  <a:pt x="3" y="1898"/>
                </a:lnTo>
                <a:lnTo>
                  <a:pt x="0" y="1790"/>
                </a:lnTo>
                <a:lnTo>
                  <a:pt x="3" y="1682"/>
                </a:lnTo>
                <a:lnTo>
                  <a:pt x="13" y="1574"/>
                </a:lnTo>
                <a:lnTo>
                  <a:pt x="29" y="1469"/>
                </a:lnTo>
                <a:lnTo>
                  <a:pt x="51" y="1366"/>
                </a:lnTo>
                <a:lnTo>
                  <a:pt x="79" y="1265"/>
                </a:lnTo>
                <a:lnTo>
                  <a:pt x="112" y="1166"/>
                </a:lnTo>
                <a:lnTo>
                  <a:pt x="151" y="1071"/>
                </a:lnTo>
                <a:lnTo>
                  <a:pt x="195" y="977"/>
                </a:lnTo>
                <a:lnTo>
                  <a:pt x="245" y="887"/>
                </a:lnTo>
                <a:lnTo>
                  <a:pt x="299" y="801"/>
                </a:lnTo>
                <a:lnTo>
                  <a:pt x="358" y="717"/>
                </a:lnTo>
                <a:lnTo>
                  <a:pt x="422" y="638"/>
                </a:lnTo>
                <a:lnTo>
                  <a:pt x="489" y="561"/>
                </a:lnTo>
                <a:lnTo>
                  <a:pt x="561" y="489"/>
                </a:lnTo>
                <a:lnTo>
                  <a:pt x="638" y="422"/>
                </a:lnTo>
                <a:lnTo>
                  <a:pt x="717" y="358"/>
                </a:lnTo>
                <a:lnTo>
                  <a:pt x="801" y="299"/>
                </a:lnTo>
                <a:lnTo>
                  <a:pt x="887" y="245"/>
                </a:lnTo>
                <a:lnTo>
                  <a:pt x="977" y="195"/>
                </a:lnTo>
                <a:lnTo>
                  <a:pt x="1071" y="151"/>
                </a:lnTo>
                <a:lnTo>
                  <a:pt x="1166" y="112"/>
                </a:lnTo>
                <a:lnTo>
                  <a:pt x="1265" y="79"/>
                </a:lnTo>
                <a:lnTo>
                  <a:pt x="1366" y="51"/>
                </a:lnTo>
                <a:lnTo>
                  <a:pt x="1469" y="29"/>
                </a:lnTo>
                <a:lnTo>
                  <a:pt x="1574" y="13"/>
                </a:lnTo>
                <a:lnTo>
                  <a:pt x="1682" y="3"/>
                </a:lnTo>
                <a:lnTo>
                  <a:pt x="17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10055035" y="1909763"/>
            <a:ext cx="492125" cy="568325"/>
            <a:chOff x="10055225" y="1909763"/>
            <a:chExt cx="49212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10055225" y="1909763"/>
              <a:ext cx="492125" cy="568325"/>
            </a:xfrm>
            <a:custGeom>
              <a:avLst/>
              <a:gdLst>
                <a:gd name="T0" fmla="*/ 1274 w 3099"/>
                <a:gd name="T1" fmla="*/ 745 h 3580"/>
                <a:gd name="T2" fmla="*/ 939 w 3099"/>
                <a:gd name="T3" fmla="*/ 867 h 3580"/>
                <a:gd name="T4" fmla="*/ 654 w 3099"/>
                <a:gd name="T5" fmla="*/ 1071 h 3580"/>
                <a:gd name="T6" fmla="*/ 433 w 3099"/>
                <a:gd name="T7" fmla="*/ 1342 h 3580"/>
                <a:gd name="T8" fmla="*/ 289 w 3099"/>
                <a:gd name="T9" fmla="*/ 1665 h 3580"/>
                <a:gd name="T10" fmla="*/ 238 w 3099"/>
                <a:gd name="T11" fmla="*/ 2029 h 3580"/>
                <a:gd name="T12" fmla="*/ 289 w 3099"/>
                <a:gd name="T13" fmla="*/ 2392 h 3580"/>
                <a:gd name="T14" fmla="*/ 433 w 3099"/>
                <a:gd name="T15" fmla="*/ 2715 h 3580"/>
                <a:gd name="T16" fmla="*/ 654 w 3099"/>
                <a:gd name="T17" fmla="*/ 2987 h 3580"/>
                <a:gd name="T18" fmla="*/ 939 w 3099"/>
                <a:gd name="T19" fmla="*/ 3191 h 3580"/>
                <a:gd name="T20" fmla="*/ 1274 w 3099"/>
                <a:gd name="T21" fmla="*/ 3312 h 3580"/>
                <a:gd name="T22" fmla="*/ 1643 w 3099"/>
                <a:gd name="T23" fmla="*/ 3338 h 3580"/>
                <a:gd name="T24" fmla="*/ 1997 w 3099"/>
                <a:gd name="T25" fmla="*/ 3262 h 3580"/>
                <a:gd name="T26" fmla="*/ 2309 w 3099"/>
                <a:gd name="T27" fmla="*/ 3098 h 3580"/>
                <a:gd name="T28" fmla="*/ 2565 w 3099"/>
                <a:gd name="T29" fmla="*/ 2859 h 3580"/>
                <a:gd name="T30" fmla="*/ 2749 w 3099"/>
                <a:gd name="T31" fmla="*/ 2559 h 3580"/>
                <a:gd name="T32" fmla="*/ 2847 w 3099"/>
                <a:gd name="T33" fmla="*/ 2214 h 3580"/>
                <a:gd name="T34" fmla="*/ 2847 w 3099"/>
                <a:gd name="T35" fmla="*/ 1843 h 3580"/>
                <a:gd name="T36" fmla="*/ 2749 w 3099"/>
                <a:gd name="T37" fmla="*/ 1498 h 3580"/>
                <a:gd name="T38" fmla="*/ 2565 w 3099"/>
                <a:gd name="T39" fmla="*/ 1199 h 3580"/>
                <a:gd name="T40" fmla="*/ 2309 w 3099"/>
                <a:gd name="T41" fmla="*/ 959 h 3580"/>
                <a:gd name="T42" fmla="*/ 1997 w 3099"/>
                <a:gd name="T43" fmla="*/ 795 h 3580"/>
                <a:gd name="T44" fmla="*/ 1643 w 3099"/>
                <a:gd name="T45" fmla="*/ 719 h 3580"/>
                <a:gd name="T46" fmla="*/ 1497 w 3099"/>
                <a:gd name="T47" fmla="*/ 251 h 3580"/>
                <a:gd name="T48" fmla="*/ 1433 w 3099"/>
                <a:gd name="T49" fmla="*/ 331 h 3580"/>
                <a:gd name="T50" fmla="*/ 1456 w 3099"/>
                <a:gd name="T51" fmla="*/ 433 h 3580"/>
                <a:gd name="T52" fmla="*/ 1549 w 3099"/>
                <a:gd name="T53" fmla="*/ 477 h 3580"/>
                <a:gd name="T54" fmla="*/ 1643 w 3099"/>
                <a:gd name="T55" fmla="*/ 433 h 3580"/>
                <a:gd name="T56" fmla="*/ 1665 w 3099"/>
                <a:gd name="T57" fmla="*/ 331 h 3580"/>
                <a:gd name="T58" fmla="*/ 1601 w 3099"/>
                <a:gd name="T59" fmla="*/ 251 h 3580"/>
                <a:gd name="T60" fmla="*/ 1598 w 3099"/>
                <a:gd name="T61" fmla="*/ 3 h 3580"/>
                <a:gd name="T62" fmla="*/ 1768 w 3099"/>
                <a:gd name="T63" fmla="*/ 75 h 3580"/>
                <a:gd name="T64" fmla="*/ 1879 w 3099"/>
                <a:gd name="T65" fmla="*/ 219 h 3580"/>
                <a:gd name="T66" fmla="*/ 1905 w 3099"/>
                <a:gd name="T67" fmla="*/ 398 h 3580"/>
                <a:gd name="T68" fmla="*/ 1967 w 3099"/>
                <a:gd name="T69" fmla="*/ 535 h 3580"/>
                <a:gd name="T70" fmla="*/ 2319 w 3099"/>
                <a:gd name="T71" fmla="*/ 682 h 3580"/>
                <a:gd name="T72" fmla="*/ 2620 w 3099"/>
                <a:gd name="T73" fmla="*/ 908 h 3580"/>
                <a:gd name="T74" fmla="*/ 2858 w 3099"/>
                <a:gd name="T75" fmla="*/ 1200 h 3580"/>
                <a:gd name="T76" fmla="*/ 3022 w 3099"/>
                <a:gd name="T77" fmla="*/ 1544 h 3580"/>
                <a:gd name="T78" fmla="*/ 3096 w 3099"/>
                <a:gd name="T79" fmla="*/ 1928 h 3580"/>
                <a:gd name="T80" fmla="*/ 3070 w 3099"/>
                <a:gd name="T81" fmla="*/ 2329 h 3580"/>
                <a:gd name="T82" fmla="*/ 2947 w 3099"/>
                <a:gd name="T83" fmla="*/ 2698 h 3580"/>
                <a:gd name="T84" fmla="*/ 2741 w 3099"/>
                <a:gd name="T85" fmla="*/ 3019 h 3580"/>
                <a:gd name="T86" fmla="*/ 2464 w 3099"/>
                <a:gd name="T87" fmla="*/ 3281 h 3580"/>
                <a:gd name="T88" fmla="*/ 2130 w 3099"/>
                <a:gd name="T89" fmla="*/ 3467 h 3580"/>
                <a:gd name="T90" fmla="*/ 1751 w 3099"/>
                <a:gd name="T91" fmla="*/ 3567 h 3580"/>
                <a:gd name="T92" fmla="*/ 1348 w 3099"/>
                <a:gd name="T93" fmla="*/ 3567 h 3580"/>
                <a:gd name="T94" fmla="*/ 970 w 3099"/>
                <a:gd name="T95" fmla="*/ 3467 h 3580"/>
                <a:gd name="T96" fmla="*/ 635 w 3099"/>
                <a:gd name="T97" fmla="*/ 3281 h 3580"/>
                <a:gd name="T98" fmla="*/ 359 w 3099"/>
                <a:gd name="T99" fmla="*/ 3019 h 3580"/>
                <a:gd name="T100" fmla="*/ 152 w 3099"/>
                <a:gd name="T101" fmla="*/ 2698 h 3580"/>
                <a:gd name="T102" fmla="*/ 29 w 3099"/>
                <a:gd name="T103" fmla="*/ 2329 h 3580"/>
                <a:gd name="T104" fmla="*/ 3 w 3099"/>
                <a:gd name="T105" fmla="*/ 1928 h 3580"/>
                <a:gd name="T106" fmla="*/ 78 w 3099"/>
                <a:gd name="T107" fmla="*/ 1544 h 3580"/>
                <a:gd name="T108" fmla="*/ 240 w 3099"/>
                <a:gd name="T109" fmla="*/ 1200 h 3580"/>
                <a:gd name="T110" fmla="*/ 479 w 3099"/>
                <a:gd name="T111" fmla="*/ 908 h 3580"/>
                <a:gd name="T112" fmla="*/ 780 w 3099"/>
                <a:gd name="T113" fmla="*/ 682 h 3580"/>
                <a:gd name="T114" fmla="*/ 1132 w 3099"/>
                <a:gd name="T115" fmla="*/ 535 h 3580"/>
                <a:gd name="T116" fmla="*/ 1194 w 3099"/>
                <a:gd name="T117" fmla="*/ 398 h 3580"/>
                <a:gd name="T118" fmla="*/ 1220 w 3099"/>
                <a:gd name="T119" fmla="*/ 219 h 3580"/>
                <a:gd name="T120" fmla="*/ 1332 w 3099"/>
                <a:gd name="T121" fmla="*/ 75 h 3580"/>
                <a:gd name="T122" fmla="*/ 1501 w 3099"/>
                <a:gd name="T123" fmla="*/ 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99" h="3580">
                  <a:moveTo>
                    <a:pt x="1549" y="716"/>
                  </a:moveTo>
                  <a:lnTo>
                    <a:pt x="1456" y="719"/>
                  </a:lnTo>
                  <a:lnTo>
                    <a:pt x="1364" y="729"/>
                  </a:lnTo>
                  <a:lnTo>
                    <a:pt x="1274" y="745"/>
                  </a:lnTo>
                  <a:lnTo>
                    <a:pt x="1187" y="767"/>
                  </a:lnTo>
                  <a:lnTo>
                    <a:pt x="1102" y="795"/>
                  </a:lnTo>
                  <a:lnTo>
                    <a:pt x="1020" y="828"/>
                  </a:lnTo>
                  <a:lnTo>
                    <a:pt x="939" y="867"/>
                  </a:lnTo>
                  <a:lnTo>
                    <a:pt x="863" y="910"/>
                  </a:lnTo>
                  <a:lnTo>
                    <a:pt x="790" y="959"/>
                  </a:lnTo>
                  <a:lnTo>
                    <a:pt x="720" y="1012"/>
                  </a:lnTo>
                  <a:lnTo>
                    <a:pt x="654" y="1071"/>
                  </a:lnTo>
                  <a:lnTo>
                    <a:pt x="593" y="1133"/>
                  </a:lnTo>
                  <a:lnTo>
                    <a:pt x="535" y="1199"/>
                  </a:lnTo>
                  <a:lnTo>
                    <a:pt x="481" y="1268"/>
                  </a:lnTo>
                  <a:lnTo>
                    <a:pt x="433" y="1342"/>
                  </a:lnTo>
                  <a:lnTo>
                    <a:pt x="389" y="1418"/>
                  </a:lnTo>
                  <a:lnTo>
                    <a:pt x="351" y="1498"/>
                  </a:lnTo>
                  <a:lnTo>
                    <a:pt x="317" y="1581"/>
                  </a:lnTo>
                  <a:lnTo>
                    <a:pt x="289" y="1665"/>
                  </a:lnTo>
                  <a:lnTo>
                    <a:pt x="268" y="1753"/>
                  </a:lnTo>
                  <a:lnTo>
                    <a:pt x="251" y="1843"/>
                  </a:lnTo>
                  <a:lnTo>
                    <a:pt x="242" y="1935"/>
                  </a:lnTo>
                  <a:lnTo>
                    <a:pt x="238" y="2029"/>
                  </a:lnTo>
                  <a:lnTo>
                    <a:pt x="242" y="2122"/>
                  </a:lnTo>
                  <a:lnTo>
                    <a:pt x="251" y="2214"/>
                  </a:lnTo>
                  <a:lnTo>
                    <a:pt x="268" y="2304"/>
                  </a:lnTo>
                  <a:lnTo>
                    <a:pt x="289" y="2392"/>
                  </a:lnTo>
                  <a:lnTo>
                    <a:pt x="317" y="2477"/>
                  </a:lnTo>
                  <a:lnTo>
                    <a:pt x="351" y="2559"/>
                  </a:lnTo>
                  <a:lnTo>
                    <a:pt x="389" y="2639"/>
                  </a:lnTo>
                  <a:lnTo>
                    <a:pt x="433" y="2715"/>
                  </a:lnTo>
                  <a:lnTo>
                    <a:pt x="481" y="2789"/>
                  </a:lnTo>
                  <a:lnTo>
                    <a:pt x="535" y="2859"/>
                  </a:lnTo>
                  <a:lnTo>
                    <a:pt x="593" y="2925"/>
                  </a:lnTo>
                  <a:lnTo>
                    <a:pt x="654" y="2987"/>
                  </a:lnTo>
                  <a:lnTo>
                    <a:pt x="720" y="3045"/>
                  </a:lnTo>
                  <a:lnTo>
                    <a:pt x="790" y="3098"/>
                  </a:lnTo>
                  <a:lnTo>
                    <a:pt x="863" y="3147"/>
                  </a:lnTo>
                  <a:lnTo>
                    <a:pt x="939" y="3191"/>
                  </a:lnTo>
                  <a:lnTo>
                    <a:pt x="1020" y="3230"/>
                  </a:lnTo>
                  <a:lnTo>
                    <a:pt x="1102" y="3262"/>
                  </a:lnTo>
                  <a:lnTo>
                    <a:pt x="1187" y="3290"/>
                  </a:lnTo>
                  <a:lnTo>
                    <a:pt x="1274" y="3312"/>
                  </a:lnTo>
                  <a:lnTo>
                    <a:pt x="1364" y="3328"/>
                  </a:lnTo>
                  <a:lnTo>
                    <a:pt x="1456" y="3338"/>
                  </a:lnTo>
                  <a:lnTo>
                    <a:pt x="1549" y="3341"/>
                  </a:lnTo>
                  <a:lnTo>
                    <a:pt x="1643" y="3338"/>
                  </a:lnTo>
                  <a:lnTo>
                    <a:pt x="1735" y="3328"/>
                  </a:lnTo>
                  <a:lnTo>
                    <a:pt x="1825" y="3312"/>
                  </a:lnTo>
                  <a:lnTo>
                    <a:pt x="1912" y="3290"/>
                  </a:lnTo>
                  <a:lnTo>
                    <a:pt x="1997" y="3262"/>
                  </a:lnTo>
                  <a:lnTo>
                    <a:pt x="2079" y="3230"/>
                  </a:lnTo>
                  <a:lnTo>
                    <a:pt x="2159" y="3191"/>
                  </a:lnTo>
                  <a:lnTo>
                    <a:pt x="2236" y="3147"/>
                  </a:lnTo>
                  <a:lnTo>
                    <a:pt x="2309" y="3098"/>
                  </a:lnTo>
                  <a:lnTo>
                    <a:pt x="2378" y="3045"/>
                  </a:lnTo>
                  <a:lnTo>
                    <a:pt x="2444" y="2987"/>
                  </a:lnTo>
                  <a:lnTo>
                    <a:pt x="2506" y="2925"/>
                  </a:lnTo>
                  <a:lnTo>
                    <a:pt x="2565" y="2859"/>
                  </a:lnTo>
                  <a:lnTo>
                    <a:pt x="2618" y="2789"/>
                  </a:lnTo>
                  <a:lnTo>
                    <a:pt x="2667" y="2715"/>
                  </a:lnTo>
                  <a:lnTo>
                    <a:pt x="2710" y="2639"/>
                  </a:lnTo>
                  <a:lnTo>
                    <a:pt x="2749" y="2559"/>
                  </a:lnTo>
                  <a:lnTo>
                    <a:pt x="2781" y="2477"/>
                  </a:lnTo>
                  <a:lnTo>
                    <a:pt x="2810" y="2392"/>
                  </a:lnTo>
                  <a:lnTo>
                    <a:pt x="2831" y="2304"/>
                  </a:lnTo>
                  <a:lnTo>
                    <a:pt x="2847" y="2214"/>
                  </a:lnTo>
                  <a:lnTo>
                    <a:pt x="2857" y="2122"/>
                  </a:lnTo>
                  <a:lnTo>
                    <a:pt x="2860" y="2029"/>
                  </a:lnTo>
                  <a:lnTo>
                    <a:pt x="2857" y="1935"/>
                  </a:lnTo>
                  <a:lnTo>
                    <a:pt x="2847" y="1843"/>
                  </a:lnTo>
                  <a:lnTo>
                    <a:pt x="2831" y="1753"/>
                  </a:lnTo>
                  <a:lnTo>
                    <a:pt x="2810" y="1665"/>
                  </a:lnTo>
                  <a:lnTo>
                    <a:pt x="2781" y="1581"/>
                  </a:lnTo>
                  <a:lnTo>
                    <a:pt x="2749" y="1498"/>
                  </a:lnTo>
                  <a:lnTo>
                    <a:pt x="2710" y="1418"/>
                  </a:lnTo>
                  <a:lnTo>
                    <a:pt x="2667" y="1342"/>
                  </a:lnTo>
                  <a:lnTo>
                    <a:pt x="2618" y="1268"/>
                  </a:lnTo>
                  <a:lnTo>
                    <a:pt x="2565" y="1199"/>
                  </a:lnTo>
                  <a:lnTo>
                    <a:pt x="2506" y="1133"/>
                  </a:lnTo>
                  <a:lnTo>
                    <a:pt x="2444" y="1071"/>
                  </a:lnTo>
                  <a:lnTo>
                    <a:pt x="2378" y="1012"/>
                  </a:lnTo>
                  <a:lnTo>
                    <a:pt x="2309" y="959"/>
                  </a:lnTo>
                  <a:lnTo>
                    <a:pt x="2236" y="910"/>
                  </a:lnTo>
                  <a:lnTo>
                    <a:pt x="2159" y="867"/>
                  </a:lnTo>
                  <a:lnTo>
                    <a:pt x="2079" y="828"/>
                  </a:lnTo>
                  <a:lnTo>
                    <a:pt x="1997" y="795"/>
                  </a:lnTo>
                  <a:lnTo>
                    <a:pt x="1912" y="767"/>
                  </a:lnTo>
                  <a:lnTo>
                    <a:pt x="1825" y="745"/>
                  </a:lnTo>
                  <a:lnTo>
                    <a:pt x="1735" y="729"/>
                  </a:lnTo>
                  <a:lnTo>
                    <a:pt x="1643" y="719"/>
                  </a:lnTo>
                  <a:lnTo>
                    <a:pt x="1549" y="716"/>
                  </a:lnTo>
                  <a:close/>
                  <a:moveTo>
                    <a:pt x="1549" y="239"/>
                  </a:moveTo>
                  <a:lnTo>
                    <a:pt x="1522" y="242"/>
                  </a:lnTo>
                  <a:lnTo>
                    <a:pt x="1497" y="251"/>
                  </a:lnTo>
                  <a:lnTo>
                    <a:pt x="1475" y="265"/>
                  </a:lnTo>
                  <a:lnTo>
                    <a:pt x="1456" y="283"/>
                  </a:lnTo>
                  <a:lnTo>
                    <a:pt x="1442" y="306"/>
                  </a:lnTo>
                  <a:lnTo>
                    <a:pt x="1433" y="331"/>
                  </a:lnTo>
                  <a:lnTo>
                    <a:pt x="1430" y="358"/>
                  </a:lnTo>
                  <a:lnTo>
                    <a:pt x="1433" y="385"/>
                  </a:lnTo>
                  <a:lnTo>
                    <a:pt x="1442" y="410"/>
                  </a:lnTo>
                  <a:lnTo>
                    <a:pt x="1456" y="433"/>
                  </a:lnTo>
                  <a:lnTo>
                    <a:pt x="1475" y="451"/>
                  </a:lnTo>
                  <a:lnTo>
                    <a:pt x="1497" y="465"/>
                  </a:lnTo>
                  <a:lnTo>
                    <a:pt x="1522" y="474"/>
                  </a:lnTo>
                  <a:lnTo>
                    <a:pt x="1549" y="477"/>
                  </a:lnTo>
                  <a:lnTo>
                    <a:pt x="1576" y="474"/>
                  </a:lnTo>
                  <a:lnTo>
                    <a:pt x="1601" y="465"/>
                  </a:lnTo>
                  <a:lnTo>
                    <a:pt x="1624" y="451"/>
                  </a:lnTo>
                  <a:lnTo>
                    <a:pt x="1643" y="433"/>
                  </a:lnTo>
                  <a:lnTo>
                    <a:pt x="1657" y="410"/>
                  </a:lnTo>
                  <a:lnTo>
                    <a:pt x="1665" y="385"/>
                  </a:lnTo>
                  <a:lnTo>
                    <a:pt x="1669" y="358"/>
                  </a:lnTo>
                  <a:lnTo>
                    <a:pt x="1665" y="331"/>
                  </a:lnTo>
                  <a:lnTo>
                    <a:pt x="1657" y="306"/>
                  </a:lnTo>
                  <a:lnTo>
                    <a:pt x="1643" y="283"/>
                  </a:lnTo>
                  <a:lnTo>
                    <a:pt x="1624" y="265"/>
                  </a:lnTo>
                  <a:lnTo>
                    <a:pt x="1601" y="251"/>
                  </a:lnTo>
                  <a:lnTo>
                    <a:pt x="1576" y="242"/>
                  </a:lnTo>
                  <a:lnTo>
                    <a:pt x="1549" y="239"/>
                  </a:lnTo>
                  <a:close/>
                  <a:moveTo>
                    <a:pt x="1549" y="0"/>
                  </a:moveTo>
                  <a:lnTo>
                    <a:pt x="1598" y="3"/>
                  </a:lnTo>
                  <a:lnTo>
                    <a:pt x="1645" y="13"/>
                  </a:lnTo>
                  <a:lnTo>
                    <a:pt x="1688" y="28"/>
                  </a:lnTo>
                  <a:lnTo>
                    <a:pt x="1730" y="49"/>
                  </a:lnTo>
                  <a:lnTo>
                    <a:pt x="1768" y="75"/>
                  </a:lnTo>
                  <a:lnTo>
                    <a:pt x="1802" y="105"/>
                  </a:lnTo>
                  <a:lnTo>
                    <a:pt x="1832" y="139"/>
                  </a:lnTo>
                  <a:lnTo>
                    <a:pt x="1858" y="178"/>
                  </a:lnTo>
                  <a:lnTo>
                    <a:pt x="1879" y="219"/>
                  </a:lnTo>
                  <a:lnTo>
                    <a:pt x="1894" y="263"/>
                  </a:lnTo>
                  <a:lnTo>
                    <a:pt x="1904" y="309"/>
                  </a:lnTo>
                  <a:lnTo>
                    <a:pt x="1907" y="358"/>
                  </a:lnTo>
                  <a:lnTo>
                    <a:pt x="1905" y="398"/>
                  </a:lnTo>
                  <a:lnTo>
                    <a:pt x="1898" y="438"/>
                  </a:lnTo>
                  <a:lnTo>
                    <a:pt x="1887" y="475"/>
                  </a:lnTo>
                  <a:lnTo>
                    <a:pt x="1872" y="511"/>
                  </a:lnTo>
                  <a:lnTo>
                    <a:pt x="1967" y="535"/>
                  </a:lnTo>
                  <a:lnTo>
                    <a:pt x="2059" y="563"/>
                  </a:lnTo>
                  <a:lnTo>
                    <a:pt x="2149" y="598"/>
                  </a:lnTo>
                  <a:lnTo>
                    <a:pt x="2235" y="638"/>
                  </a:lnTo>
                  <a:lnTo>
                    <a:pt x="2319" y="682"/>
                  </a:lnTo>
                  <a:lnTo>
                    <a:pt x="2399" y="732"/>
                  </a:lnTo>
                  <a:lnTo>
                    <a:pt x="2477" y="787"/>
                  </a:lnTo>
                  <a:lnTo>
                    <a:pt x="2551" y="845"/>
                  </a:lnTo>
                  <a:lnTo>
                    <a:pt x="2620" y="908"/>
                  </a:lnTo>
                  <a:lnTo>
                    <a:pt x="2686" y="975"/>
                  </a:lnTo>
                  <a:lnTo>
                    <a:pt x="2748" y="1047"/>
                  </a:lnTo>
                  <a:lnTo>
                    <a:pt x="2806" y="1122"/>
                  </a:lnTo>
                  <a:lnTo>
                    <a:pt x="2858" y="1200"/>
                  </a:lnTo>
                  <a:lnTo>
                    <a:pt x="2907" y="1281"/>
                  </a:lnTo>
                  <a:lnTo>
                    <a:pt x="2950" y="1366"/>
                  </a:lnTo>
                  <a:lnTo>
                    <a:pt x="2988" y="1454"/>
                  </a:lnTo>
                  <a:lnTo>
                    <a:pt x="3022" y="1544"/>
                  </a:lnTo>
                  <a:lnTo>
                    <a:pt x="3049" y="1637"/>
                  </a:lnTo>
                  <a:lnTo>
                    <a:pt x="3071" y="1731"/>
                  </a:lnTo>
                  <a:lnTo>
                    <a:pt x="3086" y="1829"/>
                  </a:lnTo>
                  <a:lnTo>
                    <a:pt x="3096" y="1928"/>
                  </a:lnTo>
                  <a:lnTo>
                    <a:pt x="3099" y="2029"/>
                  </a:lnTo>
                  <a:lnTo>
                    <a:pt x="3096" y="2131"/>
                  </a:lnTo>
                  <a:lnTo>
                    <a:pt x="3086" y="2230"/>
                  </a:lnTo>
                  <a:lnTo>
                    <a:pt x="3070" y="2329"/>
                  </a:lnTo>
                  <a:lnTo>
                    <a:pt x="3048" y="2425"/>
                  </a:lnTo>
                  <a:lnTo>
                    <a:pt x="3020" y="2519"/>
                  </a:lnTo>
                  <a:lnTo>
                    <a:pt x="2986" y="2609"/>
                  </a:lnTo>
                  <a:lnTo>
                    <a:pt x="2947" y="2698"/>
                  </a:lnTo>
                  <a:lnTo>
                    <a:pt x="2903" y="2784"/>
                  </a:lnTo>
                  <a:lnTo>
                    <a:pt x="2854" y="2865"/>
                  </a:lnTo>
                  <a:lnTo>
                    <a:pt x="2800" y="2944"/>
                  </a:lnTo>
                  <a:lnTo>
                    <a:pt x="2741" y="3019"/>
                  </a:lnTo>
                  <a:lnTo>
                    <a:pt x="2677" y="3091"/>
                  </a:lnTo>
                  <a:lnTo>
                    <a:pt x="2610" y="3158"/>
                  </a:lnTo>
                  <a:lnTo>
                    <a:pt x="2539" y="3222"/>
                  </a:lnTo>
                  <a:lnTo>
                    <a:pt x="2464" y="3281"/>
                  </a:lnTo>
                  <a:lnTo>
                    <a:pt x="2385" y="3335"/>
                  </a:lnTo>
                  <a:lnTo>
                    <a:pt x="2304" y="3384"/>
                  </a:lnTo>
                  <a:lnTo>
                    <a:pt x="2218" y="3428"/>
                  </a:lnTo>
                  <a:lnTo>
                    <a:pt x="2130" y="3467"/>
                  </a:lnTo>
                  <a:lnTo>
                    <a:pt x="2039" y="3501"/>
                  </a:lnTo>
                  <a:lnTo>
                    <a:pt x="1945" y="3529"/>
                  </a:lnTo>
                  <a:lnTo>
                    <a:pt x="1850" y="3551"/>
                  </a:lnTo>
                  <a:lnTo>
                    <a:pt x="1751" y="3567"/>
                  </a:lnTo>
                  <a:lnTo>
                    <a:pt x="1651" y="3577"/>
                  </a:lnTo>
                  <a:lnTo>
                    <a:pt x="1549" y="3580"/>
                  </a:lnTo>
                  <a:lnTo>
                    <a:pt x="1448" y="3577"/>
                  </a:lnTo>
                  <a:lnTo>
                    <a:pt x="1348" y="3567"/>
                  </a:lnTo>
                  <a:lnTo>
                    <a:pt x="1249" y="3551"/>
                  </a:lnTo>
                  <a:lnTo>
                    <a:pt x="1154" y="3529"/>
                  </a:lnTo>
                  <a:lnTo>
                    <a:pt x="1061" y="3501"/>
                  </a:lnTo>
                  <a:lnTo>
                    <a:pt x="970" y="3467"/>
                  </a:lnTo>
                  <a:lnTo>
                    <a:pt x="881" y="3428"/>
                  </a:lnTo>
                  <a:lnTo>
                    <a:pt x="796" y="3384"/>
                  </a:lnTo>
                  <a:lnTo>
                    <a:pt x="714" y="3335"/>
                  </a:lnTo>
                  <a:lnTo>
                    <a:pt x="635" y="3281"/>
                  </a:lnTo>
                  <a:lnTo>
                    <a:pt x="560" y="3222"/>
                  </a:lnTo>
                  <a:lnTo>
                    <a:pt x="489" y="3158"/>
                  </a:lnTo>
                  <a:lnTo>
                    <a:pt x="421" y="3091"/>
                  </a:lnTo>
                  <a:lnTo>
                    <a:pt x="359" y="3019"/>
                  </a:lnTo>
                  <a:lnTo>
                    <a:pt x="299" y="2944"/>
                  </a:lnTo>
                  <a:lnTo>
                    <a:pt x="245" y="2865"/>
                  </a:lnTo>
                  <a:lnTo>
                    <a:pt x="196" y="2784"/>
                  </a:lnTo>
                  <a:lnTo>
                    <a:pt x="152" y="2698"/>
                  </a:lnTo>
                  <a:lnTo>
                    <a:pt x="113" y="2609"/>
                  </a:lnTo>
                  <a:lnTo>
                    <a:pt x="79" y="2519"/>
                  </a:lnTo>
                  <a:lnTo>
                    <a:pt x="51" y="2425"/>
                  </a:lnTo>
                  <a:lnTo>
                    <a:pt x="29" y="2329"/>
                  </a:lnTo>
                  <a:lnTo>
                    <a:pt x="13" y="2230"/>
                  </a:lnTo>
                  <a:lnTo>
                    <a:pt x="3" y="2131"/>
                  </a:lnTo>
                  <a:lnTo>
                    <a:pt x="0" y="2029"/>
                  </a:lnTo>
                  <a:lnTo>
                    <a:pt x="3" y="1928"/>
                  </a:lnTo>
                  <a:lnTo>
                    <a:pt x="13" y="1829"/>
                  </a:lnTo>
                  <a:lnTo>
                    <a:pt x="28" y="1731"/>
                  </a:lnTo>
                  <a:lnTo>
                    <a:pt x="50" y="1637"/>
                  </a:lnTo>
                  <a:lnTo>
                    <a:pt x="78" y="1544"/>
                  </a:lnTo>
                  <a:lnTo>
                    <a:pt x="110" y="1454"/>
                  </a:lnTo>
                  <a:lnTo>
                    <a:pt x="148" y="1366"/>
                  </a:lnTo>
                  <a:lnTo>
                    <a:pt x="192" y="1281"/>
                  </a:lnTo>
                  <a:lnTo>
                    <a:pt x="240" y="1200"/>
                  </a:lnTo>
                  <a:lnTo>
                    <a:pt x="294" y="1122"/>
                  </a:lnTo>
                  <a:lnTo>
                    <a:pt x="351" y="1047"/>
                  </a:lnTo>
                  <a:lnTo>
                    <a:pt x="413" y="975"/>
                  </a:lnTo>
                  <a:lnTo>
                    <a:pt x="479" y="908"/>
                  </a:lnTo>
                  <a:lnTo>
                    <a:pt x="549" y="845"/>
                  </a:lnTo>
                  <a:lnTo>
                    <a:pt x="623" y="787"/>
                  </a:lnTo>
                  <a:lnTo>
                    <a:pt x="700" y="732"/>
                  </a:lnTo>
                  <a:lnTo>
                    <a:pt x="780" y="682"/>
                  </a:lnTo>
                  <a:lnTo>
                    <a:pt x="865" y="638"/>
                  </a:lnTo>
                  <a:lnTo>
                    <a:pt x="951" y="598"/>
                  </a:lnTo>
                  <a:lnTo>
                    <a:pt x="1040" y="563"/>
                  </a:lnTo>
                  <a:lnTo>
                    <a:pt x="1132" y="535"/>
                  </a:lnTo>
                  <a:lnTo>
                    <a:pt x="1226" y="511"/>
                  </a:lnTo>
                  <a:lnTo>
                    <a:pt x="1211" y="475"/>
                  </a:lnTo>
                  <a:lnTo>
                    <a:pt x="1200" y="438"/>
                  </a:lnTo>
                  <a:lnTo>
                    <a:pt x="1194" y="398"/>
                  </a:lnTo>
                  <a:lnTo>
                    <a:pt x="1192" y="358"/>
                  </a:lnTo>
                  <a:lnTo>
                    <a:pt x="1195" y="309"/>
                  </a:lnTo>
                  <a:lnTo>
                    <a:pt x="1205" y="263"/>
                  </a:lnTo>
                  <a:lnTo>
                    <a:pt x="1220" y="219"/>
                  </a:lnTo>
                  <a:lnTo>
                    <a:pt x="1241" y="178"/>
                  </a:lnTo>
                  <a:lnTo>
                    <a:pt x="1267" y="139"/>
                  </a:lnTo>
                  <a:lnTo>
                    <a:pt x="1297" y="105"/>
                  </a:lnTo>
                  <a:lnTo>
                    <a:pt x="1332" y="75"/>
                  </a:lnTo>
                  <a:lnTo>
                    <a:pt x="1370" y="49"/>
                  </a:lnTo>
                  <a:lnTo>
                    <a:pt x="1411" y="28"/>
                  </a:lnTo>
                  <a:lnTo>
                    <a:pt x="1455" y="13"/>
                  </a:lnTo>
                  <a:lnTo>
                    <a:pt x="1501" y="3"/>
                  </a:lnTo>
                  <a:lnTo>
                    <a:pt x="1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10112375" y="2043113"/>
              <a:ext cx="377825" cy="377825"/>
            </a:xfrm>
            <a:custGeom>
              <a:avLst/>
              <a:gdLst>
                <a:gd name="T0" fmla="*/ 932 w 2384"/>
                <a:gd name="T1" fmla="*/ 401 h 2387"/>
                <a:gd name="T2" fmla="*/ 739 w 2384"/>
                <a:gd name="T3" fmla="*/ 493 h 2387"/>
                <a:gd name="T4" fmla="*/ 578 w 2384"/>
                <a:gd name="T5" fmla="*/ 628 h 2387"/>
                <a:gd name="T6" fmla="*/ 457 w 2384"/>
                <a:gd name="T7" fmla="*/ 801 h 2387"/>
                <a:gd name="T8" fmla="*/ 381 w 2384"/>
                <a:gd name="T9" fmla="*/ 1003 h 2387"/>
                <a:gd name="T10" fmla="*/ 477 w 2384"/>
                <a:gd name="T11" fmla="*/ 1313 h 2387"/>
                <a:gd name="T12" fmla="*/ 400 w 2384"/>
                <a:gd name="T13" fmla="*/ 1455 h 2387"/>
                <a:gd name="T14" fmla="*/ 492 w 2384"/>
                <a:gd name="T15" fmla="*/ 1647 h 2387"/>
                <a:gd name="T16" fmla="*/ 628 w 2384"/>
                <a:gd name="T17" fmla="*/ 1809 h 2387"/>
                <a:gd name="T18" fmla="*/ 800 w 2384"/>
                <a:gd name="T19" fmla="*/ 1931 h 2387"/>
                <a:gd name="T20" fmla="*/ 1002 w 2384"/>
                <a:gd name="T21" fmla="*/ 2007 h 2387"/>
                <a:gd name="T22" fmla="*/ 1312 w 2384"/>
                <a:gd name="T23" fmla="*/ 1910 h 2387"/>
                <a:gd name="T24" fmla="*/ 1454 w 2384"/>
                <a:gd name="T25" fmla="*/ 1987 h 2387"/>
                <a:gd name="T26" fmla="*/ 1645 w 2384"/>
                <a:gd name="T27" fmla="*/ 1894 h 2387"/>
                <a:gd name="T28" fmla="*/ 1807 w 2384"/>
                <a:gd name="T29" fmla="*/ 1759 h 2387"/>
                <a:gd name="T30" fmla="*/ 1929 w 2384"/>
                <a:gd name="T31" fmla="*/ 1586 h 2387"/>
                <a:gd name="T32" fmla="*/ 2005 w 2384"/>
                <a:gd name="T33" fmla="*/ 1385 h 2387"/>
                <a:gd name="T34" fmla="*/ 1908 w 2384"/>
                <a:gd name="T35" fmla="*/ 1074 h 2387"/>
                <a:gd name="T36" fmla="*/ 1986 w 2384"/>
                <a:gd name="T37" fmla="*/ 932 h 2387"/>
                <a:gd name="T38" fmla="*/ 1893 w 2384"/>
                <a:gd name="T39" fmla="*/ 740 h 2387"/>
                <a:gd name="T40" fmla="*/ 1757 w 2384"/>
                <a:gd name="T41" fmla="*/ 579 h 2387"/>
                <a:gd name="T42" fmla="*/ 1585 w 2384"/>
                <a:gd name="T43" fmla="*/ 456 h 2387"/>
                <a:gd name="T44" fmla="*/ 1384 w 2384"/>
                <a:gd name="T45" fmla="*/ 380 h 2387"/>
                <a:gd name="T46" fmla="*/ 1073 w 2384"/>
                <a:gd name="T47" fmla="*/ 478 h 2387"/>
                <a:gd name="T48" fmla="*/ 1312 w 2384"/>
                <a:gd name="T49" fmla="*/ 0 h 2387"/>
                <a:gd name="T50" fmla="*/ 1473 w 2384"/>
                <a:gd name="T51" fmla="*/ 157 h 2387"/>
                <a:gd name="T52" fmla="*/ 1697 w 2384"/>
                <a:gd name="T53" fmla="*/ 246 h 2387"/>
                <a:gd name="T54" fmla="*/ 1892 w 2384"/>
                <a:gd name="T55" fmla="*/ 381 h 2387"/>
                <a:gd name="T56" fmla="*/ 2054 w 2384"/>
                <a:gd name="T57" fmla="*/ 555 h 2387"/>
                <a:gd name="T58" fmla="*/ 2174 w 2384"/>
                <a:gd name="T59" fmla="*/ 761 h 2387"/>
                <a:gd name="T60" fmla="*/ 2247 w 2384"/>
                <a:gd name="T61" fmla="*/ 993 h 2387"/>
                <a:gd name="T62" fmla="*/ 2384 w 2384"/>
                <a:gd name="T63" fmla="*/ 1313 h 2387"/>
                <a:gd name="T64" fmla="*/ 2228 w 2384"/>
                <a:gd name="T65" fmla="*/ 1475 h 2387"/>
                <a:gd name="T66" fmla="*/ 2139 w 2384"/>
                <a:gd name="T67" fmla="*/ 1698 h 2387"/>
                <a:gd name="T68" fmla="*/ 2004 w 2384"/>
                <a:gd name="T69" fmla="*/ 1894 h 2387"/>
                <a:gd name="T70" fmla="*/ 1831 w 2384"/>
                <a:gd name="T71" fmla="*/ 2056 h 2387"/>
                <a:gd name="T72" fmla="*/ 1625 w 2384"/>
                <a:gd name="T73" fmla="*/ 2177 h 2387"/>
                <a:gd name="T74" fmla="*/ 1394 w 2384"/>
                <a:gd name="T75" fmla="*/ 2249 h 2387"/>
                <a:gd name="T76" fmla="*/ 1073 w 2384"/>
                <a:gd name="T77" fmla="*/ 2387 h 2387"/>
                <a:gd name="T78" fmla="*/ 912 w 2384"/>
                <a:gd name="T79" fmla="*/ 2231 h 2387"/>
                <a:gd name="T80" fmla="*/ 689 w 2384"/>
                <a:gd name="T81" fmla="*/ 2142 h 2387"/>
                <a:gd name="T82" fmla="*/ 492 w 2384"/>
                <a:gd name="T83" fmla="*/ 2006 h 2387"/>
                <a:gd name="T84" fmla="*/ 331 w 2384"/>
                <a:gd name="T85" fmla="*/ 1833 h 2387"/>
                <a:gd name="T86" fmla="*/ 211 w 2384"/>
                <a:gd name="T87" fmla="*/ 1627 h 2387"/>
                <a:gd name="T88" fmla="*/ 139 w 2384"/>
                <a:gd name="T89" fmla="*/ 1394 h 2387"/>
                <a:gd name="T90" fmla="*/ 0 w 2384"/>
                <a:gd name="T91" fmla="*/ 1074 h 2387"/>
                <a:gd name="T92" fmla="*/ 158 w 2384"/>
                <a:gd name="T93" fmla="*/ 913 h 2387"/>
                <a:gd name="T94" fmla="*/ 246 w 2384"/>
                <a:gd name="T95" fmla="*/ 689 h 2387"/>
                <a:gd name="T96" fmla="*/ 381 w 2384"/>
                <a:gd name="T97" fmla="*/ 493 h 2387"/>
                <a:gd name="T98" fmla="*/ 554 w 2384"/>
                <a:gd name="T99" fmla="*/ 331 h 2387"/>
                <a:gd name="T100" fmla="*/ 760 w 2384"/>
                <a:gd name="T101" fmla="*/ 211 h 2387"/>
                <a:gd name="T102" fmla="*/ 992 w 2384"/>
                <a:gd name="T103" fmla="*/ 138 h 2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84" h="2387">
                  <a:moveTo>
                    <a:pt x="1073" y="367"/>
                  </a:moveTo>
                  <a:lnTo>
                    <a:pt x="1002" y="380"/>
                  </a:lnTo>
                  <a:lnTo>
                    <a:pt x="932" y="401"/>
                  </a:lnTo>
                  <a:lnTo>
                    <a:pt x="865" y="426"/>
                  </a:lnTo>
                  <a:lnTo>
                    <a:pt x="800" y="456"/>
                  </a:lnTo>
                  <a:lnTo>
                    <a:pt x="739" y="493"/>
                  </a:lnTo>
                  <a:lnTo>
                    <a:pt x="682" y="533"/>
                  </a:lnTo>
                  <a:lnTo>
                    <a:pt x="628" y="579"/>
                  </a:lnTo>
                  <a:lnTo>
                    <a:pt x="578" y="628"/>
                  </a:lnTo>
                  <a:lnTo>
                    <a:pt x="533" y="683"/>
                  </a:lnTo>
                  <a:lnTo>
                    <a:pt x="492" y="740"/>
                  </a:lnTo>
                  <a:lnTo>
                    <a:pt x="457" y="801"/>
                  </a:lnTo>
                  <a:lnTo>
                    <a:pt x="425" y="866"/>
                  </a:lnTo>
                  <a:lnTo>
                    <a:pt x="400" y="932"/>
                  </a:lnTo>
                  <a:lnTo>
                    <a:pt x="381" y="1003"/>
                  </a:lnTo>
                  <a:lnTo>
                    <a:pt x="367" y="1074"/>
                  </a:lnTo>
                  <a:lnTo>
                    <a:pt x="477" y="1074"/>
                  </a:lnTo>
                  <a:lnTo>
                    <a:pt x="477" y="1313"/>
                  </a:lnTo>
                  <a:lnTo>
                    <a:pt x="367" y="1313"/>
                  </a:lnTo>
                  <a:lnTo>
                    <a:pt x="381" y="1385"/>
                  </a:lnTo>
                  <a:lnTo>
                    <a:pt x="400" y="1455"/>
                  </a:lnTo>
                  <a:lnTo>
                    <a:pt x="425" y="1521"/>
                  </a:lnTo>
                  <a:lnTo>
                    <a:pt x="457" y="1586"/>
                  </a:lnTo>
                  <a:lnTo>
                    <a:pt x="492" y="1647"/>
                  </a:lnTo>
                  <a:lnTo>
                    <a:pt x="533" y="1705"/>
                  </a:lnTo>
                  <a:lnTo>
                    <a:pt x="578" y="1759"/>
                  </a:lnTo>
                  <a:lnTo>
                    <a:pt x="628" y="1809"/>
                  </a:lnTo>
                  <a:lnTo>
                    <a:pt x="682" y="1854"/>
                  </a:lnTo>
                  <a:lnTo>
                    <a:pt x="739" y="1894"/>
                  </a:lnTo>
                  <a:lnTo>
                    <a:pt x="800" y="1931"/>
                  </a:lnTo>
                  <a:lnTo>
                    <a:pt x="865" y="1962"/>
                  </a:lnTo>
                  <a:lnTo>
                    <a:pt x="932" y="1987"/>
                  </a:lnTo>
                  <a:lnTo>
                    <a:pt x="1002" y="2007"/>
                  </a:lnTo>
                  <a:lnTo>
                    <a:pt x="1073" y="2020"/>
                  </a:lnTo>
                  <a:lnTo>
                    <a:pt x="1073" y="1910"/>
                  </a:lnTo>
                  <a:lnTo>
                    <a:pt x="1312" y="1910"/>
                  </a:lnTo>
                  <a:lnTo>
                    <a:pt x="1312" y="2020"/>
                  </a:lnTo>
                  <a:lnTo>
                    <a:pt x="1384" y="2007"/>
                  </a:lnTo>
                  <a:lnTo>
                    <a:pt x="1454" y="1987"/>
                  </a:lnTo>
                  <a:lnTo>
                    <a:pt x="1521" y="1962"/>
                  </a:lnTo>
                  <a:lnTo>
                    <a:pt x="1585" y="1931"/>
                  </a:lnTo>
                  <a:lnTo>
                    <a:pt x="1645" y="1894"/>
                  </a:lnTo>
                  <a:lnTo>
                    <a:pt x="1703" y="1854"/>
                  </a:lnTo>
                  <a:lnTo>
                    <a:pt x="1757" y="1809"/>
                  </a:lnTo>
                  <a:lnTo>
                    <a:pt x="1807" y="1759"/>
                  </a:lnTo>
                  <a:lnTo>
                    <a:pt x="1852" y="1705"/>
                  </a:lnTo>
                  <a:lnTo>
                    <a:pt x="1893" y="1647"/>
                  </a:lnTo>
                  <a:lnTo>
                    <a:pt x="1929" y="1586"/>
                  </a:lnTo>
                  <a:lnTo>
                    <a:pt x="1960" y="1521"/>
                  </a:lnTo>
                  <a:lnTo>
                    <a:pt x="1986" y="1455"/>
                  </a:lnTo>
                  <a:lnTo>
                    <a:pt x="2005" y="1385"/>
                  </a:lnTo>
                  <a:lnTo>
                    <a:pt x="2018" y="1313"/>
                  </a:lnTo>
                  <a:lnTo>
                    <a:pt x="1908" y="1313"/>
                  </a:lnTo>
                  <a:lnTo>
                    <a:pt x="1908" y="1074"/>
                  </a:lnTo>
                  <a:lnTo>
                    <a:pt x="2018" y="1074"/>
                  </a:lnTo>
                  <a:lnTo>
                    <a:pt x="2005" y="1003"/>
                  </a:lnTo>
                  <a:lnTo>
                    <a:pt x="1986" y="932"/>
                  </a:lnTo>
                  <a:lnTo>
                    <a:pt x="1960" y="866"/>
                  </a:lnTo>
                  <a:lnTo>
                    <a:pt x="1929" y="801"/>
                  </a:lnTo>
                  <a:lnTo>
                    <a:pt x="1893" y="740"/>
                  </a:lnTo>
                  <a:lnTo>
                    <a:pt x="1852" y="683"/>
                  </a:lnTo>
                  <a:lnTo>
                    <a:pt x="1807" y="628"/>
                  </a:lnTo>
                  <a:lnTo>
                    <a:pt x="1757" y="579"/>
                  </a:lnTo>
                  <a:lnTo>
                    <a:pt x="1703" y="533"/>
                  </a:lnTo>
                  <a:lnTo>
                    <a:pt x="1645" y="493"/>
                  </a:lnTo>
                  <a:lnTo>
                    <a:pt x="1585" y="456"/>
                  </a:lnTo>
                  <a:lnTo>
                    <a:pt x="1521" y="426"/>
                  </a:lnTo>
                  <a:lnTo>
                    <a:pt x="1454" y="401"/>
                  </a:lnTo>
                  <a:lnTo>
                    <a:pt x="1384" y="380"/>
                  </a:lnTo>
                  <a:lnTo>
                    <a:pt x="1312" y="367"/>
                  </a:lnTo>
                  <a:lnTo>
                    <a:pt x="1312" y="478"/>
                  </a:lnTo>
                  <a:lnTo>
                    <a:pt x="1073" y="478"/>
                  </a:lnTo>
                  <a:lnTo>
                    <a:pt x="1073" y="367"/>
                  </a:lnTo>
                  <a:close/>
                  <a:moveTo>
                    <a:pt x="1073" y="0"/>
                  </a:moveTo>
                  <a:lnTo>
                    <a:pt x="1312" y="0"/>
                  </a:lnTo>
                  <a:lnTo>
                    <a:pt x="1312" y="126"/>
                  </a:lnTo>
                  <a:lnTo>
                    <a:pt x="1394" y="138"/>
                  </a:lnTo>
                  <a:lnTo>
                    <a:pt x="1473" y="157"/>
                  </a:lnTo>
                  <a:lnTo>
                    <a:pt x="1550" y="182"/>
                  </a:lnTo>
                  <a:lnTo>
                    <a:pt x="1625" y="211"/>
                  </a:lnTo>
                  <a:lnTo>
                    <a:pt x="1697" y="246"/>
                  </a:lnTo>
                  <a:lnTo>
                    <a:pt x="1766" y="286"/>
                  </a:lnTo>
                  <a:lnTo>
                    <a:pt x="1831" y="331"/>
                  </a:lnTo>
                  <a:lnTo>
                    <a:pt x="1892" y="381"/>
                  </a:lnTo>
                  <a:lnTo>
                    <a:pt x="1951" y="434"/>
                  </a:lnTo>
                  <a:lnTo>
                    <a:pt x="2004" y="493"/>
                  </a:lnTo>
                  <a:lnTo>
                    <a:pt x="2054" y="555"/>
                  </a:lnTo>
                  <a:lnTo>
                    <a:pt x="2099" y="620"/>
                  </a:lnTo>
                  <a:lnTo>
                    <a:pt x="2139" y="689"/>
                  </a:lnTo>
                  <a:lnTo>
                    <a:pt x="2174" y="761"/>
                  </a:lnTo>
                  <a:lnTo>
                    <a:pt x="2203" y="836"/>
                  </a:lnTo>
                  <a:lnTo>
                    <a:pt x="2228" y="913"/>
                  </a:lnTo>
                  <a:lnTo>
                    <a:pt x="2247" y="993"/>
                  </a:lnTo>
                  <a:lnTo>
                    <a:pt x="2259" y="1074"/>
                  </a:lnTo>
                  <a:lnTo>
                    <a:pt x="2384" y="1074"/>
                  </a:lnTo>
                  <a:lnTo>
                    <a:pt x="2384" y="1313"/>
                  </a:lnTo>
                  <a:lnTo>
                    <a:pt x="2259" y="1313"/>
                  </a:lnTo>
                  <a:lnTo>
                    <a:pt x="2247" y="1394"/>
                  </a:lnTo>
                  <a:lnTo>
                    <a:pt x="2228" y="1475"/>
                  </a:lnTo>
                  <a:lnTo>
                    <a:pt x="2203" y="1552"/>
                  </a:lnTo>
                  <a:lnTo>
                    <a:pt x="2174" y="1627"/>
                  </a:lnTo>
                  <a:lnTo>
                    <a:pt x="2139" y="1698"/>
                  </a:lnTo>
                  <a:lnTo>
                    <a:pt x="2099" y="1768"/>
                  </a:lnTo>
                  <a:lnTo>
                    <a:pt x="2054" y="1833"/>
                  </a:lnTo>
                  <a:lnTo>
                    <a:pt x="2004" y="1894"/>
                  </a:lnTo>
                  <a:lnTo>
                    <a:pt x="1951" y="1953"/>
                  </a:lnTo>
                  <a:lnTo>
                    <a:pt x="1892" y="2006"/>
                  </a:lnTo>
                  <a:lnTo>
                    <a:pt x="1831" y="2056"/>
                  </a:lnTo>
                  <a:lnTo>
                    <a:pt x="1766" y="2102"/>
                  </a:lnTo>
                  <a:lnTo>
                    <a:pt x="1697" y="2142"/>
                  </a:lnTo>
                  <a:lnTo>
                    <a:pt x="1625" y="2177"/>
                  </a:lnTo>
                  <a:lnTo>
                    <a:pt x="1550" y="2206"/>
                  </a:lnTo>
                  <a:lnTo>
                    <a:pt x="1473" y="2231"/>
                  </a:lnTo>
                  <a:lnTo>
                    <a:pt x="1394" y="2249"/>
                  </a:lnTo>
                  <a:lnTo>
                    <a:pt x="1312" y="2261"/>
                  </a:lnTo>
                  <a:lnTo>
                    <a:pt x="1312" y="2387"/>
                  </a:lnTo>
                  <a:lnTo>
                    <a:pt x="1073" y="2387"/>
                  </a:lnTo>
                  <a:lnTo>
                    <a:pt x="1073" y="2261"/>
                  </a:lnTo>
                  <a:lnTo>
                    <a:pt x="992" y="2249"/>
                  </a:lnTo>
                  <a:lnTo>
                    <a:pt x="912" y="2231"/>
                  </a:lnTo>
                  <a:lnTo>
                    <a:pt x="835" y="2206"/>
                  </a:lnTo>
                  <a:lnTo>
                    <a:pt x="760" y="2177"/>
                  </a:lnTo>
                  <a:lnTo>
                    <a:pt x="689" y="2142"/>
                  </a:lnTo>
                  <a:lnTo>
                    <a:pt x="619" y="2102"/>
                  </a:lnTo>
                  <a:lnTo>
                    <a:pt x="554" y="2056"/>
                  </a:lnTo>
                  <a:lnTo>
                    <a:pt x="492" y="2006"/>
                  </a:lnTo>
                  <a:lnTo>
                    <a:pt x="434" y="1953"/>
                  </a:lnTo>
                  <a:lnTo>
                    <a:pt x="381" y="1894"/>
                  </a:lnTo>
                  <a:lnTo>
                    <a:pt x="331" y="1833"/>
                  </a:lnTo>
                  <a:lnTo>
                    <a:pt x="287" y="1768"/>
                  </a:lnTo>
                  <a:lnTo>
                    <a:pt x="246" y="1698"/>
                  </a:lnTo>
                  <a:lnTo>
                    <a:pt x="211" y="1627"/>
                  </a:lnTo>
                  <a:lnTo>
                    <a:pt x="181" y="1552"/>
                  </a:lnTo>
                  <a:lnTo>
                    <a:pt x="158" y="1475"/>
                  </a:lnTo>
                  <a:lnTo>
                    <a:pt x="139" y="1394"/>
                  </a:lnTo>
                  <a:lnTo>
                    <a:pt x="126" y="1313"/>
                  </a:lnTo>
                  <a:lnTo>
                    <a:pt x="0" y="1313"/>
                  </a:lnTo>
                  <a:lnTo>
                    <a:pt x="0" y="1074"/>
                  </a:lnTo>
                  <a:lnTo>
                    <a:pt x="126" y="1074"/>
                  </a:lnTo>
                  <a:lnTo>
                    <a:pt x="139" y="993"/>
                  </a:lnTo>
                  <a:lnTo>
                    <a:pt x="158" y="913"/>
                  </a:lnTo>
                  <a:lnTo>
                    <a:pt x="181" y="836"/>
                  </a:lnTo>
                  <a:lnTo>
                    <a:pt x="211" y="761"/>
                  </a:lnTo>
                  <a:lnTo>
                    <a:pt x="246" y="689"/>
                  </a:lnTo>
                  <a:lnTo>
                    <a:pt x="287" y="620"/>
                  </a:lnTo>
                  <a:lnTo>
                    <a:pt x="331" y="555"/>
                  </a:lnTo>
                  <a:lnTo>
                    <a:pt x="381" y="493"/>
                  </a:lnTo>
                  <a:lnTo>
                    <a:pt x="434" y="434"/>
                  </a:lnTo>
                  <a:lnTo>
                    <a:pt x="492" y="381"/>
                  </a:lnTo>
                  <a:lnTo>
                    <a:pt x="554" y="331"/>
                  </a:lnTo>
                  <a:lnTo>
                    <a:pt x="619" y="286"/>
                  </a:lnTo>
                  <a:lnTo>
                    <a:pt x="689" y="246"/>
                  </a:lnTo>
                  <a:lnTo>
                    <a:pt x="760" y="211"/>
                  </a:lnTo>
                  <a:lnTo>
                    <a:pt x="835" y="182"/>
                  </a:lnTo>
                  <a:lnTo>
                    <a:pt x="912" y="157"/>
                  </a:lnTo>
                  <a:lnTo>
                    <a:pt x="992" y="138"/>
                  </a:lnTo>
                  <a:lnTo>
                    <a:pt x="1073" y="126"/>
                  </a:lnTo>
                  <a:lnTo>
                    <a:pt x="10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10244138" y="2174876"/>
              <a:ext cx="114300" cy="114300"/>
            </a:xfrm>
            <a:custGeom>
              <a:avLst/>
              <a:gdLst>
                <a:gd name="T0" fmla="*/ 357 w 715"/>
                <a:gd name="T1" fmla="*/ 238 h 716"/>
                <a:gd name="T2" fmla="*/ 330 w 715"/>
                <a:gd name="T3" fmla="*/ 242 h 716"/>
                <a:gd name="T4" fmla="*/ 305 w 715"/>
                <a:gd name="T5" fmla="*/ 250 h 716"/>
                <a:gd name="T6" fmla="*/ 283 w 715"/>
                <a:gd name="T7" fmla="*/ 264 h 716"/>
                <a:gd name="T8" fmla="*/ 264 w 715"/>
                <a:gd name="T9" fmla="*/ 283 h 716"/>
                <a:gd name="T10" fmla="*/ 250 w 715"/>
                <a:gd name="T11" fmla="*/ 306 h 716"/>
                <a:gd name="T12" fmla="*/ 241 w 715"/>
                <a:gd name="T13" fmla="*/ 331 h 716"/>
                <a:gd name="T14" fmla="*/ 238 w 715"/>
                <a:gd name="T15" fmla="*/ 358 h 716"/>
                <a:gd name="T16" fmla="*/ 238 w 715"/>
                <a:gd name="T17" fmla="*/ 477 h 716"/>
                <a:gd name="T18" fmla="*/ 357 w 715"/>
                <a:gd name="T19" fmla="*/ 477 h 716"/>
                <a:gd name="T20" fmla="*/ 384 w 715"/>
                <a:gd name="T21" fmla="*/ 474 h 716"/>
                <a:gd name="T22" fmla="*/ 409 w 715"/>
                <a:gd name="T23" fmla="*/ 465 h 716"/>
                <a:gd name="T24" fmla="*/ 432 w 715"/>
                <a:gd name="T25" fmla="*/ 451 h 716"/>
                <a:gd name="T26" fmla="*/ 451 w 715"/>
                <a:gd name="T27" fmla="*/ 433 h 716"/>
                <a:gd name="T28" fmla="*/ 465 w 715"/>
                <a:gd name="T29" fmla="*/ 410 h 716"/>
                <a:gd name="T30" fmla="*/ 473 w 715"/>
                <a:gd name="T31" fmla="*/ 385 h 716"/>
                <a:gd name="T32" fmla="*/ 477 w 715"/>
                <a:gd name="T33" fmla="*/ 358 h 716"/>
                <a:gd name="T34" fmla="*/ 477 w 715"/>
                <a:gd name="T35" fmla="*/ 238 h 716"/>
                <a:gd name="T36" fmla="*/ 357 w 715"/>
                <a:gd name="T37" fmla="*/ 238 h 716"/>
                <a:gd name="T38" fmla="*/ 357 w 715"/>
                <a:gd name="T39" fmla="*/ 0 h 716"/>
                <a:gd name="T40" fmla="*/ 715 w 715"/>
                <a:gd name="T41" fmla="*/ 0 h 716"/>
                <a:gd name="T42" fmla="*/ 715 w 715"/>
                <a:gd name="T43" fmla="*/ 358 h 716"/>
                <a:gd name="T44" fmla="*/ 712 w 715"/>
                <a:gd name="T45" fmla="*/ 406 h 716"/>
                <a:gd name="T46" fmla="*/ 702 w 715"/>
                <a:gd name="T47" fmla="*/ 453 h 716"/>
                <a:gd name="T48" fmla="*/ 687 w 715"/>
                <a:gd name="T49" fmla="*/ 497 h 716"/>
                <a:gd name="T50" fmla="*/ 666 w 715"/>
                <a:gd name="T51" fmla="*/ 538 h 716"/>
                <a:gd name="T52" fmla="*/ 640 w 715"/>
                <a:gd name="T53" fmla="*/ 577 h 716"/>
                <a:gd name="T54" fmla="*/ 610 w 715"/>
                <a:gd name="T55" fmla="*/ 610 h 716"/>
                <a:gd name="T56" fmla="*/ 576 w 715"/>
                <a:gd name="T57" fmla="*/ 641 h 716"/>
                <a:gd name="T58" fmla="*/ 538 w 715"/>
                <a:gd name="T59" fmla="*/ 667 h 716"/>
                <a:gd name="T60" fmla="*/ 496 w 715"/>
                <a:gd name="T61" fmla="*/ 687 h 716"/>
                <a:gd name="T62" fmla="*/ 453 w 715"/>
                <a:gd name="T63" fmla="*/ 703 h 716"/>
                <a:gd name="T64" fmla="*/ 406 w 715"/>
                <a:gd name="T65" fmla="*/ 712 h 716"/>
                <a:gd name="T66" fmla="*/ 357 w 715"/>
                <a:gd name="T67" fmla="*/ 716 h 716"/>
                <a:gd name="T68" fmla="*/ 0 w 715"/>
                <a:gd name="T69" fmla="*/ 716 h 716"/>
                <a:gd name="T70" fmla="*/ 0 w 715"/>
                <a:gd name="T71" fmla="*/ 358 h 716"/>
                <a:gd name="T72" fmla="*/ 3 w 715"/>
                <a:gd name="T73" fmla="*/ 309 h 716"/>
                <a:gd name="T74" fmla="*/ 13 w 715"/>
                <a:gd name="T75" fmla="*/ 262 h 716"/>
                <a:gd name="T76" fmla="*/ 28 w 715"/>
                <a:gd name="T77" fmla="*/ 219 h 716"/>
                <a:gd name="T78" fmla="*/ 49 w 715"/>
                <a:gd name="T79" fmla="*/ 178 h 716"/>
                <a:gd name="T80" fmla="*/ 75 w 715"/>
                <a:gd name="T81" fmla="*/ 139 h 716"/>
                <a:gd name="T82" fmla="*/ 105 w 715"/>
                <a:gd name="T83" fmla="*/ 105 h 716"/>
                <a:gd name="T84" fmla="*/ 140 w 715"/>
                <a:gd name="T85" fmla="*/ 75 h 716"/>
                <a:gd name="T86" fmla="*/ 178 w 715"/>
                <a:gd name="T87" fmla="*/ 48 h 716"/>
                <a:gd name="T88" fmla="*/ 219 w 715"/>
                <a:gd name="T89" fmla="*/ 28 h 716"/>
                <a:gd name="T90" fmla="*/ 263 w 715"/>
                <a:gd name="T91" fmla="*/ 13 h 716"/>
                <a:gd name="T92" fmla="*/ 309 w 715"/>
                <a:gd name="T93" fmla="*/ 3 h 716"/>
                <a:gd name="T94" fmla="*/ 357 w 715"/>
                <a:gd name="T95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15" h="716">
                  <a:moveTo>
                    <a:pt x="357" y="238"/>
                  </a:moveTo>
                  <a:lnTo>
                    <a:pt x="330" y="242"/>
                  </a:lnTo>
                  <a:lnTo>
                    <a:pt x="305" y="250"/>
                  </a:lnTo>
                  <a:lnTo>
                    <a:pt x="283" y="264"/>
                  </a:lnTo>
                  <a:lnTo>
                    <a:pt x="264" y="283"/>
                  </a:lnTo>
                  <a:lnTo>
                    <a:pt x="250" y="306"/>
                  </a:lnTo>
                  <a:lnTo>
                    <a:pt x="241" y="331"/>
                  </a:lnTo>
                  <a:lnTo>
                    <a:pt x="238" y="358"/>
                  </a:lnTo>
                  <a:lnTo>
                    <a:pt x="238" y="477"/>
                  </a:lnTo>
                  <a:lnTo>
                    <a:pt x="357" y="477"/>
                  </a:lnTo>
                  <a:lnTo>
                    <a:pt x="384" y="474"/>
                  </a:lnTo>
                  <a:lnTo>
                    <a:pt x="409" y="465"/>
                  </a:lnTo>
                  <a:lnTo>
                    <a:pt x="432" y="451"/>
                  </a:lnTo>
                  <a:lnTo>
                    <a:pt x="451" y="433"/>
                  </a:lnTo>
                  <a:lnTo>
                    <a:pt x="465" y="410"/>
                  </a:lnTo>
                  <a:lnTo>
                    <a:pt x="473" y="385"/>
                  </a:lnTo>
                  <a:lnTo>
                    <a:pt x="477" y="358"/>
                  </a:lnTo>
                  <a:lnTo>
                    <a:pt x="477" y="238"/>
                  </a:lnTo>
                  <a:lnTo>
                    <a:pt x="357" y="238"/>
                  </a:lnTo>
                  <a:close/>
                  <a:moveTo>
                    <a:pt x="357" y="0"/>
                  </a:moveTo>
                  <a:lnTo>
                    <a:pt x="715" y="0"/>
                  </a:lnTo>
                  <a:lnTo>
                    <a:pt x="715" y="358"/>
                  </a:lnTo>
                  <a:lnTo>
                    <a:pt x="712" y="406"/>
                  </a:lnTo>
                  <a:lnTo>
                    <a:pt x="702" y="453"/>
                  </a:lnTo>
                  <a:lnTo>
                    <a:pt x="687" y="497"/>
                  </a:lnTo>
                  <a:lnTo>
                    <a:pt x="666" y="538"/>
                  </a:lnTo>
                  <a:lnTo>
                    <a:pt x="640" y="577"/>
                  </a:lnTo>
                  <a:lnTo>
                    <a:pt x="610" y="610"/>
                  </a:lnTo>
                  <a:lnTo>
                    <a:pt x="576" y="641"/>
                  </a:lnTo>
                  <a:lnTo>
                    <a:pt x="538" y="667"/>
                  </a:lnTo>
                  <a:lnTo>
                    <a:pt x="496" y="687"/>
                  </a:lnTo>
                  <a:lnTo>
                    <a:pt x="453" y="703"/>
                  </a:lnTo>
                  <a:lnTo>
                    <a:pt x="406" y="712"/>
                  </a:lnTo>
                  <a:lnTo>
                    <a:pt x="357" y="716"/>
                  </a:lnTo>
                  <a:lnTo>
                    <a:pt x="0" y="716"/>
                  </a:lnTo>
                  <a:lnTo>
                    <a:pt x="0" y="358"/>
                  </a:lnTo>
                  <a:lnTo>
                    <a:pt x="3" y="309"/>
                  </a:lnTo>
                  <a:lnTo>
                    <a:pt x="13" y="262"/>
                  </a:lnTo>
                  <a:lnTo>
                    <a:pt x="28" y="219"/>
                  </a:lnTo>
                  <a:lnTo>
                    <a:pt x="49" y="178"/>
                  </a:lnTo>
                  <a:lnTo>
                    <a:pt x="75" y="139"/>
                  </a:lnTo>
                  <a:lnTo>
                    <a:pt x="105" y="105"/>
                  </a:lnTo>
                  <a:lnTo>
                    <a:pt x="140" y="75"/>
                  </a:lnTo>
                  <a:lnTo>
                    <a:pt x="178" y="48"/>
                  </a:lnTo>
                  <a:lnTo>
                    <a:pt x="219" y="28"/>
                  </a:lnTo>
                  <a:lnTo>
                    <a:pt x="263" y="13"/>
                  </a:lnTo>
                  <a:lnTo>
                    <a:pt x="309" y="3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9081441" y="1984375"/>
            <a:ext cx="568325" cy="419100"/>
            <a:chOff x="9083675" y="1984375"/>
            <a:chExt cx="568325" cy="419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Freeform 18"/>
            <p:cNvSpPr>
              <a:spLocks noEditPoints="1"/>
            </p:cNvSpPr>
            <p:nvPr/>
          </p:nvSpPr>
          <p:spPr bwMode="auto">
            <a:xfrm>
              <a:off x="9083675" y="1984375"/>
              <a:ext cx="568325" cy="419100"/>
            </a:xfrm>
            <a:custGeom>
              <a:avLst/>
              <a:gdLst>
                <a:gd name="T0" fmla="*/ 210 w 3580"/>
                <a:gd name="T1" fmla="*/ 1759 h 2638"/>
                <a:gd name="T2" fmla="*/ 210 w 3580"/>
                <a:gd name="T3" fmla="*/ 1970 h 2638"/>
                <a:gd name="T4" fmla="*/ 3370 w 3580"/>
                <a:gd name="T5" fmla="*/ 1970 h 2638"/>
                <a:gd name="T6" fmla="*/ 3370 w 3580"/>
                <a:gd name="T7" fmla="*/ 1759 h 2638"/>
                <a:gd name="T8" fmla="*/ 210 w 3580"/>
                <a:gd name="T9" fmla="*/ 1759 h 2638"/>
                <a:gd name="T10" fmla="*/ 1053 w 3580"/>
                <a:gd name="T11" fmla="*/ 1337 h 2638"/>
                <a:gd name="T12" fmla="*/ 1053 w 3580"/>
                <a:gd name="T13" fmla="*/ 1548 h 2638"/>
                <a:gd name="T14" fmla="*/ 1264 w 3580"/>
                <a:gd name="T15" fmla="*/ 1548 h 2638"/>
                <a:gd name="T16" fmla="*/ 1264 w 3580"/>
                <a:gd name="T17" fmla="*/ 1337 h 2638"/>
                <a:gd name="T18" fmla="*/ 1053 w 3580"/>
                <a:gd name="T19" fmla="*/ 1337 h 2638"/>
                <a:gd name="T20" fmla="*/ 2527 w 3580"/>
                <a:gd name="T21" fmla="*/ 423 h 2638"/>
                <a:gd name="T22" fmla="*/ 2527 w 3580"/>
                <a:gd name="T23" fmla="*/ 1548 h 2638"/>
                <a:gd name="T24" fmla="*/ 3229 w 3580"/>
                <a:gd name="T25" fmla="*/ 1548 h 2638"/>
                <a:gd name="T26" fmla="*/ 3229 w 3580"/>
                <a:gd name="T27" fmla="*/ 423 h 2638"/>
                <a:gd name="T28" fmla="*/ 2527 w 3580"/>
                <a:gd name="T29" fmla="*/ 423 h 2638"/>
                <a:gd name="T30" fmla="*/ 351 w 3580"/>
                <a:gd name="T31" fmla="*/ 212 h 2638"/>
                <a:gd name="T32" fmla="*/ 351 w 3580"/>
                <a:gd name="T33" fmla="*/ 1126 h 2638"/>
                <a:gd name="T34" fmla="*/ 1895 w 3580"/>
                <a:gd name="T35" fmla="*/ 1126 h 2638"/>
                <a:gd name="T36" fmla="*/ 1895 w 3580"/>
                <a:gd name="T37" fmla="*/ 212 h 2638"/>
                <a:gd name="T38" fmla="*/ 351 w 3580"/>
                <a:gd name="T39" fmla="*/ 212 h 2638"/>
                <a:gd name="T40" fmla="*/ 140 w 3580"/>
                <a:gd name="T41" fmla="*/ 0 h 2638"/>
                <a:gd name="T42" fmla="*/ 2106 w 3580"/>
                <a:gd name="T43" fmla="*/ 0 h 2638"/>
                <a:gd name="T44" fmla="*/ 2106 w 3580"/>
                <a:gd name="T45" fmla="*/ 1337 h 2638"/>
                <a:gd name="T46" fmla="*/ 1474 w 3580"/>
                <a:gd name="T47" fmla="*/ 1337 h 2638"/>
                <a:gd name="T48" fmla="*/ 1474 w 3580"/>
                <a:gd name="T49" fmla="*/ 1548 h 2638"/>
                <a:gd name="T50" fmla="*/ 2316 w 3580"/>
                <a:gd name="T51" fmla="*/ 1548 h 2638"/>
                <a:gd name="T52" fmla="*/ 2316 w 3580"/>
                <a:gd name="T53" fmla="*/ 212 h 2638"/>
                <a:gd name="T54" fmla="*/ 3440 w 3580"/>
                <a:gd name="T55" fmla="*/ 212 h 2638"/>
                <a:gd name="T56" fmla="*/ 3440 w 3580"/>
                <a:gd name="T57" fmla="*/ 1548 h 2638"/>
                <a:gd name="T58" fmla="*/ 3580 w 3580"/>
                <a:gd name="T59" fmla="*/ 1548 h 2638"/>
                <a:gd name="T60" fmla="*/ 3580 w 3580"/>
                <a:gd name="T61" fmla="*/ 2180 h 2638"/>
                <a:gd name="T62" fmla="*/ 3370 w 3580"/>
                <a:gd name="T63" fmla="*/ 2180 h 2638"/>
                <a:gd name="T64" fmla="*/ 3370 w 3580"/>
                <a:gd name="T65" fmla="*/ 2638 h 2638"/>
                <a:gd name="T66" fmla="*/ 3159 w 3580"/>
                <a:gd name="T67" fmla="*/ 2638 h 2638"/>
                <a:gd name="T68" fmla="*/ 3159 w 3580"/>
                <a:gd name="T69" fmla="*/ 2180 h 2638"/>
                <a:gd name="T70" fmla="*/ 2949 w 3580"/>
                <a:gd name="T71" fmla="*/ 2180 h 2638"/>
                <a:gd name="T72" fmla="*/ 2949 w 3580"/>
                <a:gd name="T73" fmla="*/ 2638 h 2638"/>
                <a:gd name="T74" fmla="*/ 2738 w 3580"/>
                <a:gd name="T75" fmla="*/ 2638 h 2638"/>
                <a:gd name="T76" fmla="*/ 2738 w 3580"/>
                <a:gd name="T77" fmla="*/ 2180 h 2638"/>
                <a:gd name="T78" fmla="*/ 842 w 3580"/>
                <a:gd name="T79" fmla="*/ 2180 h 2638"/>
                <a:gd name="T80" fmla="*/ 842 w 3580"/>
                <a:gd name="T81" fmla="*/ 2638 h 2638"/>
                <a:gd name="T82" fmla="*/ 631 w 3580"/>
                <a:gd name="T83" fmla="*/ 2638 h 2638"/>
                <a:gd name="T84" fmla="*/ 631 w 3580"/>
                <a:gd name="T85" fmla="*/ 2180 h 2638"/>
                <a:gd name="T86" fmla="*/ 421 w 3580"/>
                <a:gd name="T87" fmla="*/ 2180 h 2638"/>
                <a:gd name="T88" fmla="*/ 421 w 3580"/>
                <a:gd name="T89" fmla="*/ 2638 h 2638"/>
                <a:gd name="T90" fmla="*/ 210 w 3580"/>
                <a:gd name="T91" fmla="*/ 2638 h 2638"/>
                <a:gd name="T92" fmla="*/ 210 w 3580"/>
                <a:gd name="T93" fmla="*/ 2180 h 2638"/>
                <a:gd name="T94" fmla="*/ 0 w 3580"/>
                <a:gd name="T95" fmla="*/ 2180 h 2638"/>
                <a:gd name="T96" fmla="*/ 0 w 3580"/>
                <a:gd name="T97" fmla="*/ 1548 h 2638"/>
                <a:gd name="T98" fmla="*/ 842 w 3580"/>
                <a:gd name="T99" fmla="*/ 1548 h 2638"/>
                <a:gd name="T100" fmla="*/ 842 w 3580"/>
                <a:gd name="T101" fmla="*/ 1337 h 2638"/>
                <a:gd name="T102" fmla="*/ 140 w 3580"/>
                <a:gd name="T103" fmla="*/ 1337 h 2638"/>
                <a:gd name="T104" fmla="*/ 140 w 3580"/>
                <a:gd name="T105" fmla="*/ 0 h 2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0" h="2638">
                  <a:moveTo>
                    <a:pt x="210" y="1759"/>
                  </a:moveTo>
                  <a:lnTo>
                    <a:pt x="210" y="1970"/>
                  </a:lnTo>
                  <a:lnTo>
                    <a:pt x="3370" y="1970"/>
                  </a:lnTo>
                  <a:lnTo>
                    <a:pt x="3370" y="1759"/>
                  </a:lnTo>
                  <a:lnTo>
                    <a:pt x="210" y="1759"/>
                  </a:lnTo>
                  <a:close/>
                  <a:moveTo>
                    <a:pt x="1053" y="1337"/>
                  </a:moveTo>
                  <a:lnTo>
                    <a:pt x="1053" y="1548"/>
                  </a:lnTo>
                  <a:lnTo>
                    <a:pt x="1264" y="1548"/>
                  </a:lnTo>
                  <a:lnTo>
                    <a:pt x="1264" y="1337"/>
                  </a:lnTo>
                  <a:lnTo>
                    <a:pt x="1053" y="1337"/>
                  </a:lnTo>
                  <a:close/>
                  <a:moveTo>
                    <a:pt x="2527" y="423"/>
                  </a:moveTo>
                  <a:lnTo>
                    <a:pt x="2527" y="1548"/>
                  </a:lnTo>
                  <a:lnTo>
                    <a:pt x="3229" y="1548"/>
                  </a:lnTo>
                  <a:lnTo>
                    <a:pt x="3229" y="423"/>
                  </a:lnTo>
                  <a:lnTo>
                    <a:pt x="2527" y="423"/>
                  </a:lnTo>
                  <a:close/>
                  <a:moveTo>
                    <a:pt x="351" y="212"/>
                  </a:moveTo>
                  <a:lnTo>
                    <a:pt x="351" y="1126"/>
                  </a:lnTo>
                  <a:lnTo>
                    <a:pt x="1895" y="1126"/>
                  </a:lnTo>
                  <a:lnTo>
                    <a:pt x="1895" y="212"/>
                  </a:lnTo>
                  <a:lnTo>
                    <a:pt x="351" y="212"/>
                  </a:lnTo>
                  <a:close/>
                  <a:moveTo>
                    <a:pt x="140" y="0"/>
                  </a:moveTo>
                  <a:lnTo>
                    <a:pt x="2106" y="0"/>
                  </a:lnTo>
                  <a:lnTo>
                    <a:pt x="2106" y="1337"/>
                  </a:lnTo>
                  <a:lnTo>
                    <a:pt x="1474" y="1337"/>
                  </a:lnTo>
                  <a:lnTo>
                    <a:pt x="1474" y="1548"/>
                  </a:lnTo>
                  <a:lnTo>
                    <a:pt x="2316" y="1548"/>
                  </a:lnTo>
                  <a:lnTo>
                    <a:pt x="2316" y="212"/>
                  </a:lnTo>
                  <a:lnTo>
                    <a:pt x="3440" y="212"/>
                  </a:lnTo>
                  <a:lnTo>
                    <a:pt x="3440" y="1548"/>
                  </a:lnTo>
                  <a:lnTo>
                    <a:pt x="3580" y="1548"/>
                  </a:lnTo>
                  <a:lnTo>
                    <a:pt x="3580" y="2180"/>
                  </a:lnTo>
                  <a:lnTo>
                    <a:pt x="3370" y="2180"/>
                  </a:lnTo>
                  <a:lnTo>
                    <a:pt x="3370" y="2638"/>
                  </a:lnTo>
                  <a:lnTo>
                    <a:pt x="3159" y="2638"/>
                  </a:lnTo>
                  <a:lnTo>
                    <a:pt x="3159" y="2180"/>
                  </a:lnTo>
                  <a:lnTo>
                    <a:pt x="2949" y="2180"/>
                  </a:lnTo>
                  <a:lnTo>
                    <a:pt x="2949" y="2638"/>
                  </a:lnTo>
                  <a:lnTo>
                    <a:pt x="2738" y="2638"/>
                  </a:lnTo>
                  <a:lnTo>
                    <a:pt x="2738" y="2180"/>
                  </a:lnTo>
                  <a:lnTo>
                    <a:pt x="842" y="2180"/>
                  </a:lnTo>
                  <a:lnTo>
                    <a:pt x="842" y="2638"/>
                  </a:lnTo>
                  <a:lnTo>
                    <a:pt x="631" y="2638"/>
                  </a:lnTo>
                  <a:lnTo>
                    <a:pt x="631" y="2180"/>
                  </a:lnTo>
                  <a:lnTo>
                    <a:pt x="421" y="2180"/>
                  </a:lnTo>
                  <a:lnTo>
                    <a:pt x="421" y="2638"/>
                  </a:lnTo>
                  <a:lnTo>
                    <a:pt x="210" y="2638"/>
                  </a:lnTo>
                  <a:lnTo>
                    <a:pt x="210" y="2180"/>
                  </a:lnTo>
                  <a:lnTo>
                    <a:pt x="0" y="2180"/>
                  </a:lnTo>
                  <a:lnTo>
                    <a:pt x="0" y="1548"/>
                  </a:lnTo>
                  <a:lnTo>
                    <a:pt x="842" y="1548"/>
                  </a:lnTo>
                  <a:lnTo>
                    <a:pt x="842" y="1337"/>
                  </a:lnTo>
                  <a:lnTo>
                    <a:pt x="140" y="1337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auto">
            <a:xfrm>
              <a:off x="9518650" y="2152650"/>
              <a:ext cx="44450" cy="44450"/>
            </a:xfrm>
            <a:custGeom>
              <a:avLst/>
              <a:gdLst>
                <a:gd name="T0" fmla="*/ 140 w 280"/>
                <a:gd name="T1" fmla="*/ 0 h 281"/>
                <a:gd name="T2" fmla="*/ 168 w 280"/>
                <a:gd name="T3" fmla="*/ 3 h 281"/>
                <a:gd name="T4" fmla="*/ 194 w 280"/>
                <a:gd name="T5" fmla="*/ 10 h 281"/>
                <a:gd name="T6" fmla="*/ 218 w 280"/>
                <a:gd name="T7" fmla="*/ 23 h 281"/>
                <a:gd name="T8" fmla="*/ 239 w 280"/>
                <a:gd name="T9" fmla="*/ 41 h 281"/>
                <a:gd name="T10" fmla="*/ 256 w 280"/>
                <a:gd name="T11" fmla="*/ 61 h 281"/>
                <a:gd name="T12" fmla="*/ 269 w 280"/>
                <a:gd name="T13" fmla="*/ 85 h 281"/>
                <a:gd name="T14" fmla="*/ 278 w 280"/>
                <a:gd name="T15" fmla="*/ 111 h 281"/>
                <a:gd name="T16" fmla="*/ 280 w 280"/>
                <a:gd name="T17" fmla="*/ 140 h 281"/>
                <a:gd name="T18" fmla="*/ 278 w 280"/>
                <a:gd name="T19" fmla="*/ 169 h 281"/>
                <a:gd name="T20" fmla="*/ 269 w 280"/>
                <a:gd name="T21" fmla="*/ 195 h 281"/>
                <a:gd name="T22" fmla="*/ 256 w 280"/>
                <a:gd name="T23" fmla="*/ 219 h 281"/>
                <a:gd name="T24" fmla="*/ 239 w 280"/>
                <a:gd name="T25" fmla="*/ 240 h 281"/>
                <a:gd name="T26" fmla="*/ 218 w 280"/>
                <a:gd name="T27" fmla="*/ 257 h 281"/>
                <a:gd name="T28" fmla="*/ 194 w 280"/>
                <a:gd name="T29" fmla="*/ 270 h 281"/>
                <a:gd name="T30" fmla="*/ 168 w 280"/>
                <a:gd name="T31" fmla="*/ 278 h 281"/>
                <a:gd name="T32" fmla="*/ 140 w 280"/>
                <a:gd name="T33" fmla="*/ 281 h 281"/>
                <a:gd name="T34" fmla="*/ 112 w 280"/>
                <a:gd name="T35" fmla="*/ 278 h 281"/>
                <a:gd name="T36" fmla="*/ 86 w 280"/>
                <a:gd name="T37" fmla="*/ 270 h 281"/>
                <a:gd name="T38" fmla="*/ 62 w 280"/>
                <a:gd name="T39" fmla="*/ 257 h 281"/>
                <a:gd name="T40" fmla="*/ 40 w 280"/>
                <a:gd name="T41" fmla="*/ 240 h 281"/>
                <a:gd name="T42" fmla="*/ 24 w 280"/>
                <a:gd name="T43" fmla="*/ 219 h 281"/>
                <a:gd name="T44" fmla="*/ 11 w 280"/>
                <a:gd name="T45" fmla="*/ 195 h 281"/>
                <a:gd name="T46" fmla="*/ 2 w 280"/>
                <a:gd name="T47" fmla="*/ 169 h 281"/>
                <a:gd name="T48" fmla="*/ 0 w 280"/>
                <a:gd name="T49" fmla="*/ 140 h 281"/>
                <a:gd name="T50" fmla="*/ 2 w 280"/>
                <a:gd name="T51" fmla="*/ 111 h 281"/>
                <a:gd name="T52" fmla="*/ 11 w 280"/>
                <a:gd name="T53" fmla="*/ 85 h 281"/>
                <a:gd name="T54" fmla="*/ 24 w 280"/>
                <a:gd name="T55" fmla="*/ 61 h 281"/>
                <a:gd name="T56" fmla="*/ 40 w 280"/>
                <a:gd name="T57" fmla="*/ 41 h 281"/>
                <a:gd name="T58" fmla="*/ 62 w 280"/>
                <a:gd name="T59" fmla="*/ 23 h 281"/>
                <a:gd name="T60" fmla="*/ 86 w 280"/>
                <a:gd name="T61" fmla="*/ 10 h 281"/>
                <a:gd name="T62" fmla="*/ 112 w 280"/>
                <a:gd name="T63" fmla="*/ 3 h 281"/>
                <a:gd name="T64" fmla="*/ 140 w 280"/>
                <a:gd name="T65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0" h="281">
                  <a:moveTo>
                    <a:pt x="140" y="0"/>
                  </a:moveTo>
                  <a:lnTo>
                    <a:pt x="168" y="3"/>
                  </a:lnTo>
                  <a:lnTo>
                    <a:pt x="194" y="10"/>
                  </a:lnTo>
                  <a:lnTo>
                    <a:pt x="218" y="23"/>
                  </a:lnTo>
                  <a:lnTo>
                    <a:pt x="239" y="41"/>
                  </a:lnTo>
                  <a:lnTo>
                    <a:pt x="256" y="61"/>
                  </a:lnTo>
                  <a:lnTo>
                    <a:pt x="269" y="85"/>
                  </a:lnTo>
                  <a:lnTo>
                    <a:pt x="278" y="111"/>
                  </a:lnTo>
                  <a:lnTo>
                    <a:pt x="280" y="140"/>
                  </a:lnTo>
                  <a:lnTo>
                    <a:pt x="278" y="169"/>
                  </a:lnTo>
                  <a:lnTo>
                    <a:pt x="269" y="195"/>
                  </a:lnTo>
                  <a:lnTo>
                    <a:pt x="256" y="219"/>
                  </a:lnTo>
                  <a:lnTo>
                    <a:pt x="239" y="240"/>
                  </a:lnTo>
                  <a:lnTo>
                    <a:pt x="218" y="257"/>
                  </a:lnTo>
                  <a:lnTo>
                    <a:pt x="194" y="270"/>
                  </a:lnTo>
                  <a:lnTo>
                    <a:pt x="168" y="278"/>
                  </a:lnTo>
                  <a:lnTo>
                    <a:pt x="140" y="281"/>
                  </a:lnTo>
                  <a:lnTo>
                    <a:pt x="112" y="278"/>
                  </a:lnTo>
                  <a:lnTo>
                    <a:pt x="86" y="270"/>
                  </a:lnTo>
                  <a:lnTo>
                    <a:pt x="62" y="257"/>
                  </a:lnTo>
                  <a:lnTo>
                    <a:pt x="40" y="240"/>
                  </a:lnTo>
                  <a:lnTo>
                    <a:pt x="24" y="219"/>
                  </a:lnTo>
                  <a:lnTo>
                    <a:pt x="11" y="195"/>
                  </a:lnTo>
                  <a:lnTo>
                    <a:pt x="2" y="169"/>
                  </a:lnTo>
                  <a:lnTo>
                    <a:pt x="0" y="140"/>
                  </a:lnTo>
                  <a:lnTo>
                    <a:pt x="2" y="111"/>
                  </a:lnTo>
                  <a:lnTo>
                    <a:pt x="11" y="85"/>
                  </a:lnTo>
                  <a:lnTo>
                    <a:pt x="24" y="61"/>
                  </a:lnTo>
                  <a:lnTo>
                    <a:pt x="40" y="41"/>
                  </a:lnTo>
                  <a:lnTo>
                    <a:pt x="62" y="23"/>
                  </a:lnTo>
                  <a:lnTo>
                    <a:pt x="86" y="10"/>
                  </a:lnTo>
                  <a:lnTo>
                    <a:pt x="112" y="3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20"/>
            <p:cNvSpPr>
              <a:spLocks noChangeArrowheads="1"/>
            </p:cNvSpPr>
            <p:nvPr/>
          </p:nvSpPr>
          <p:spPr bwMode="auto">
            <a:xfrm>
              <a:off x="9518650" y="2085975"/>
              <a:ext cx="44450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8" name="Group 917"/>
          <p:cNvGrpSpPr/>
          <p:nvPr/>
        </p:nvGrpSpPr>
        <p:grpSpPr>
          <a:xfrm>
            <a:off x="8199128" y="1909763"/>
            <a:ext cx="461962" cy="568325"/>
            <a:chOff x="8212138" y="1909763"/>
            <a:chExt cx="461962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0" name="Freeform 25"/>
            <p:cNvSpPr>
              <a:spLocks noEditPoints="1"/>
            </p:cNvSpPr>
            <p:nvPr/>
          </p:nvSpPr>
          <p:spPr bwMode="auto">
            <a:xfrm>
              <a:off x="8212138" y="1909763"/>
              <a:ext cx="461962" cy="568325"/>
            </a:xfrm>
            <a:custGeom>
              <a:avLst/>
              <a:gdLst>
                <a:gd name="T0" fmla="*/ 2160 w 2909"/>
                <a:gd name="T1" fmla="*/ 426 h 3580"/>
                <a:gd name="T2" fmla="*/ 2160 w 2909"/>
                <a:gd name="T3" fmla="*/ 750 h 3580"/>
                <a:gd name="T4" fmla="*/ 2483 w 2909"/>
                <a:gd name="T5" fmla="*/ 750 h 3580"/>
                <a:gd name="T6" fmla="*/ 2160 w 2909"/>
                <a:gd name="T7" fmla="*/ 426 h 3580"/>
                <a:gd name="T8" fmla="*/ 249 w 2909"/>
                <a:gd name="T9" fmla="*/ 250 h 3580"/>
                <a:gd name="T10" fmla="*/ 249 w 2909"/>
                <a:gd name="T11" fmla="*/ 3330 h 3580"/>
                <a:gd name="T12" fmla="*/ 2660 w 2909"/>
                <a:gd name="T13" fmla="*/ 3330 h 3580"/>
                <a:gd name="T14" fmla="*/ 2660 w 2909"/>
                <a:gd name="T15" fmla="*/ 999 h 3580"/>
                <a:gd name="T16" fmla="*/ 1911 w 2909"/>
                <a:gd name="T17" fmla="*/ 999 h 3580"/>
                <a:gd name="T18" fmla="*/ 1911 w 2909"/>
                <a:gd name="T19" fmla="*/ 250 h 3580"/>
                <a:gd name="T20" fmla="*/ 249 w 2909"/>
                <a:gd name="T21" fmla="*/ 250 h 3580"/>
                <a:gd name="T22" fmla="*/ 0 w 2909"/>
                <a:gd name="T23" fmla="*/ 0 h 3580"/>
                <a:gd name="T24" fmla="*/ 2088 w 2909"/>
                <a:gd name="T25" fmla="*/ 0 h 3580"/>
                <a:gd name="T26" fmla="*/ 2909 w 2909"/>
                <a:gd name="T27" fmla="*/ 822 h 3580"/>
                <a:gd name="T28" fmla="*/ 2909 w 2909"/>
                <a:gd name="T29" fmla="*/ 3580 h 3580"/>
                <a:gd name="T30" fmla="*/ 0 w 2909"/>
                <a:gd name="T31" fmla="*/ 3580 h 3580"/>
                <a:gd name="T32" fmla="*/ 0 w 2909"/>
                <a:gd name="T3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9" h="3580">
                  <a:moveTo>
                    <a:pt x="2160" y="426"/>
                  </a:moveTo>
                  <a:lnTo>
                    <a:pt x="2160" y="750"/>
                  </a:lnTo>
                  <a:lnTo>
                    <a:pt x="2483" y="750"/>
                  </a:lnTo>
                  <a:lnTo>
                    <a:pt x="2160" y="426"/>
                  </a:lnTo>
                  <a:close/>
                  <a:moveTo>
                    <a:pt x="249" y="250"/>
                  </a:moveTo>
                  <a:lnTo>
                    <a:pt x="249" y="3330"/>
                  </a:lnTo>
                  <a:lnTo>
                    <a:pt x="2660" y="3330"/>
                  </a:lnTo>
                  <a:lnTo>
                    <a:pt x="2660" y="999"/>
                  </a:lnTo>
                  <a:lnTo>
                    <a:pt x="1911" y="999"/>
                  </a:lnTo>
                  <a:lnTo>
                    <a:pt x="1911" y="250"/>
                  </a:lnTo>
                  <a:lnTo>
                    <a:pt x="249" y="250"/>
                  </a:lnTo>
                  <a:close/>
                  <a:moveTo>
                    <a:pt x="0" y="0"/>
                  </a:moveTo>
                  <a:lnTo>
                    <a:pt x="2088" y="0"/>
                  </a:lnTo>
                  <a:lnTo>
                    <a:pt x="2909" y="822"/>
                  </a:lnTo>
                  <a:lnTo>
                    <a:pt x="2909" y="3580"/>
                  </a:lnTo>
                  <a:lnTo>
                    <a:pt x="0" y="35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26"/>
            <p:cNvSpPr>
              <a:spLocks/>
            </p:cNvSpPr>
            <p:nvPr/>
          </p:nvSpPr>
          <p:spPr bwMode="auto">
            <a:xfrm>
              <a:off x="8431213" y="2208213"/>
              <a:ext cx="163512" cy="163513"/>
            </a:xfrm>
            <a:custGeom>
              <a:avLst/>
              <a:gdLst>
                <a:gd name="T0" fmla="*/ 713 w 1031"/>
                <a:gd name="T1" fmla="*/ 0 h 1033"/>
                <a:gd name="T2" fmla="*/ 1031 w 1031"/>
                <a:gd name="T3" fmla="*/ 318 h 1033"/>
                <a:gd name="T4" fmla="*/ 318 w 1031"/>
                <a:gd name="T5" fmla="*/ 1033 h 1033"/>
                <a:gd name="T6" fmla="*/ 6 w 1031"/>
                <a:gd name="T7" fmla="*/ 1028 h 1033"/>
                <a:gd name="T8" fmla="*/ 0 w 1031"/>
                <a:gd name="T9" fmla="*/ 715 h 1033"/>
                <a:gd name="T10" fmla="*/ 713 w 1031"/>
                <a:gd name="T11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1" h="1033">
                  <a:moveTo>
                    <a:pt x="713" y="0"/>
                  </a:moveTo>
                  <a:lnTo>
                    <a:pt x="1031" y="318"/>
                  </a:lnTo>
                  <a:lnTo>
                    <a:pt x="318" y="1033"/>
                  </a:lnTo>
                  <a:lnTo>
                    <a:pt x="6" y="1028"/>
                  </a:lnTo>
                  <a:lnTo>
                    <a:pt x="0" y="715"/>
                  </a:lnTo>
                  <a:lnTo>
                    <a:pt x="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Rectangle 27"/>
            <p:cNvSpPr>
              <a:spLocks noChangeArrowheads="1"/>
            </p:cNvSpPr>
            <p:nvPr/>
          </p:nvSpPr>
          <p:spPr bwMode="auto">
            <a:xfrm>
              <a:off x="8291513" y="2028826"/>
              <a:ext cx="184150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Rectangle 28"/>
            <p:cNvSpPr>
              <a:spLocks noChangeArrowheads="1"/>
            </p:cNvSpPr>
            <p:nvPr/>
          </p:nvSpPr>
          <p:spPr bwMode="auto">
            <a:xfrm>
              <a:off x="8291513" y="2332038"/>
              <a:ext cx="98425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Rectangle 29"/>
            <p:cNvSpPr>
              <a:spLocks noChangeArrowheads="1"/>
            </p:cNvSpPr>
            <p:nvPr/>
          </p:nvSpPr>
          <p:spPr bwMode="auto">
            <a:xfrm>
              <a:off x="8291513" y="2108201"/>
              <a:ext cx="303212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8" name="Group 937"/>
          <p:cNvGrpSpPr/>
          <p:nvPr/>
        </p:nvGrpSpPr>
        <p:grpSpPr>
          <a:xfrm>
            <a:off x="7263634" y="1909763"/>
            <a:ext cx="461962" cy="568325"/>
            <a:chOff x="7297738" y="1909763"/>
            <a:chExt cx="461962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9" name="Freeform 34"/>
            <p:cNvSpPr>
              <a:spLocks noEditPoints="1"/>
            </p:cNvSpPr>
            <p:nvPr/>
          </p:nvSpPr>
          <p:spPr bwMode="auto">
            <a:xfrm>
              <a:off x="7297738" y="1909763"/>
              <a:ext cx="461962" cy="568325"/>
            </a:xfrm>
            <a:custGeom>
              <a:avLst/>
              <a:gdLst>
                <a:gd name="T0" fmla="*/ 2160 w 2909"/>
                <a:gd name="T1" fmla="*/ 426 h 3580"/>
                <a:gd name="T2" fmla="*/ 2160 w 2909"/>
                <a:gd name="T3" fmla="*/ 750 h 3580"/>
                <a:gd name="T4" fmla="*/ 2483 w 2909"/>
                <a:gd name="T5" fmla="*/ 750 h 3580"/>
                <a:gd name="T6" fmla="*/ 2160 w 2909"/>
                <a:gd name="T7" fmla="*/ 426 h 3580"/>
                <a:gd name="T8" fmla="*/ 249 w 2909"/>
                <a:gd name="T9" fmla="*/ 250 h 3580"/>
                <a:gd name="T10" fmla="*/ 249 w 2909"/>
                <a:gd name="T11" fmla="*/ 3330 h 3580"/>
                <a:gd name="T12" fmla="*/ 2660 w 2909"/>
                <a:gd name="T13" fmla="*/ 3330 h 3580"/>
                <a:gd name="T14" fmla="*/ 2660 w 2909"/>
                <a:gd name="T15" fmla="*/ 999 h 3580"/>
                <a:gd name="T16" fmla="*/ 1911 w 2909"/>
                <a:gd name="T17" fmla="*/ 999 h 3580"/>
                <a:gd name="T18" fmla="*/ 1911 w 2909"/>
                <a:gd name="T19" fmla="*/ 250 h 3580"/>
                <a:gd name="T20" fmla="*/ 249 w 2909"/>
                <a:gd name="T21" fmla="*/ 250 h 3580"/>
                <a:gd name="T22" fmla="*/ 0 w 2909"/>
                <a:gd name="T23" fmla="*/ 0 h 3580"/>
                <a:gd name="T24" fmla="*/ 2088 w 2909"/>
                <a:gd name="T25" fmla="*/ 0 h 3580"/>
                <a:gd name="T26" fmla="*/ 2909 w 2909"/>
                <a:gd name="T27" fmla="*/ 822 h 3580"/>
                <a:gd name="T28" fmla="*/ 2909 w 2909"/>
                <a:gd name="T29" fmla="*/ 3580 h 3580"/>
                <a:gd name="T30" fmla="*/ 0 w 2909"/>
                <a:gd name="T31" fmla="*/ 3580 h 3580"/>
                <a:gd name="T32" fmla="*/ 0 w 2909"/>
                <a:gd name="T3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9" h="3580">
                  <a:moveTo>
                    <a:pt x="2160" y="426"/>
                  </a:moveTo>
                  <a:lnTo>
                    <a:pt x="2160" y="750"/>
                  </a:lnTo>
                  <a:lnTo>
                    <a:pt x="2483" y="750"/>
                  </a:lnTo>
                  <a:lnTo>
                    <a:pt x="2160" y="426"/>
                  </a:lnTo>
                  <a:close/>
                  <a:moveTo>
                    <a:pt x="249" y="250"/>
                  </a:moveTo>
                  <a:lnTo>
                    <a:pt x="249" y="3330"/>
                  </a:lnTo>
                  <a:lnTo>
                    <a:pt x="2660" y="3330"/>
                  </a:lnTo>
                  <a:lnTo>
                    <a:pt x="2660" y="999"/>
                  </a:lnTo>
                  <a:lnTo>
                    <a:pt x="1911" y="999"/>
                  </a:lnTo>
                  <a:lnTo>
                    <a:pt x="1911" y="250"/>
                  </a:lnTo>
                  <a:lnTo>
                    <a:pt x="249" y="250"/>
                  </a:lnTo>
                  <a:close/>
                  <a:moveTo>
                    <a:pt x="0" y="0"/>
                  </a:moveTo>
                  <a:lnTo>
                    <a:pt x="2088" y="0"/>
                  </a:lnTo>
                  <a:lnTo>
                    <a:pt x="2909" y="822"/>
                  </a:lnTo>
                  <a:lnTo>
                    <a:pt x="2909" y="3580"/>
                  </a:lnTo>
                  <a:lnTo>
                    <a:pt x="0" y="35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35"/>
            <p:cNvSpPr>
              <a:spLocks/>
            </p:cNvSpPr>
            <p:nvPr/>
          </p:nvSpPr>
          <p:spPr bwMode="auto">
            <a:xfrm>
              <a:off x="7442200" y="2108201"/>
              <a:ext cx="171450" cy="290513"/>
            </a:xfrm>
            <a:custGeom>
              <a:avLst/>
              <a:gdLst>
                <a:gd name="T0" fmla="*/ 654 w 1081"/>
                <a:gd name="T1" fmla="*/ 252 h 1832"/>
                <a:gd name="T2" fmla="*/ 506 w 1081"/>
                <a:gd name="T3" fmla="*/ 296 h 1832"/>
                <a:gd name="T4" fmla="*/ 383 w 1081"/>
                <a:gd name="T5" fmla="*/ 384 h 1832"/>
                <a:gd name="T6" fmla="*/ 297 w 1081"/>
                <a:gd name="T7" fmla="*/ 506 h 1832"/>
                <a:gd name="T8" fmla="*/ 252 w 1081"/>
                <a:gd name="T9" fmla="*/ 654 h 1832"/>
                <a:gd name="T10" fmla="*/ 252 w 1081"/>
                <a:gd name="T11" fmla="*/ 1333 h 1832"/>
                <a:gd name="T12" fmla="*/ 297 w 1081"/>
                <a:gd name="T13" fmla="*/ 1449 h 1832"/>
                <a:gd name="T14" fmla="*/ 382 w 1081"/>
                <a:gd name="T15" fmla="*/ 1535 h 1832"/>
                <a:gd name="T16" fmla="*/ 498 w 1081"/>
                <a:gd name="T17" fmla="*/ 1578 h 1832"/>
                <a:gd name="T18" fmla="*/ 625 w 1081"/>
                <a:gd name="T19" fmla="*/ 1569 h 1832"/>
                <a:gd name="T20" fmla="*/ 731 w 1081"/>
                <a:gd name="T21" fmla="*/ 1510 h 1832"/>
                <a:gd name="T22" fmla="*/ 805 w 1081"/>
                <a:gd name="T23" fmla="*/ 1413 h 1832"/>
                <a:gd name="T24" fmla="*/ 832 w 1081"/>
                <a:gd name="T25" fmla="*/ 1291 h 1832"/>
                <a:gd name="T26" fmla="*/ 819 w 1081"/>
                <a:gd name="T27" fmla="*/ 653 h 1832"/>
                <a:gd name="T28" fmla="*/ 761 w 1081"/>
                <a:gd name="T29" fmla="*/ 595 h 1832"/>
                <a:gd name="T30" fmla="*/ 678 w 1081"/>
                <a:gd name="T31" fmla="*/ 585 h 1832"/>
                <a:gd name="T32" fmla="*/ 610 w 1081"/>
                <a:gd name="T33" fmla="*/ 630 h 1832"/>
                <a:gd name="T34" fmla="*/ 583 w 1081"/>
                <a:gd name="T35" fmla="*/ 707 h 1832"/>
                <a:gd name="T36" fmla="*/ 332 w 1081"/>
                <a:gd name="T37" fmla="*/ 707 h 1832"/>
                <a:gd name="T38" fmla="*/ 362 w 1081"/>
                <a:gd name="T39" fmla="*/ 562 h 1832"/>
                <a:gd name="T40" fmla="*/ 443 w 1081"/>
                <a:gd name="T41" fmla="*/ 442 h 1832"/>
                <a:gd name="T42" fmla="*/ 561 w 1081"/>
                <a:gd name="T43" fmla="*/ 362 h 1832"/>
                <a:gd name="T44" fmla="*/ 707 w 1081"/>
                <a:gd name="T45" fmla="*/ 333 h 1832"/>
                <a:gd name="T46" fmla="*/ 852 w 1081"/>
                <a:gd name="T47" fmla="*/ 362 h 1832"/>
                <a:gd name="T48" fmla="*/ 971 w 1081"/>
                <a:gd name="T49" fmla="*/ 442 h 1832"/>
                <a:gd name="T50" fmla="*/ 1052 w 1081"/>
                <a:gd name="T51" fmla="*/ 562 h 1832"/>
                <a:gd name="T52" fmla="*/ 1081 w 1081"/>
                <a:gd name="T53" fmla="*/ 707 h 1832"/>
                <a:gd name="T54" fmla="*/ 1068 w 1081"/>
                <a:gd name="T55" fmla="*/ 1407 h 1832"/>
                <a:gd name="T56" fmla="*/ 1007 w 1081"/>
                <a:gd name="T57" fmla="*/ 1563 h 1832"/>
                <a:gd name="T58" fmla="*/ 902 w 1081"/>
                <a:gd name="T59" fmla="*/ 1692 h 1832"/>
                <a:gd name="T60" fmla="*/ 763 w 1081"/>
                <a:gd name="T61" fmla="*/ 1783 h 1832"/>
                <a:gd name="T62" fmla="*/ 599 w 1081"/>
                <a:gd name="T63" fmla="*/ 1829 h 1832"/>
                <a:gd name="T64" fmla="*/ 424 w 1081"/>
                <a:gd name="T65" fmla="*/ 1819 h 1832"/>
                <a:gd name="T66" fmla="*/ 269 w 1081"/>
                <a:gd name="T67" fmla="*/ 1757 h 1832"/>
                <a:gd name="T68" fmla="*/ 140 w 1081"/>
                <a:gd name="T69" fmla="*/ 1653 h 1832"/>
                <a:gd name="T70" fmla="*/ 49 w 1081"/>
                <a:gd name="T71" fmla="*/ 1514 h 1832"/>
                <a:gd name="T72" fmla="*/ 3 w 1081"/>
                <a:gd name="T73" fmla="*/ 1349 h 1832"/>
                <a:gd name="T74" fmla="*/ 3 w 1081"/>
                <a:gd name="T75" fmla="*/ 640 h 1832"/>
                <a:gd name="T76" fmla="*/ 50 w 1081"/>
                <a:gd name="T77" fmla="*/ 448 h 1832"/>
                <a:gd name="T78" fmla="*/ 144 w 1081"/>
                <a:gd name="T79" fmla="*/ 280 h 1832"/>
                <a:gd name="T80" fmla="*/ 279 w 1081"/>
                <a:gd name="T81" fmla="*/ 144 h 1832"/>
                <a:gd name="T82" fmla="*/ 447 w 1081"/>
                <a:gd name="T83" fmla="*/ 50 h 1832"/>
                <a:gd name="T84" fmla="*/ 639 w 1081"/>
                <a:gd name="T85" fmla="*/ 3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81" h="1832">
                  <a:moveTo>
                    <a:pt x="707" y="0"/>
                  </a:moveTo>
                  <a:lnTo>
                    <a:pt x="707" y="249"/>
                  </a:lnTo>
                  <a:lnTo>
                    <a:pt x="654" y="252"/>
                  </a:lnTo>
                  <a:lnTo>
                    <a:pt x="602" y="262"/>
                  </a:lnTo>
                  <a:lnTo>
                    <a:pt x="552" y="276"/>
                  </a:lnTo>
                  <a:lnTo>
                    <a:pt x="506" y="296"/>
                  </a:lnTo>
                  <a:lnTo>
                    <a:pt x="462" y="321"/>
                  </a:lnTo>
                  <a:lnTo>
                    <a:pt x="421" y="350"/>
                  </a:lnTo>
                  <a:lnTo>
                    <a:pt x="383" y="384"/>
                  </a:lnTo>
                  <a:lnTo>
                    <a:pt x="350" y="422"/>
                  </a:lnTo>
                  <a:lnTo>
                    <a:pt x="321" y="462"/>
                  </a:lnTo>
                  <a:lnTo>
                    <a:pt x="297" y="506"/>
                  </a:lnTo>
                  <a:lnTo>
                    <a:pt x="276" y="553"/>
                  </a:lnTo>
                  <a:lnTo>
                    <a:pt x="262" y="603"/>
                  </a:lnTo>
                  <a:lnTo>
                    <a:pt x="252" y="654"/>
                  </a:lnTo>
                  <a:lnTo>
                    <a:pt x="250" y="707"/>
                  </a:lnTo>
                  <a:lnTo>
                    <a:pt x="250" y="1291"/>
                  </a:lnTo>
                  <a:lnTo>
                    <a:pt x="252" y="1333"/>
                  </a:lnTo>
                  <a:lnTo>
                    <a:pt x="262" y="1374"/>
                  </a:lnTo>
                  <a:lnTo>
                    <a:pt x="277" y="1413"/>
                  </a:lnTo>
                  <a:lnTo>
                    <a:pt x="297" y="1449"/>
                  </a:lnTo>
                  <a:lnTo>
                    <a:pt x="322" y="1482"/>
                  </a:lnTo>
                  <a:lnTo>
                    <a:pt x="350" y="1510"/>
                  </a:lnTo>
                  <a:lnTo>
                    <a:pt x="382" y="1535"/>
                  </a:lnTo>
                  <a:lnTo>
                    <a:pt x="418" y="1554"/>
                  </a:lnTo>
                  <a:lnTo>
                    <a:pt x="457" y="1569"/>
                  </a:lnTo>
                  <a:lnTo>
                    <a:pt x="498" y="1578"/>
                  </a:lnTo>
                  <a:lnTo>
                    <a:pt x="540" y="1581"/>
                  </a:lnTo>
                  <a:lnTo>
                    <a:pt x="584" y="1578"/>
                  </a:lnTo>
                  <a:lnTo>
                    <a:pt x="625" y="1569"/>
                  </a:lnTo>
                  <a:lnTo>
                    <a:pt x="663" y="1554"/>
                  </a:lnTo>
                  <a:lnTo>
                    <a:pt x="698" y="1535"/>
                  </a:lnTo>
                  <a:lnTo>
                    <a:pt x="731" y="1510"/>
                  </a:lnTo>
                  <a:lnTo>
                    <a:pt x="760" y="1482"/>
                  </a:lnTo>
                  <a:lnTo>
                    <a:pt x="784" y="1449"/>
                  </a:lnTo>
                  <a:lnTo>
                    <a:pt x="805" y="1413"/>
                  </a:lnTo>
                  <a:lnTo>
                    <a:pt x="819" y="1374"/>
                  </a:lnTo>
                  <a:lnTo>
                    <a:pt x="828" y="1333"/>
                  </a:lnTo>
                  <a:lnTo>
                    <a:pt x="832" y="1291"/>
                  </a:lnTo>
                  <a:lnTo>
                    <a:pt x="832" y="707"/>
                  </a:lnTo>
                  <a:lnTo>
                    <a:pt x="828" y="679"/>
                  </a:lnTo>
                  <a:lnTo>
                    <a:pt x="819" y="653"/>
                  </a:lnTo>
                  <a:lnTo>
                    <a:pt x="804" y="630"/>
                  </a:lnTo>
                  <a:lnTo>
                    <a:pt x="785" y="610"/>
                  </a:lnTo>
                  <a:lnTo>
                    <a:pt x="761" y="595"/>
                  </a:lnTo>
                  <a:lnTo>
                    <a:pt x="735" y="585"/>
                  </a:lnTo>
                  <a:lnTo>
                    <a:pt x="707" y="582"/>
                  </a:lnTo>
                  <a:lnTo>
                    <a:pt x="678" y="585"/>
                  </a:lnTo>
                  <a:lnTo>
                    <a:pt x="652" y="595"/>
                  </a:lnTo>
                  <a:lnTo>
                    <a:pt x="629" y="610"/>
                  </a:lnTo>
                  <a:lnTo>
                    <a:pt x="610" y="630"/>
                  </a:lnTo>
                  <a:lnTo>
                    <a:pt x="595" y="653"/>
                  </a:lnTo>
                  <a:lnTo>
                    <a:pt x="586" y="679"/>
                  </a:lnTo>
                  <a:lnTo>
                    <a:pt x="583" y="707"/>
                  </a:lnTo>
                  <a:lnTo>
                    <a:pt x="583" y="1373"/>
                  </a:lnTo>
                  <a:lnTo>
                    <a:pt x="332" y="1373"/>
                  </a:lnTo>
                  <a:lnTo>
                    <a:pt x="332" y="707"/>
                  </a:lnTo>
                  <a:lnTo>
                    <a:pt x="336" y="657"/>
                  </a:lnTo>
                  <a:lnTo>
                    <a:pt x="347" y="608"/>
                  </a:lnTo>
                  <a:lnTo>
                    <a:pt x="362" y="562"/>
                  </a:lnTo>
                  <a:lnTo>
                    <a:pt x="384" y="518"/>
                  </a:lnTo>
                  <a:lnTo>
                    <a:pt x="410" y="479"/>
                  </a:lnTo>
                  <a:lnTo>
                    <a:pt x="443" y="442"/>
                  </a:lnTo>
                  <a:lnTo>
                    <a:pt x="479" y="411"/>
                  </a:lnTo>
                  <a:lnTo>
                    <a:pt x="518" y="384"/>
                  </a:lnTo>
                  <a:lnTo>
                    <a:pt x="561" y="362"/>
                  </a:lnTo>
                  <a:lnTo>
                    <a:pt x="608" y="346"/>
                  </a:lnTo>
                  <a:lnTo>
                    <a:pt x="656" y="336"/>
                  </a:lnTo>
                  <a:lnTo>
                    <a:pt x="707" y="333"/>
                  </a:lnTo>
                  <a:lnTo>
                    <a:pt x="757" y="336"/>
                  </a:lnTo>
                  <a:lnTo>
                    <a:pt x="806" y="346"/>
                  </a:lnTo>
                  <a:lnTo>
                    <a:pt x="852" y="362"/>
                  </a:lnTo>
                  <a:lnTo>
                    <a:pt x="896" y="384"/>
                  </a:lnTo>
                  <a:lnTo>
                    <a:pt x="936" y="411"/>
                  </a:lnTo>
                  <a:lnTo>
                    <a:pt x="971" y="442"/>
                  </a:lnTo>
                  <a:lnTo>
                    <a:pt x="1003" y="479"/>
                  </a:lnTo>
                  <a:lnTo>
                    <a:pt x="1030" y="518"/>
                  </a:lnTo>
                  <a:lnTo>
                    <a:pt x="1052" y="562"/>
                  </a:lnTo>
                  <a:lnTo>
                    <a:pt x="1068" y="608"/>
                  </a:lnTo>
                  <a:lnTo>
                    <a:pt x="1078" y="657"/>
                  </a:lnTo>
                  <a:lnTo>
                    <a:pt x="1081" y="707"/>
                  </a:lnTo>
                  <a:lnTo>
                    <a:pt x="1081" y="1291"/>
                  </a:lnTo>
                  <a:lnTo>
                    <a:pt x="1078" y="1349"/>
                  </a:lnTo>
                  <a:lnTo>
                    <a:pt x="1068" y="1407"/>
                  </a:lnTo>
                  <a:lnTo>
                    <a:pt x="1054" y="1461"/>
                  </a:lnTo>
                  <a:lnTo>
                    <a:pt x="1033" y="1514"/>
                  </a:lnTo>
                  <a:lnTo>
                    <a:pt x="1007" y="1563"/>
                  </a:lnTo>
                  <a:lnTo>
                    <a:pt x="977" y="1610"/>
                  </a:lnTo>
                  <a:lnTo>
                    <a:pt x="941" y="1653"/>
                  </a:lnTo>
                  <a:lnTo>
                    <a:pt x="902" y="1692"/>
                  </a:lnTo>
                  <a:lnTo>
                    <a:pt x="860" y="1727"/>
                  </a:lnTo>
                  <a:lnTo>
                    <a:pt x="813" y="1757"/>
                  </a:lnTo>
                  <a:lnTo>
                    <a:pt x="763" y="1783"/>
                  </a:lnTo>
                  <a:lnTo>
                    <a:pt x="711" y="1804"/>
                  </a:lnTo>
                  <a:lnTo>
                    <a:pt x="656" y="1819"/>
                  </a:lnTo>
                  <a:lnTo>
                    <a:pt x="599" y="1829"/>
                  </a:lnTo>
                  <a:lnTo>
                    <a:pt x="540" y="1832"/>
                  </a:lnTo>
                  <a:lnTo>
                    <a:pt x="482" y="1829"/>
                  </a:lnTo>
                  <a:lnTo>
                    <a:pt x="424" y="1819"/>
                  </a:lnTo>
                  <a:lnTo>
                    <a:pt x="370" y="1804"/>
                  </a:lnTo>
                  <a:lnTo>
                    <a:pt x="317" y="1783"/>
                  </a:lnTo>
                  <a:lnTo>
                    <a:pt x="269" y="1757"/>
                  </a:lnTo>
                  <a:lnTo>
                    <a:pt x="222" y="1727"/>
                  </a:lnTo>
                  <a:lnTo>
                    <a:pt x="179" y="1692"/>
                  </a:lnTo>
                  <a:lnTo>
                    <a:pt x="140" y="1653"/>
                  </a:lnTo>
                  <a:lnTo>
                    <a:pt x="105" y="1610"/>
                  </a:lnTo>
                  <a:lnTo>
                    <a:pt x="75" y="1563"/>
                  </a:lnTo>
                  <a:lnTo>
                    <a:pt x="49" y="1514"/>
                  </a:lnTo>
                  <a:lnTo>
                    <a:pt x="28" y="1461"/>
                  </a:lnTo>
                  <a:lnTo>
                    <a:pt x="13" y="1407"/>
                  </a:lnTo>
                  <a:lnTo>
                    <a:pt x="3" y="1349"/>
                  </a:lnTo>
                  <a:lnTo>
                    <a:pt x="0" y="1291"/>
                  </a:lnTo>
                  <a:lnTo>
                    <a:pt x="0" y="707"/>
                  </a:lnTo>
                  <a:lnTo>
                    <a:pt x="3" y="640"/>
                  </a:lnTo>
                  <a:lnTo>
                    <a:pt x="13" y="574"/>
                  </a:lnTo>
                  <a:lnTo>
                    <a:pt x="28" y="510"/>
                  </a:lnTo>
                  <a:lnTo>
                    <a:pt x="50" y="448"/>
                  </a:lnTo>
                  <a:lnTo>
                    <a:pt x="77" y="388"/>
                  </a:lnTo>
                  <a:lnTo>
                    <a:pt x="108" y="333"/>
                  </a:lnTo>
                  <a:lnTo>
                    <a:pt x="144" y="280"/>
                  </a:lnTo>
                  <a:lnTo>
                    <a:pt x="185" y="231"/>
                  </a:lnTo>
                  <a:lnTo>
                    <a:pt x="231" y="185"/>
                  </a:lnTo>
                  <a:lnTo>
                    <a:pt x="279" y="144"/>
                  </a:lnTo>
                  <a:lnTo>
                    <a:pt x="332" y="108"/>
                  </a:lnTo>
                  <a:lnTo>
                    <a:pt x="388" y="76"/>
                  </a:lnTo>
                  <a:lnTo>
                    <a:pt x="447" y="50"/>
                  </a:lnTo>
                  <a:lnTo>
                    <a:pt x="509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7" name="Group 946"/>
          <p:cNvGrpSpPr/>
          <p:nvPr/>
        </p:nvGrpSpPr>
        <p:grpSpPr>
          <a:xfrm>
            <a:off x="6288452" y="1909763"/>
            <a:ext cx="541338" cy="568325"/>
            <a:chOff x="6273800" y="1909763"/>
            <a:chExt cx="541338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3" name="Freeform 40"/>
            <p:cNvSpPr>
              <a:spLocks noEditPoints="1"/>
            </p:cNvSpPr>
            <p:nvPr/>
          </p:nvSpPr>
          <p:spPr bwMode="auto">
            <a:xfrm>
              <a:off x="6475413" y="2162176"/>
              <a:ext cx="239713" cy="239713"/>
            </a:xfrm>
            <a:custGeom>
              <a:avLst/>
              <a:gdLst>
                <a:gd name="T0" fmla="*/ 645 w 1510"/>
                <a:gd name="T1" fmla="*/ 251 h 1512"/>
                <a:gd name="T2" fmla="*/ 495 w 1510"/>
                <a:gd name="T3" fmla="*/ 310 h 1512"/>
                <a:gd name="T4" fmla="*/ 372 w 1510"/>
                <a:gd name="T5" fmla="*/ 409 h 1512"/>
                <a:gd name="T6" fmla="*/ 285 w 1510"/>
                <a:gd name="T7" fmla="*/ 543 h 1512"/>
                <a:gd name="T8" fmla="*/ 242 w 1510"/>
                <a:gd name="T9" fmla="*/ 699 h 1512"/>
                <a:gd name="T10" fmla="*/ 250 w 1510"/>
                <a:gd name="T11" fmla="*/ 866 h 1512"/>
                <a:gd name="T12" fmla="*/ 309 w 1510"/>
                <a:gd name="T13" fmla="*/ 1017 h 1512"/>
                <a:gd name="T14" fmla="*/ 410 w 1510"/>
                <a:gd name="T15" fmla="*/ 1140 h 1512"/>
                <a:gd name="T16" fmla="*/ 542 w 1510"/>
                <a:gd name="T17" fmla="*/ 1227 h 1512"/>
                <a:gd name="T18" fmla="*/ 699 w 1510"/>
                <a:gd name="T19" fmla="*/ 1270 h 1512"/>
                <a:gd name="T20" fmla="*/ 866 w 1510"/>
                <a:gd name="T21" fmla="*/ 1261 h 1512"/>
                <a:gd name="T22" fmla="*/ 1015 w 1510"/>
                <a:gd name="T23" fmla="*/ 1202 h 1512"/>
                <a:gd name="T24" fmla="*/ 1139 w 1510"/>
                <a:gd name="T25" fmla="*/ 1103 h 1512"/>
                <a:gd name="T26" fmla="*/ 1225 w 1510"/>
                <a:gd name="T27" fmla="*/ 969 h 1512"/>
                <a:gd name="T28" fmla="*/ 1268 w 1510"/>
                <a:gd name="T29" fmla="*/ 812 h 1512"/>
                <a:gd name="T30" fmla="*/ 1260 w 1510"/>
                <a:gd name="T31" fmla="*/ 645 h 1512"/>
                <a:gd name="T32" fmla="*/ 1200 w 1510"/>
                <a:gd name="T33" fmla="*/ 495 h 1512"/>
                <a:gd name="T34" fmla="*/ 1101 w 1510"/>
                <a:gd name="T35" fmla="*/ 373 h 1512"/>
                <a:gd name="T36" fmla="*/ 968 w 1510"/>
                <a:gd name="T37" fmla="*/ 285 h 1512"/>
                <a:gd name="T38" fmla="*/ 811 w 1510"/>
                <a:gd name="T39" fmla="*/ 241 h 1512"/>
                <a:gd name="T40" fmla="*/ 828 w 1510"/>
                <a:gd name="T41" fmla="*/ 4 h 1512"/>
                <a:gd name="T42" fmla="*/ 1032 w 1510"/>
                <a:gd name="T43" fmla="*/ 53 h 1512"/>
                <a:gd name="T44" fmla="*/ 1211 w 1510"/>
                <a:gd name="T45" fmla="*/ 155 h 1512"/>
                <a:gd name="T46" fmla="*/ 1355 w 1510"/>
                <a:gd name="T47" fmla="*/ 299 h 1512"/>
                <a:gd name="T48" fmla="*/ 1457 w 1510"/>
                <a:gd name="T49" fmla="*/ 478 h 1512"/>
                <a:gd name="T50" fmla="*/ 1506 w 1510"/>
                <a:gd name="T51" fmla="*/ 683 h 1512"/>
                <a:gd name="T52" fmla="*/ 1496 w 1510"/>
                <a:gd name="T53" fmla="*/ 900 h 1512"/>
                <a:gd name="T54" fmla="*/ 1429 w 1510"/>
                <a:gd name="T55" fmla="*/ 1097 h 1512"/>
                <a:gd name="T56" fmla="*/ 1312 w 1510"/>
                <a:gd name="T57" fmla="*/ 1265 h 1512"/>
                <a:gd name="T58" fmla="*/ 1155 w 1510"/>
                <a:gd name="T59" fmla="*/ 1397 h 1512"/>
                <a:gd name="T60" fmla="*/ 966 w 1510"/>
                <a:gd name="T61" fmla="*/ 1481 h 1512"/>
                <a:gd name="T62" fmla="*/ 755 w 1510"/>
                <a:gd name="T63" fmla="*/ 1512 h 1512"/>
                <a:gd name="T64" fmla="*/ 544 w 1510"/>
                <a:gd name="T65" fmla="*/ 1481 h 1512"/>
                <a:gd name="T66" fmla="*/ 356 w 1510"/>
                <a:gd name="T67" fmla="*/ 1397 h 1512"/>
                <a:gd name="T68" fmla="*/ 198 w 1510"/>
                <a:gd name="T69" fmla="*/ 1265 h 1512"/>
                <a:gd name="T70" fmla="*/ 82 w 1510"/>
                <a:gd name="T71" fmla="*/ 1097 h 1512"/>
                <a:gd name="T72" fmla="*/ 14 w 1510"/>
                <a:gd name="T73" fmla="*/ 900 h 1512"/>
                <a:gd name="T74" fmla="*/ 4 w 1510"/>
                <a:gd name="T75" fmla="*/ 683 h 1512"/>
                <a:gd name="T76" fmla="*/ 53 w 1510"/>
                <a:gd name="T77" fmla="*/ 478 h 1512"/>
                <a:gd name="T78" fmla="*/ 154 w 1510"/>
                <a:gd name="T79" fmla="*/ 299 h 1512"/>
                <a:gd name="T80" fmla="*/ 299 w 1510"/>
                <a:gd name="T81" fmla="*/ 155 h 1512"/>
                <a:gd name="T82" fmla="*/ 478 w 1510"/>
                <a:gd name="T83" fmla="*/ 53 h 1512"/>
                <a:gd name="T84" fmla="*/ 683 w 1510"/>
                <a:gd name="T85" fmla="*/ 4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10" h="1512">
                  <a:moveTo>
                    <a:pt x="755" y="239"/>
                  </a:moveTo>
                  <a:lnTo>
                    <a:pt x="699" y="241"/>
                  </a:lnTo>
                  <a:lnTo>
                    <a:pt x="645" y="251"/>
                  </a:lnTo>
                  <a:lnTo>
                    <a:pt x="592" y="265"/>
                  </a:lnTo>
                  <a:lnTo>
                    <a:pt x="542" y="285"/>
                  </a:lnTo>
                  <a:lnTo>
                    <a:pt x="495" y="310"/>
                  </a:lnTo>
                  <a:lnTo>
                    <a:pt x="451" y="339"/>
                  </a:lnTo>
                  <a:lnTo>
                    <a:pt x="410" y="373"/>
                  </a:lnTo>
                  <a:lnTo>
                    <a:pt x="372" y="409"/>
                  </a:lnTo>
                  <a:lnTo>
                    <a:pt x="338" y="451"/>
                  </a:lnTo>
                  <a:lnTo>
                    <a:pt x="309" y="495"/>
                  </a:lnTo>
                  <a:lnTo>
                    <a:pt x="285" y="543"/>
                  </a:lnTo>
                  <a:lnTo>
                    <a:pt x="266" y="593"/>
                  </a:lnTo>
                  <a:lnTo>
                    <a:pt x="250" y="645"/>
                  </a:lnTo>
                  <a:lnTo>
                    <a:pt x="242" y="699"/>
                  </a:lnTo>
                  <a:lnTo>
                    <a:pt x="239" y="756"/>
                  </a:lnTo>
                  <a:lnTo>
                    <a:pt x="242" y="812"/>
                  </a:lnTo>
                  <a:lnTo>
                    <a:pt x="250" y="866"/>
                  </a:lnTo>
                  <a:lnTo>
                    <a:pt x="266" y="919"/>
                  </a:lnTo>
                  <a:lnTo>
                    <a:pt x="285" y="969"/>
                  </a:lnTo>
                  <a:lnTo>
                    <a:pt x="309" y="1017"/>
                  </a:lnTo>
                  <a:lnTo>
                    <a:pt x="338" y="1061"/>
                  </a:lnTo>
                  <a:lnTo>
                    <a:pt x="372" y="1103"/>
                  </a:lnTo>
                  <a:lnTo>
                    <a:pt x="410" y="1140"/>
                  </a:lnTo>
                  <a:lnTo>
                    <a:pt x="451" y="1173"/>
                  </a:lnTo>
                  <a:lnTo>
                    <a:pt x="495" y="1202"/>
                  </a:lnTo>
                  <a:lnTo>
                    <a:pt x="542" y="1227"/>
                  </a:lnTo>
                  <a:lnTo>
                    <a:pt x="592" y="1247"/>
                  </a:lnTo>
                  <a:lnTo>
                    <a:pt x="645" y="1261"/>
                  </a:lnTo>
                  <a:lnTo>
                    <a:pt x="699" y="1270"/>
                  </a:lnTo>
                  <a:lnTo>
                    <a:pt x="755" y="1273"/>
                  </a:lnTo>
                  <a:lnTo>
                    <a:pt x="811" y="1270"/>
                  </a:lnTo>
                  <a:lnTo>
                    <a:pt x="866" y="1261"/>
                  </a:lnTo>
                  <a:lnTo>
                    <a:pt x="918" y="1247"/>
                  </a:lnTo>
                  <a:lnTo>
                    <a:pt x="968" y="1227"/>
                  </a:lnTo>
                  <a:lnTo>
                    <a:pt x="1015" y="1202"/>
                  </a:lnTo>
                  <a:lnTo>
                    <a:pt x="1059" y="1173"/>
                  </a:lnTo>
                  <a:lnTo>
                    <a:pt x="1101" y="1140"/>
                  </a:lnTo>
                  <a:lnTo>
                    <a:pt x="1139" y="1103"/>
                  </a:lnTo>
                  <a:lnTo>
                    <a:pt x="1171" y="1061"/>
                  </a:lnTo>
                  <a:lnTo>
                    <a:pt x="1200" y="1017"/>
                  </a:lnTo>
                  <a:lnTo>
                    <a:pt x="1225" y="969"/>
                  </a:lnTo>
                  <a:lnTo>
                    <a:pt x="1245" y="919"/>
                  </a:lnTo>
                  <a:lnTo>
                    <a:pt x="1260" y="866"/>
                  </a:lnTo>
                  <a:lnTo>
                    <a:pt x="1268" y="812"/>
                  </a:lnTo>
                  <a:lnTo>
                    <a:pt x="1272" y="756"/>
                  </a:lnTo>
                  <a:lnTo>
                    <a:pt x="1268" y="699"/>
                  </a:lnTo>
                  <a:lnTo>
                    <a:pt x="1260" y="645"/>
                  </a:lnTo>
                  <a:lnTo>
                    <a:pt x="1245" y="593"/>
                  </a:lnTo>
                  <a:lnTo>
                    <a:pt x="1225" y="543"/>
                  </a:lnTo>
                  <a:lnTo>
                    <a:pt x="1200" y="495"/>
                  </a:lnTo>
                  <a:lnTo>
                    <a:pt x="1171" y="451"/>
                  </a:lnTo>
                  <a:lnTo>
                    <a:pt x="1139" y="409"/>
                  </a:lnTo>
                  <a:lnTo>
                    <a:pt x="1101" y="373"/>
                  </a:lnTo>
                  <a:lnTo>
                    <a:pt x="1059" y="339"/>
                  </a:lnTo>
                  <a:lnTo>
                    <a:pt x="1015" y="310"/>
                  </a:lnTo>
                  <a:lnTo>
                    <a:pt x="968" y="285"/>
                  </a:lnTo>
                  <a:lnTo>
                    <a:pt x="918" y="265"/>
                  </a:lnTo>
                  <a:lnTo>
                    <a:pt x="866" y="251"/>
                  </a:lnTo>
                  <a:lnTo>
                    <a:pt x="811" y="241"/>
                  </a:lnTo>
                  <a:lnTo>
                    <a:pt x="755" y="239"/>
                  </a:lnTo>
                  <a:close/>
                  <a:moveTo>
                    <a:pt x="755" y="0"/>
                  </a:moveTo>
                  <a:lnTo>
                    <a:pt x="828" y="4"/>
                  </a:lnTo>
                  <a:lnTo>
                    <a:pt x="898" y="13"/>
                  </a:lnTo>
                  <a:lnTo>
                    <a:pt x="966" y="31"/>
                  </a:lnTo>
                  <a:lnTo>
                    <a:pt x="1032" y="53"/>
                  </a:lnTo>
                  <a:lnTo>
                    <a:pt x="1095" y="82"/>
                  </a:lnTo>
                  <a:lnTo>
                    <a:pt x="1155" y="115"/>
                  </a:lnTo>
                  <a:lnTo>
                    <a:pt x="1211" y="155"/>
                  </a:lnTo>
                  <a:lnTo>
                    <a:pt x="1264" y="198"/>
                  </a:lnTo>
                  <a:lnTo>
                    <a:pt x="1312" y="247"/>
                  </a:lnTo>
                  <a:lnTo>
                    <a:pt x="1355" y="299"/>
                  </a:lnTo>
                  <a:lnTo>
                    <a:pt x="1394" y="355"/>
                  </a:lnTo>
                  <a:lnTo>
                    <a:pt x="1429" y="415"/>
                  </a:lnTo>
                  <a:lnTo>
                    <a:pt x="1457" y="478"/>
                  </a:lnTo>
                  <a:lnTo>
                    <a:pt x="1480" y="544"/>
                  </a:lnTo>
                  <a:lnTo>
                    <a:pt x="1496" y="612"/>
                  </a:lnTo>
                  <a:lnTo>
                    <a:pt x="1506" y="683"/>
                  </a:lnTo>
                  <a:lnTo>
                    <a:pt x="1510" y="756"/>
                  </a:lnTo>
                  <a:lnTo>
                    <a:pt x="1506" y="828"/>
                  </a:lnTo>
                  <a:lnTo>
                    <a:pt x="1496" y="900"/>
                  </a:lnTo>
                  <a:lnTo>
                    <a:pt x="1480" y="968"/>
                  </a:lnTo>
                  <a:lnTo>
                    <a:pt x="1457" y="1033"/>
                  </a:lnTo>
                  <a:lnTo>
                    <a:pt x="1429" y="1097"/>
                  </a:lnTo>
                  <a:lnTo>
                    <a:pt x="1394" y="1157"/>
                  </a:lnTo>
                  <a:lnTo>
                    <a:pt x="1355" y="1213"/>
                  </a:lnTo>
                  <a:lnTo>
                    <a:pt x="1312" y="1265"/>
                  </a:lnTo>
                  <a:lnTo>
                    <a:pt x="1264" y="1313"/>
                  </a:lnTo>
                  <a:lnTo>
                    <a:pt x="1211" y="1358"/>
                  </a:lnTo>
                  <a:lnTo>
                    <a:pt x="1155" y="1397"/>
                  </a:lnTo>
                  <a:lnTo>
                    <a:pt x="1095" y="1430"/>
                  </a:lnTo>
                  <a:lnTo>
                    <a:pt x="1032" y="1459"/>
                  </a:lnTo>
                  <a:lnTo>
                    <a:pt x="966" y="1481"/>
                  </a:lnTo>
                  <a:lnTo>
                    <a:pt x="898" y="1498"/>
                  </a:lnTo>
                  <a:lnTo>
                    <a:pt x="828" y="1508"/>
                  </a:lnTo>
                  <a:lnTo>
                    <a:pt x="755" y="1512"/>
                  </a:lnTo>
                  <a:lnTo>
                    <a:pt x="683" y="1508"/>
                  </a:lnTo>
                  <a:lnTo>
                    <a:pt x="612" y="1498"/>
                  </a:lnTo>
                  <a:lnTo>
                    <a:pt x="544" y="1481"/>
                  </a:lnTo>
                  <a:lnTo>
                    <a:pt x="478" y="1459"/>
                  </a:lnTo>
                  <a:lnTo>
                    <a:pt x="415" y="1430"/>
                  </a:lnTo>
                  <a:lnTo>
                    <a:pt x="356" y="1397"/>
                  </a:lnTo>
                  <a:lnTo>
                    <a:pt x="299" y="1358"/>
                  </a:lnTo>
                  <a:lnTo>
                    <a:pt x="246" y="1313"/>
                  </a:lnTo>
                  <a:lnTo>
                    <a:pt x="198" y="1265"/>
                  </a:lnTo>
                  <a:lnTo>
                    <a:pt x="154" y="1213"/>
                  </a:lnTo>
                  <a:lnTo>
                    <a:pt x="115" y="1157"/>
                  </a:lnTo>
                  <a:lnTo>
                    <a:pt x="82" y="1097"/>
                  </a:lnTo>
                  <a:lnTo>
                    <a:pt x="53" y="1033"/>
                  </a:lnTo>
                  <a:lnTo>
                    <a:pt x="31" y="968"/>
                  </a:lnTo>
                  <a:lnTo>
                    <a:pt x="14" y="900"/>
                  </a:lnTo>
                  <a:lnTo>
                    <a:pt x="4" y="828"/>
                  </a:lnTo>
                  <a:lnTo>
                    <a:pt x="0" y="756"/>
                  </a:lnTo>
                  <a:lnTo>
                    <a:pt x="4" y="683"/>
                  </a:lnTo>
                  <a:lnTo>
                    <a:pt x="14" y="612"/>
                  </a:lnTo>
                  <a:lnTo>
                    <a:pt x="31" y="544"/>
                  </a:lnTo>
                  <a:lnTo>
                    <a:pt x="53" y="478"/>
                  </a:lnTo>
                  <a:lnTo>
                    <a:pt x="82" y="415"/>
                  </a:lnTo>
                  <a:lnTo>
                    <a:pt x="115" y="355"/>
                  </a:lnTo>
                  <a:lnTo>
                    <a:pt x="154" y="299"/>
                  </a:lnTo>
                  <a:lnTo>
                    <a:pt x="198" y="247"/>
                  </a:lnTo>
                  <a:lnTo>
                    <a:pt x="246" y="198"/>
                  </a:lnTo>
                  <a:lnTo>
                    <a:pt x="299" y="155"/>
                  </a:lnTo>
                  <a:lnTo>
                    <a:pt x="356" y="115"/>
                  </a:lnTo>
                  <a:lnTo>
                    <a:pt x="415" y="82"/>
                  </a:lnTo>
                  <a:lnTo>
                    <a:pt x="478" y="53"/>
                  </a:lnTo>
                  <a:lnTo>
                    <a:pt x="544" y="31"/>
                  </a:lnTo>
                  <a:lnTo>
                    <a:pt x="612" y="13"/>
                  </a:lnTo>
                  <a:lnTo>
                    <a:pt x="683" y="4"/>
                  </a:lnTo>
                  <a:lnTo>
                    <a:pt x="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41"/>
            <p:cNvSpPr>
              <a:spLocks noEditPoints="1"/>
            </p:cNvSpPr>
            <p:nvPr/>
          </p:nvSpPr>
          <p:spPr bwMode="auto">
            <a:xfrm>
              <a:off x="6273800" y="1909763"/>
              <a:ext cx="541338" cy="568325"/>
            </a:xfrm>
            <a:custGeom>
              <a:avLst/>
              <a:gdLst>
                <a:gd name="T0" fmla="*/ 1393 w 3415"/>
                <a:gd name="T1" fmla="*/ 1360 h 3580"/>
                <a:gd name="T2" fmla="*/ 1244 w 3415"/>
                <a:gd name="T3" fmla="*/ 1392 h 3580"/>
                <a:gd name="T4" fmla="*/ 1135 w 3415"/>
                <a:gd name="T5" fmla="*/ 1437 h 3580"/>
                <a:gd name="T6" fmla="*/ 1029 w 3415"/>
                <a:gd name="T7" fmla="*/ 1495 h 3580"/>
                <a:gd name="T8" fmla="*/ 890 w 3415"/>
                <a:gd name="T9" fmla="*/ 1552 h 3580"/>
                <a:gd name="T10" fmla="*/ 695 w 3415"/>
                <a:gd name="T11" fmla="*/ 1587 h 3580"/>
                <a:gd name="T12" fmla="*/ 601 w 3415"/>
                <a:gd name="T13" fmla="*/ 1734 h 3580"/>
                <a:gd name="T14" fmla="*/ 448 w 3415"/>
                <a:gd name="T15" fmla="*/ 1818 h 3580"/>
                <a:gd name="T16" fmla="*/ 276 w 3415"/>
                <a:gd name="T17" fmla="*/ 1820 h 3580"/>
                <a:gd name="T18" fmla="*/ 251 w 3415"/>
                <a:gd name="T19" fmla="*/ 3079 h 3580"/>
                <a:gd name="T20" fmla="*/ 343 w 3415"/>
                <a:gd name="T21" fmla="*/ 3236 h 3580"/>
                <a:gd name="T22" fmla="*/ 500 w 3415"/>
                <a:gd name="T23" fmla="*/ 3328 h 3580"/>
                <a:gd name="T24" fmla="*/ 2868 w 3415"/>
                <a:gd name="T25" fmla="*/ 3338 h 3580"/>
                <a:gd name="T26" fmla="*/ 3038 w 3415"/>
                <a:gd name="T27" fmla="*/ 3266 h 3580"/>
                <a:gd name="T28" fmla="*/ 3148 w 3415"/>
                <a:gd name="T29" fmla="*/ 3122 h 3580"/>
                <a:gd name="T30" fmla="*/ 3176 w 3415"/>
                <a:gd name="T31" fmla="*/ 1711 h 3580"/>
                <a:gd name="T32" fmla="*/ 3128 w 3415"/>
                <a:gd name="T33" fmla="*/ 1530 h 3580"/>
                <a:gd name="T34" fmla="*/ 3000 w 3415"/>
                <a:gd name="T35" fmla="*/ 1402 h 3580"/>
                <a:gd name="T36" fmla="*/ 2819 w 3415"/>
                <a:gd name="T37" fmla="*/ 1353 h 3580"/>
                <a:gd name="T38" fmla="*/ 305 w 3415"/>
                <a:gd name="T39" fmla="*/ 1365 h 3580"/>
                <a:gd name="T40" fmla="*/ 242 w 3415"/>
                <a:gd name="T41" fmla="*/ 1444 h 3580"/>
                <a:gd name="T42" fmla="*/ 264 w 3415"/>
                <a:gd name="T43" fmla="*/ 1546 h 3580"/>
                <a:gd name="T44" fmla="*/ 357 w 3415"/>
                <a:gd name="T45" fmla="*/ 1591 h 3580"/>
                <a:gd name="T46" fmla="*/ 451 w 3415"/>
                <a:gd name="T47" fmla="*/ 1546 h 3580"/>
                <a:gd name="T48" fmla="*/ 473 w 3415"/>
                <a:gd name="T49" fmla="*/ 1444 h 3580"/>
                <a:gd name="T50" fmla="*/ 409 w 3415"/>
                <a:gd name="T51" fmla="*/ 1365 h 3580"/>
                <a:gd name="T52" fmla="*/ 1589 w 3415"/>
                <a:gd name="T53" fmla="*/ 1114 h 3580"/>
                <a:gd name="T54" fmla="*/ 1350 w 3415"/>
                <a:gd name="T55" fmla="*/ 239 h 3580"/>
                <a:gd name="T56" fmla="*/ 1350 w 3415"/>
                <a:gd name="T57" fmla="*/ 239 h 3580"/>
                <a:gd name="T58" fmla="*/ 2065 w 3415"/>
                <a:gd name="T59" fmla="*/ 955 h 3580"/>
                <a:gd name="T60" fmla="*/ 2939 w 3415"/>
                <a:gd name="T61" fmla="*/ 1126 h 3580"/>
                <a:gd name="T62" fmla="*/ 3153 w 3415"/>
                <a:gd name="T63" fmla="*/ 1216 h 3580"/>
                <a:gd name="T64" fmla="*/ 3313 w 3415"/>
                <a:gd name="T65" fmla="*/ 1377 h 3580"/>
                <a:gd name="T66" fmla="*/ 3403 w 3415"/>
                <a:gd name="T67" fmla="*/ 1590 h 3580"/>
                <a:gd name="T68" fmla="*/ 3411 w 3415"/>
                <a:gd name="T69" fmla="*/ 3044 h 3580"/>
                <a:gd name="T70" fmla="*/ 3343 w 3415"/>
                <a:gd name="T71" fmla="*/ 3268 h 3580"/>
                <a:gd name="T72" fmla="*/ 3198 w 3415"/>
                <a:gd name="T73" fmla="*/ 3443 h 3580"/>
                <a:gd name="T74" fmla="*/ 2997 w 3415"/>
                <a:gd name="T75" fmla="*/ 3553 h 3580"/>
                <a:gd name="T76" fmla="*/ 596 w 3415"/>
                <a:gd name="T77" fmla="*/ 3580 h 3580"/>
                <a:gd name="T78" fmla="*/ 364 w 3415"/>
                <a:gd name="T79" fmla="*/ 3533 h 3580"/>
                <a:gd name="T80" fmla="*/ 174 w 3415"/>
                <a:gd name="T81" fmla="*/ 3405 h 3580"/>
                <a:gd name="T82" fmla="*/ 47 w 3415"/>
                <a:gd name="T83" fmla="*/ 3215 h 3580"/>
                <a:gd name="T84" fmla="*/ 0 w 3415"/>
                <a:gd name="T85" fmla="*/ 2983 h 3580"/>
                <a:gd name="T86" fmla="*/ 28 w 3415"/>
                <a:gd name="T87" fmla="*/ 1332 h 3580"/>
                <a:gd name="T88" fmla="*/ 139 w 3415"/>
                <a:gd name="T89" fmla="*/ 1189 h 3580"/>
                <a:gd name="T90" fmla="*/ 309 w 3415"/>
                <a:gd name="T91" fmla="*/ 1117 h 3580"/>
                <a:gd name="T92" fmla="*/ 488 w 3415"/>
                <a:gd name="T93" fmla="*/ 1139 h 3580"/>
                <a:gd name="T94" fmla="*/ 627 w 3415"/>
                <a:gd name="T95" fmla="*/ 1238 h 3580"/>
                <a:gd name="T96" fmla="*/ 739 w 3415"/>
                <a:gd name="T97" fmla="*/ 1343 h 3580"/>
                <a:gd name="T98" fmla="*/ 883 w 3415"/>
                <a:gd name="T99" fmla="*/ 1301 h 3580"/>
                <a:gd name="T100" fmla="*/ 1004 w 3415"/>
                <a:gd name="T101" fmla="*/ 1238 h 3580"/>
                <a:gd name="T102" fmla="*/ 1147 w 3415"/>
                <a:gd name="T103" fmla="*/ 1173 h 3580"/>
                <a:gd name="T104" fmla="*/ 1350 w 3415"/>
                <a:gd name="T105" fmla="*/ 1125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15" h="3580">
                  <a:moveTo>
                    <a:pt x="1549" y="1353"/>
                  </a:moveTo>
                  <a:lnTo>
                    <a:pt x="1491" y="1354"/>
                  </a:lnTo>
                  <a:lnTo>
                    <a:pt x="1440" y="1356"/>
                  </a:lnTo>
                  <a:lnTo>
                    <a:pt x="1393" y="1360"/>
                  </a:lnTo>
                  <a:lnTo>
                    <a:pt x="1350" y="1366"/>
                  </a:lnTo>
                  <a:lnTo>
                    <a:pt x="1311" y="1373"/>
                  </a:lnTo>
                  <a:lnTo>
                    <a:pt x="1277" y="1382"/>
                  </a:lnTo>
                  <a:lnTo>
                    <a:pt x="1244" y="1392"/>
                  </a:lnTo>
                  <a:lnTo>
                    <a:pt x="1214" y="1402"/>
                  </a:lnTo>
                  <a:lnTo>
                    <a:pt x="1187" y="1414"/>
                  </a:lnTo>
                  <a:lnTo>
                    <a:pt x="1161" y="1425"/>
                  </a:lnTo>
                  <a:lnTo>
                    <a:pt x="1135" y="1437"/>
                  </a:lnTo>
                  <a:lnTo>
                    <a:pt x="1111" y="1450"/>
                  </a:lnTo>
                  <a:lnTo>
                    <a:pt x="1087" y="1465"/>
                  </a:lnTo>
                  <a:lnTo>
                    <a:pt x="1058" y="1480"/>
                  </a:lnTo>
                  <a:lnTo>
                    <a:pt x="1029" y="1495"/>
                  </a:lnTo>
                  <a:lnTo>
                    <a:pt x="997" y="1510"/>
                  </a:lnTo>
                  <a:lnTo>
                    <a:pt x="964" y="1525"/>
                  </a:lnTo>
                  <a:lnTo>
                    <a:pt x="928" y="1539"/>
                  </a:lnTo>
                  <a:lnTo>
                    <a:pt x="890" y="1552"/>
                  </a:lnTo>
                  <a:lnTo>
                    <a:pt x="848" y="1564"/>
                  </a:lnTo>
                  <a:lnTo>
                    <a:pt x="801" y="1574"/>
                  </a:lnTo>
                  <a:lnTo>
                    <a:pt x="750" y="1582"/>
                  </a:lnTo>
                  <a:lnTo>
                    <a:pt x="695" y="1587"/>
                  </a:lnTo>
                  <a:lnTo>
                    <a:pt x="678" y="1628"/>
                  </a:lnTo>
                  <a:lnTo>
                    <a:pt x="656" y="1666"/>
                  </a:lnTo>
                  <a:lnTo>
                    <a:pt x="630" y="1702"/>
                  </a:lnTo>
                  <a:lnTo>
                    <a:pt x="601" y="1734"/>
                  </a:lnTo>
                  <a:lnTo>
                    <a:pt x="567" y="1762"/>
                  </a:lnTo>
                  <a:lnTo>
                    <a:pt x="531" y="1785"/>
                  </a:lnTo>
                  <a:lnTo>
                    <a:pt x="491" y="1804"/>
                  </a:lnTo>
                  <a:lnTo>
                    <a:pt x="448" y="1818"/>
                  </a:lnTo>
                  <a:lnTo>
                    <a:pt x="404" y="1827"/>
                  </a:lnTo>
                  <a:lnTo>
                    <a:pt x="357" y="1830"/>
                  </a:lnTo>
                  <a:lnTo>
                    <a:pt x="316" y="1827"/>
                  </a:lnTo>
                  <a:lnTo>
                    <a:pt x="276" y="1820"/>
                  </a:lnTo>
                  <a:lnTo>
                    <a:pt x="238" y="1810"/>
                  </a:lnTo>
                  <a:lnTo>
                    <a:pt x="238" y="2983"/>
                  </a:lnTo>
                  <a:lnTo>
                    <a:pt x="242" y="3032"/>
                  </a:lnTo>
                  <a:lnTo>
                    <a:pt x="251" y="3079"/>
                  </a:lnTo>
                  <a:lnTo>
                    <a:pt x="266" y="3122"/>
                  </a:lnTo>
                  <a:lnTo>
                    <a:pt x="287" y="3163"/>
                  </a:lnTo>
                  <a:lnTo>
                    <a:pt x="313" y="3202"/>
                  </a:lnTo>
                  <a:lnTo>
                    <a:pt x="343" y="3236"/>
                  </a:lnTo>
                  <a:lnTo>
                    <a:pt x="377" y="3266"/>
                  </a:lnTo>
                  <a:lnTo>
                    <a:pt x="415" y="3293"/>
                  </a:lnTo>
                  <a:lnTo>
                    <a:pt x="457" y="3313"/>
                  </a:lnTo>
                  <a:lnTo>
                    <a:pt x="500" y="3328"/>
                  </a:lnTo>
                  <a:lnTo>
                    <a:pt x="547" y="3338"/>
                  </a:lnTo>
                  <a:lnTo>
                    <a:pt x="596" y="3341"/>
                  </a:lnTo>
                  <a:lnTo>
                    <a:pt x="2819" y="3341"/>
                  </a:lnTo>
                  <a:lnTo>
                    <a:pt x="2868" y="3338"/>
                  </a:lnTo>
                  <a:lnTo>
                    <a:pt x="2914" y="3328"/>
                  </a:lnTo>
                  <a:lnTo>
                    <a:pt x="2959" y="3313"/>
                  </a:lnTo>
                  <a:lnTo>
                    <a:pt x="3000" y="3293"/>
                  </a:lnTo>
                  <a:lnTo>
                    <a:pt x="3038" y="3266"/>
                  </a:lnTo>
                  <a:lnTo>
                    <a:pt x="3071" y="3236"/>
                  </a:lnTo>
                  <a:lnTo>
                    <a:pt x="3102" y="3202"/>
                  </a:lnTo>
                  <a:lnTo>
                    <a:pt x="3128" y="3163"/>
                  </a:lnTo>
                  <a:lnTo>
                    <a:pt x="3148" y="3122"/>
                  </a:lnTo>
                  <a:lnTo>
                    <a:pt x="3163" y="3079"/>
                  </a:lnTo>
                  <a:lnTo>
                    <a:pt x="3173" y="3032"/>
                  </a:lnTo>
                  <a:lnTo>
                    <a:pt x="3176" y="2983"/>
                  </a:lnTo>
                  <a:lnTo>
                    <a:pt x="3176" y="1711"/>
                  </a:lnTo>
                  <a:lnTo>
                    <a:pt x="3173" y="1662"/>
                  </a:lnTo>
                  <a:lnTo>
                    <a:pt x="3163" y="1615"/>
                  </a:lnTo>
                  <a:lnTo>
                    <a:pt x="3148" y="1571"/>
                  </a:lnTo>
                  <a:lnTo>
                    <a:pt x="3128" y="1530"/>
                  </a:lnTo>
                  <a:lnTo>
                    <a:pt x="3102" y="1492"/>
                  </a:lnTo>
                  <a:lnTo>
                    <a:pt x="3071" y="1457"/>
                  </a:lnTo>
                  <a:lnTo>
                    <a:pt x="3038" y="1428"/>
                  </a:lnTo>
                  <a:lnTo>
                    <a:pt x="3000" y="1402"/>
                  </a:lnTo>
                  <a:lnTo>
                    <a:pt x="2959" y="1381"/>
                  </a:lnTo>
                  <a:lnTo>
                    <a:pt x="2914" y="1365"/>
                  </a:lnTo>
                  <a:lnTo>
                    <a:pt x="2868" y="1356"/>
                  </a:lnTo>
                  <a:lnTo>
                    <a:pt x="2819" y="1353"/>
                  </a:lnTo>
                  <a:lnTo>
                    <a:pt x="1549" y="1353"/>
                  </a:lnTo>
                  <a:close/>
                  <a:moveTo>
                    <a:pt x="357" y="1353"/>
                  </a:moveTo>
                  <a:lnTo>
                    <a:pt x="330" y="1356"/>
                  </a:lnTo>
                  <a:lnTo>
                    <a:pt x="305" y="1365"/>
                  </a:lnTo>
                  <a:lnTo>
                    <a:pt x="283" y="1379"/>
                  </a:lnTo>
                  <a:lnTo>
                    <a:pt x="264" y="1397"/>
                  </a:lnTo>
                  <a:lnTo>
                    <a:pt x="250" y="1419"/>
                  </a:lnTo>
                  <a:lnTo>
                    <a:pt x="242" y="1444"/>
                  </a:lnTo>
                  <a:lnTo>
                    <a:pt x="238" y="1472"/>
                  </a:lnTo>
                  <a:lnTo>
                    <a:pt x="242" y="1499"/>
                  </a:lnTo>
                  <a:lnTo>
                    <a:pt x="250" y="1524"/>
                  </a:lnTo>
                  <a:lnTo>
                    <a:pt x="264" y="1546"/>
                  </a:lnTo>
                  <a:lnTo>
                    <a:pt x="283" y="1564"/>
                  </a:lnTo>
                  <a:lnTo>
                    <a:pt x="305" y="1578"/>
                  </a:lnTo>
                  <a:lnTo>
                    <a:pt x="330" y="1588"/>
                  </a:lnTo>
                  <a:lnTo>
                    <a:pt x="357" y="1591"/>
                  </a:lnTo>
                  <a:lnTo>
                    <a:pt x="384" y="1588"/>
                  </a:lnTo>
                  <a:lnTo>
                    <a:pt x="409" y="1578"/>
                  </a:lnTo>
                  <a:lnTo>
                    <a:pt x="432" y="1564"/>
                  </a:lnTo>
                  <a:lnTo>
                    <a:pt x="451" y="1546"/>
                  </a:lnTo>
                  <a:lnTo>
                    <a:pt x="465" y="1524"/>
                  </a:lnTo>
                  <a:lnTo>
                    <a:pt x="473" y="1499"/>
                  </a:lnTo>
                  <a:lnTo>
                    <a:pt x="477" y="1472"/>
                  </a:lnTo>
                  <a:lnTo>
                    <a:pt x="473" y="1444"/>
                  </a:lnTo>
                  <a:lnTo>
                    <a:pt x="465" y="1419"/>
                  </a:lnTo>
                  <a:lnTo>
                    <a:pt x="451" y="1397"/>
                  </a:lnTo>
                  <a:lnTo>
                    <a:pt x="432" y="1379"/>
                  </a:lnTo>
                  <a:lnTo>
                    <a:pt x="409" y="1365"/>
                  </a:lnTo>
                  <a:lnTo>
                    <a:pt x="384" y="1356"/>
                  </a:lnTo>
                  <a:lnTo>
                    <a:pt x="357" y="1353"/>
                  </a:lnTo>
                  <a:close/>
                  <a:moveTo>
                    <a:pt x="1589" y="955"/>
                  </a:moveTo>
                  <a:lnTo>
                    <a:pt x="1589" y="1114"/>
                  </a:lnTo>
                  <a:lnTo>
                    <a:pt x="1827" y="1114"/>
                  </a:lnTo>
                  <a:lnTo>
                    <a:pt x="1827" y="955"/>
                  </a:lnTo>
                  <a:lnTo>
                    <a:pt x="1589" y="955"/>
                  </a:lnTo>
                  <a:close/>
                  <a:moveTo>
                    <a:pt x="1350" y="239"/>
                  </a:moveTo>
                  <a:lnTo>
                    <a:pt x="1350" y="716"/>
                  </a:lnTo>
                  <a:lnTo>
                    <a:pt x="2065" y="716"/>
                  </a:lnTo>
                  <a:lnTo>
                    <a:pt x="2065" y="239"/>
                  </a:lnTo>
                  <a:lnTo>
                    <a:pt x="1350" y="239"/>
                  </a:lnTo>
                  <a:close/>
                  <a:moveTo>
                    <a:pt x="1112" y="0"/>
                  </a:moveTo>
                  <a:lnTo>
                    <a:pt x="2303" y="0"/>
                  </a:lnTo>
                  <a:lnTo>
                    <a:pt x="2303" y="955"/>
                  </a:lnTo>
                  <a:lnTo>
                    <a:pt x="2065" y="955"/>
                  </a:lnTo>
                  <a:lnTo>
                    <a:pt x="2065" y="1114"/>
                  </a:lnTo>
                  <a:lnTo>
                    <a:pt x="2819" y="1114"/>
                  </a:lnTo>
                  <a:lnTo>
                    <a:pt x="2880" y="1117"/>
                  </a:lnTo>
                  <a:lnTo>
                    <a:pt x="2939" y="1126"/>
                  </a:lnTo>
                  <a:lnTo>
                    <a:pt x="2997" y="1140"/>
                  </a:lnTo>
                  <a:lnTo>
                    <a:pt x="3051" y="1161"/>
                  </a:lnTo>
                  <a:lnTo>
                    <a:pt x="3103" y="1186"/>
                  </a:lnTo>
                  <a:lnTo>
                    <a:pt x="3153" y="1216"/>
                  </a:lnTo>
                  <a:lnTo>
                    <a:pt x="3198" y="1250"/>
                  </a:lnTo>
                  <a:lnTo>
                    <a:pt x="3240" y="1289"/>
                  </a:lnTo>
                  <a:lnTo>
                    <a:pt x="3278" y="1331"/>
                  </a:lnTo>
                  <a:lnTo>
                    <a:pt x="3313" y="1377"/>
                  </a:lnTo>
                  <a:lnTo>
                    <a:pt x="3343" y="1427"/>
                  </a:lnTo>
                  <a:lnTo>
                    <a:pt x="3368" y="1479"/>
                  </a:lnTo>
                  <a:lnTo>
                    <a:pt x="3388" y="1533"/>
                  </a:lnTo>
                  <a:lnTo>
                    <a:pt x="3403" y="1590"/>
                  </a:lnTo>
                  <a:lnTo>
                    <a:pt x="3411" y="1650"/>
                  </a:lnTo>
                  <a:lnTo>
                    <a:pt x="3415" y="1711"/>
                  </a:lnTo>
                  <a:lnTo>
                    <a:pt x="3415" y="2983"/>
                  </a:lnTo>
                  <a:lnTo>
                    <a:pt x="3411" y="3044"/>
                  </a:lnTo>
                  <a:lnTo>
                    <a:pt x="3403" y="3104"/>
                  </a:lnTo>
                  <a:lnTo>
                    <a:pt x="3388" y="3160"/>
                  </a:lnTo>
                  <a:lnTo>
                    <a:pt x="3368" y="3215"/>
                  </a:lnTo>
                  <a:lnTo>
                    <a:pt x="3343" y="3268"/>
                  </a:lnTo>
                  <a:lnTo>
                    <a:pt x="3313" y="3316"/>
                  </a:lnTo>
                  <a:lnTo>
                    <a:pt x="3278" y="3363"/>
                  </a:lnTo>
                  <a:lnTo>
                    <a:pt x="3240" y="3405"/>
                  </a:lnTo>
                  <a:lnTo>
                    <a:pt x="3198" y="3443"/>
                  </a:lnTo>
                  <a:lnTo>
                    <a:pt x="3153" y="3478"/>
                  </a:lnTo>
                  <a:lnTo>
                    <a:pt x="3103" y="3508"/>
                  </a:lnTo>
                  <a:lnTo>
                    <a:pt x="3051" y="3533"/>
                  </a:lnTo>
                  <a:lnTo>
                    <a:pt x="2997" y="3553"/>
                  </a:lnTo>
                  <a:lnTo>
                    <a:pt x="2939" y="3568"/>
                  </a:lnTo>
                  <a:lnTo>
                    <a:pt x="2880" y="3577"/>
                  </a:lnTo>
                  <a:lnTo>
                    <a:pt x="2819" y="3580"/>
                  </a:lnTo>
                  <a:lnTo>
                    <a:pt x="596" y="3580"/>
                  </a:lnTo>
                  <a:lnTo>
                    <a:pt x="535" y="3577"/>
                  </a:lnTo>
                  <a:lnTo>
                    <a:pt x="475" y="3568"/>
                  </a:lnTo>
                  <a:lnTo>
                    <a:pt x="419" y="3553"/>
                  </a:lnTo>
                  <a:lnTo>
                    <a:pt x="364" y="3533"/>
                  </a:lnTo>
                  <a:lnTo>
                    <a:pt x="312" y="3508"/>
                  </a:lnTo>
                  <a:lnTo>
                    <a:pt x="263" y="3478"/>
                  </a:lnTo>
                  <a:lnTo>
                    <a:pt x="217" y="3443"/>
                  </a:lnTo>
                  <a:lnTo>
                    <a:pt x="174" y="3405"/>
                  </a:lnTo>
                  <a:lnTo>
                    <a:pt x="136" y="3363"/>
                  </a:lnTo>
                  <a:lnTo>
                    <a:pt x="102" y="3316"/>
                  </a:lnTo>
                  <a:lnTo>
                    <a:pt x="71" y="3268"/>
                  </a:lnTo>
                  <a:lnTo>
                    <a:pt x="47" y="3215"/>
                  </a:lnTo>
                  <a:lnTo>
                    <a:pt x="27" y="3160"/>
                  </a:lnTo>
                  <a:lnTo>
                    <a:pt x="12" y="3104"/>
                  </a:lnTo>
                  <a:lnTo>
                    <a:pt x="3" y="3044"/>
                  </a:lnTo>
                  <a:lnTo>
                    <a:pt x="0" y="2983"/>
                  </a:lnTo>
                  <a:lnTo>
                    <a:pt x="0" y="1472"/>
                  </a:lnTo>
                  <a:lnTo>
                    <a:pt x="3" y="1423"/>
                  </a:lnTo>
                  <a:lnTo>
                    <a:pt x="13" y="1377"/>
                  </a:lnTo>
                  <a:lnTo>
                    <a:pt x="28" y="1332"/>
                  </a:lnTo>
                  <a:lnTo>
                    <a:pt x="49" y="1291"/>
                  </a:lnTo>
                  <a:lnTo>
                    <a:pt x="75" y="1253"/>
                  </a:lnTo>
                  <a:lnTo>
                    <a:pt x="105" y="1218"/>
                  </a:lnTo>
                  <a:lnTo>
                    <a:pt x="139" y="1189"/>
                  </a:lnTo>
                  <a:lnTo>
                    <a:pt x="177" y="1163"/>
                  </a:lnTo>
                  <a:lnTo>
                    <a:pt x="219" y="1142"/>
                  </a:lnTo>
                  <a:lnTo>
                    <a:pt x="262" y="1126"/>
                  </a:lnTo>
                  <a:lnTo>
                    <a:pt x="309" y="1117"/>
                  </a:lnTo>
                  <a:lnTo>
                    <a:pt x="357" y="1114"/>
                  </a:lnTo>
                  <a:lnTo>
                    <a:pt x="403" y="1116"/>
                  </a:lnTo>
                  <a:lnTo>
                    <a:pt x="446" y="1125"/>
                  </a:lnTo>
                  <a:lnTo>
                    <a:pt x="488" y="1139"/>
                  </a:lnTo>
                  <a:lnTo>
                    <a:pt x="527" y="1156"/>
                  </a:lnTo>
                  <a:lnTo>
                    <a:pt x="564" y="1180"/>
                  </a:lnTo>
                  <a:lnTo>
                    <a:pt x="597" y="1206"/>
                  </a:lnTo>
                  <a:lnTo>
                    <a:pt x="627" y="1238"/>
                  </a:lnTo>
                  <a:lnTo>
                    <a:pt x="653" y="1271"/>
                  </a:lnTo>
                  <a:lnTo>
                    <a:pt x="676" y="1308"/>
                  </a:lnTo>
                  <a:lnTo>
                    <a:pt x="693" y="1348"/>
                  </a:lnTo>
                  <a:lnTo>
                    <a:pt x="739" y="1343"/>
                  </a:lnTo>
                  <a:lnTo>
                    <a:pt x="780" y="1335"/>
                  </a:lnTo>
                  <a:lnTo>
                    <a:pt x="818" y="1326"/>
                  </a:lnTo>
                  <a:lnTo>
                    <a:pt x="851" y="1314"/>
                  </a:lnTo>
                  <a:lnTo>
                    <a:pt x="883" y="1301"/>
                  </a:lnTo>
                  <a:lnTo>
                    <a:pt x="913" y="1287"/>
                  </a:lnTo>
                  <a:lnTo>
                    <a:pt x="942" y="1271"/>
                  </a:lnTo>
                  <a:lnTo>
                    <a:pt x="973" y="1255"/>
                  </a:lnTo>
                  <a:lnTo>
                    <a:pt x="1004" y="1238"/>
                  </a:lnTo>
                  <a:lnTo>
                    <a:pt x="1036" y="1220"/>
                  </a:lnTo>
                  <a:lnTo>
                    <a:pt x="1070" y="1204"/>
                  </a:lnTo>
                  <a:lnTo>
                    <a:pt x="1107" y="1188"/>
                  </a:lnTo>
                  <a:lnTo>
                    <a:pt x="1147" y="1173"/>
                  </a:lnTo>
                  <a:lnTo>
                    <a:pt x="1190" y="1159"/>
                  </a:lnTo>
                  <a:lnTo>
                    <a:pt x="1239" y="1146"/>
                  </a:lnTo>
                  <a:lnTo>
                    <a:pt x="1292" y="1135"/>
                  </a:lnTo>
                  <a:lnTo>
                    <a:pt x="1350" y="1125"/>
                  </a:lnTo>
                  <a:lnTo>
                    <a:pt x="1350" y="955"/>
                  </a:lnTo>
                  <a:lnTo>
                    <a:pt x="1112" y="955"/>
                  </a:lnTo>
                  <a:lnTo>
                    <a:pt x="1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Rectangle 42"/>
            <p:cNvSpPr>
              <a:spLocks noChangeArrowheads="1"/>
            </p:cNvSpPr>
            <p:nvPr/>
          </p:nvSpPr>
          <p:spPr bwMode="auto">
            <a:xfrm>
              <a:off x="6375400" y="2206626"/>
              <a:ext cx="36513" cy="1952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57" name="Freeform 47"/>
          <p:cNvSpPr>
            <a:spLocks noEditPoints="1"/>
          </p:cNvSpPr>
          <p:nvPr/>
        </p:nvSpPr>
        <p:spPr bwMode="auto">
          <a:xfrm>
            <a:off x="5402965" y="1911351"/>
            <a:ext cx="441325" cy="566738"/>
          </a:xfrm>
          <a:custGeom>
            <a:avLst/>
            <a:gdLst>
              <a:gd name="T0" fmla="*/ 958 w 2784"/>
              <a:gd name="T1" fmla="*/ 3194 h 3573"/>
              <a:gd name="T2" fmla="*/ 1612 w 2784"/>
              <a:gd name="T3" fmla="*/ 3259 h 3573"/>
              <a:gd name="T4" fmla="*/ 1308 w 2784"/>
              <a:gd name="T5" fmla="*/ 3103 h 3573"/>
              <a:gd name="T6" fmla="*/ 1121 w 2784"/>
              <a:gd name="T7" fmla="*/ 2068 h 3573"/>
              <a:gd name="T8" fmla="*/ 693 w 2784"/>
              <a:gd name="T9" fmla="*/ 1570 h 3573"/>
              <a:gd name="T10" fmla="*/ 652 w 2784"/>
              <a:gd name="T11" fmla="*/ 1805 h 3573"/>
              <a:gd name="T12" fmla="*/ 743 w 2784"/>
              <a:gd name="T13" fmla="*/ 1857 h 3573"/>
              <a:gd name="T14" fmla="*/ 1029 w 2784"/>
              <a:gd name="T15" fmla="*/ 1765 h 3573"/>
              <a:gd name="T16" fmla="*/ 861 w 2784"/>
              <a:gd name="T17" fmla="*/ 1484 h 3573"/>
              <a:gd name="T18" fmla="*/ 1534 w 2784"/>
              <a:gd name="T19" fmla="*/ 1689 h 3573"/>
              <a:gd name="T20" fmla="*/ 1551 w 2784"/>
              <a:gd name="T21" fmla="*/ 2023 h 3573"/>
              <a:gd name="T22" fmla="*/ 1926 w 2784"/>
              <a:gd name="T23" fmla="*/ 1729 h 3573"/>
              <a:gd name="T24" fmla="*/ 1900 w 2784"/>
              <a:gd name="T25" fmla="*/ 1396 h 3573"/>
              <a:gd name="T26" fmla="*/ 506 w 2784"/>
              <a:gd name="T27" fmla="*/ 1410 h 3573"/>
              <a:gd name="T28" fmla="*/ 1958 w 2784"/>
              <a:gd name="T29" fmla="*/ 1167 h 3573"/>
              <a:gd name="T30" fmla="*/ 1172 w 2784"/>
              <a:gd name="T31" fmla="*/ 951 h 3573"/>
              <a:gd name="T32" fmla="*/ 1013 w 2784"/>
              <a:gd name="T33" fmla="*/ 1302 h 3573"/>
              <a:gd name="T34" fmla="*/ 1331 w 2784"/>
              <a:gd name="T35" fmla="*/ 1553 h 3573"/>
              <a:gd name="T36" fmla="*/ 1491 w 2784"/>
              <a:gd name="T37" fmla="*/ 1202 h 3573"/>
              <a:gd name="T38" fmla="*/ 1761 w 2784"/>
              <a:gd name="T39" fmla="*/ 646 h 3573"/>
              <a:gd name="T40" fmla="*/ 1475 w 2784"/>
              <a:gd name="T41" fmla="*/ 739 h 3573"/>
              <a:gd name="T42" fmla="*/ 1643 w 2784"/>
              <a:gd name="T43" fmla="*/ 1020 h 3573"/>
              <a:gd name="T44" fmla="*/ 1840 w 2784"/>
              <a:gd name="T45" fmla="*/ 849 h 3573"/>
              <a:gd name="T46" fmla="*/ 1836 w 2784"/>
              <a:gd name="T47" fmla="*/ 668 h 3573"/>
              <a:gd name="T48" fmla="*/ 1017 w 2784"/>
              <a:gd name="T49" fmla="*/ 459 h 3573"/>
              <a:gd name="T50" fmla="*/ 620 w 2784"/>
              <a:gd name="T51" fmla="*/ 720 h 3573"/>
              <a:gd name="T52" fmla="*/ 525 w 2784"/>
              <a:gd name="T53" fmla="*/ 1092 h 3573"/>
              <a:gd name="T54" fmla="*/ 1048 w 2784"/>
              <a:gd name="T55" fmla="*/ 745 h 3573"/>
              <a:gd name="T56" fmla="*/ 1337 w 2784"/>
              <a:gd name="T57" fmla="*/ 545 h 3573"/>
              <a:gd name="T58" fmla="*/ 2249 w 2784"/>
              <a:gd name="T59" fmla="*/ 422 h 3573"/>
              <a:gd name="T60" fmla="*/ 2279 w 2784"/>
              <a:gd name="T61" fmla="*/ 983 h 3573"/>
              <a:gd name="T62" fmla="*/ 2287 w 2784"/>
              <a:gd name="T63" fmla="*/ 1487 h 3573"/>
              <a:gd name="T64" fmla="*/ 2055 w 2784"/>
              <a:gd name="T65" fmla="*/ 1947 h 3573"/>
              <a:gd name="T66" fmla="*/ 1623 w 2784"/>
              <a:gd name="T67" fmla="*/ 2247 h 3573"/>
              <a:gd name="T68" fmla="*/ 1171 w 2784"/>
              <a:gd name="T69" fmla="*/ 2311 h 3573"/>
              <a:gd name="T70" fmla="*/ 653 w 2784"/>
              <a:gd name="T71" fmla="*/ 2129 h 3573"/>
              <a:gd name="T72" fmla="*/ 784 w 2784"/>
              <a:gd name="T73" fmla="*/ 2462 h 3573"/>
              <a:gd name="T74" fmla="*/ 1348 w 2784"/>
              <a:gd name="T75" fmla="*/ 2546 h 3573"/>
              <a:gd name="T76" fmla="*/ 1898 w 2784"/>
              <a:gd name="T77" fmla="*/ 2379 h 3573"/>
              <a:gd name="T78" fmla="*/ 2333 w 2784"/>
              <a:gd name="T79" fmla="*/ 1970 h 3573"/>
              <a:gd name="T80" fmla="*/ 2536 w 2784"/>
              <a:gd name="T81" fmla="*/ 1429 h 3573"/>
              <a:gd name="T82" fmla="*/ 2490 w 2784"/>
              <a:gd name="T83" fmla="*/ 862 h 3573"/>
              <a:gd name="T84" fmla="*/ 2336 w 2784"/>
              <a:gd name="T85" fmla="*/ 0 h 3573"/>
              <a:gd name="T86" fmla="*/ 2661 w 2784"/>
              <a:gd name="T87" fmla="*/ 647 h 3573"/>
              <a:gd name="T88" fmla="*/ 2784 w 2784"/>
              <a:gd name="T89" fmla="*/ 1262 h 3573"/>
              <a:gd name="T90" fmla="*/ 2652 w 2784"/>
              <a:gd name="T91" fmla="*/ 1876 h 3573"/>
              <a:gd name="T92" fmla="*/ 2267 w 2784"/>
              <a:gd name="T93" fmla="*/ 2401 h 3573"/>
              <a:gd name="T94" fmla="*/ 1718 w 2784"/>
              <a:gd name="T95" fmla="*/ 2714 h 3573"/>
              <a:gd name="T96" fmla="*/ 1490 w 2784"/>
              <a:gd name="T97" fmla="*/ 2904 h 3573"/>
              <a:gd name="T98" fmla="*/ 1816 w 2784"/>
              <a:gd name="T99" fmla="*/ 3139 h 3573"/>
              <a:gd name="T100" fmla="*/ 1920 w 2784"/>
              <a:gd name="T101" fmla="*/ 3573 h 3573"/>
              <a:gd name="T102" fmla="*/ 656 w 2784"/>
              <a:gd name="T103" fmla="*/ 3187 h 3573"/>
              <a:gd name="T104" fmla="*/ 956 w 2784"/>
              <a:gd name="T105" fmla="*/ 2925 h 3573"/>
              <a:gd name="T106" fmla="*/ 878 w 2784"/>
              <a:gd name="T107" fmla="*/ 2740 h 3573"/>
              <a:gd name="T108" fmla="*/ 324 w 2784"/>
              <a:gd name="T109" fmla="*/ 2474 h 3573"/>
              <a:gd name="T110" fmla="*/ 301 w 2784"/>
              <a:gd name="T111" fmla="*/ 1726 h 3573"/>
              <a:gd name="T112" fmla="*/ 191 w 2784"/>
              <a:gd name="T113" fmla="*/ 1233 h 3573"/>
              <a:gd name="T114" fmla="*/ 320 w 2784"/>
              <a:gd name="T115" fmla="*/ 743 h 3573"/>
              <a:gd name="T116" fmla="*/ 679 w 2784"/>
              <a:gd name="T117" fmla="*/ 358 h 3573"/>
              <a:gd name="T118" fmla="*/ 1174 w 2784"/>
              <a:gd name="T119" fmla="*/ 193 h 3573"/>
              <a:gd name="T120" fmla="*/ 1713 w 2784"/>
              <a:gd name="T121" fmla="*/ 295 h 3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84" h="3573">
                <a:moveTo>
                  <a:pt x="1251" y="3101"/>
                </a:moveTo>
                <a:lnTo>
                  <a:pt x="1196" y="3103"/>
                </a:lnTo>
                <a:lnTo>
                  <a:pt x="1143" y="3112"/>
                </a:lnTo>
                <a:lnTo>
                  <a:pt x="1092" y="3126"/>
                </a:lnTo>
                <a:lnTo>
                  <a:pt x="1044" y="3144"/>
                </a:lnTo>
                <a:lnTo>
                  <a:pt x="1000" y="3167"/>
                </a:lnTo>
                <a:lnTo>
                  <a:pt x="958" y="3194"/>
                </a:lnTo>
                <a:lnTo>
                  <a:pt x="923" y="3226"/>
                </a:lnTo>
                <a:lnTo>
                  <a:pt x="891" y="3259"/>
                </a:lnTo>
                <a:lnTo>
                  <a:pt x="864" y="3297"/>
                </a:lnTo>
                <a:lnTo>
                  <a:pt x="844" y="3337"/>
                </a:lnTo>
                <a:lnTo>
                  <a:pt x="1660" y="3337"/>
                </a:lnTo>
                <a:lnTo>
                  <a:pt x="1638" y="3297"/>
                </a:lnTo>
                <a:lnTo>
                  <a:pt x="1612" y="3259"/>
                </a:lnTo>
                <a:lnTo>
                  <a:pt x="1581" y="3226"/>
                </a:lnTo>
                <a:lnTo>
                  <a:pt x="1544" y="3194"/>
                </a:lnTo>
                <a:lnTo>
                  <a:pt x="1504" y="3167"/>
                </a:lnTo>
                <a:lnTo>
                  <a:pt x="1459" y="3144"/>
                </a:lnTo>
                <a:lnTo>
                  <a:pt x="1412" y="3126"/>
                </a:lnTo>
                <a:lnTo>
                  <a:pt x="1361" y="3112"/>
                </a:lnTo>
                <a:lnTo>
                  <a:pt x="1308" y="3103"/>
                </a:lnTo>
                <a:lnTo>
                  <a:pt x="1251" y="3101"/>
                </a:lnTo>
                <a:close/>
                <a:moveTo>
                  <a:pt x="1167" y="1959"/>
                </a:moveTo>
                <a:lnTo>
                  <a:pt x="1110" y="1989"/>
                </a:lnTo>
                <a:lnTo>
                  <a:pt x="1054" y="2016"/>
                </a:lnTo>
                <a:lnTo>
                  <a:pt x="999" y="2039"/>
                </a:lnTo>
                <a:lnTo>
                  <a:pt x="1059" y="2055"/>
                </a:lnTo>
                <a:lnTo>
                  <a:pt x="1121" y="2068"/>
                </a:lnTo>
                <a:lnTo>
                  <a:pt x="1185" y="2075"/>
                </a:lnTo>
                <a:lnTo>
                  <a:pt x="1178" y="2016"/>
                </a:lnTo>
                <a:lnTo>
                  <a:pt x="1167" y="1959"/>
                </a:lnTo>
                <a:close/>
                <a:moveTo>
                  <a:pt x="768" y="1423"/>
                </a:moveTo>
                <a:lnTo>
                  <a:pt x="738" y="1474"/>
                </a:lnTo>
                <a:lnTo>
                  <a:pt x="713" y="1524"/>
                </a:lnTo>
                <a:lnTo>
                  <a:pt x="693" y="1570"/>
                </a:lnTo>
                <a:lnTo>
                  <a:pt x="677" y="1614"/>
                </a:lnTo>
                <a:lnTo>
                  <a:pt x="664" y="1655"/>
                </a:lnTo>
                <a:lnTo>
                  <a:pt x="655" y="1692"/>
                </a:lnTo>
                <a:lnTo>
                  <a:pt x="649" y="1727"/>
                </a:lnTo>
                <a:lnTo>
                  <a:pt x="646" y="1757"/>
                </a:lnTo>
                <a:lnTo>
                  <a:pt x="647" y="1782"/>
                </a:lnTo>
                <a:lnTo>
                  <a:pt x="652" y="1805"/>
                </a:lnTo>
                <a:lnTo>
                  <a:pt x="658" y="1823"/>
                </a:lnTo>
                <a:lnTo>
                  <a:pt x="668" y="1836"/>
                </a:lnTo>
                <a:lnTo>
                  <a:pt x="680" y="1845"/>
                </a:lnTo>
                <a:lnTo>
                  <a:pt x="695" y="1851"/>
                </a:lnTo>
                <a:lnTo>
                  <a:pt x="710" y="1855"/>
                </a:lnTo>
                <a:lnTo>
                  <a:pt x="726" y="1857"/>
                </a:lnTo>
                <a:lnTo>
                  <a:pt x="743" y="1857"/>
                </a:lnTo>
                <a:lnTo>
                  <a:pt x="773" y="1856"/>
                </a:lnTo>
                <a:lnTo>
                  <a:pt x="809" y="1850"/>
                </a:lnTo>
                <a:lnTo>
                  <a:pt x="847" y="1840"/>
                </a:lnTo>
                <a:lnTo>
                  <a:pt x="888" y="1827"/>
                </a:lnTo>
                <a:lnTo>
                  <a:pt x="932" y="1810"/>
                </a:lnTo>
                <a:lnTo>
                  <a:pt x="980" y="1790"/>
                </a:lnTo>
                <a:lnTo>
                  <a:pt x="1029" y="1765"/>
                </a:lnTo>
                <a:lnTo>
                  <a:pt x="1081" y="1735"/>
                </a:lnTo>
                <a:lnTo>
                  <a:pt x="1052" y="1688"/>
                </a:lnTo>
                <a:lnTo>
                  <a:pt x="1019" y="1642"/>
                </a:lnTo>
                <a:lnTo>
                  <a:pt x="984" y="1599"/>
                </a:lnTo>
                <a:lnTo>
                  <a:pt x="945" y="1557"/>
                </a:lnTo>
                <a:lnTo>
                  <a:pt x="904" y="1519"/>
                </a:lnTo>
                <a:lnTo>
                  <a:pt x="861" y="1484"/>
                </a:lnTo>
                <a:lnTo>
                  <a:pt x="815" y="1451"/>
                </a:lnTo>
                <a:lnTo>
                  <a:pt x="768" y="1423"/>
                </a:lnTo>
                <a:close/>
                <a:moveTo>
                  <a:pt x="1822" y="1374"/>
                </a:moveTo>
                <a:lnTo>
                  <a:pt x="1758" y="1455"/>
                </a:lnTo>
                <a:lnTo>
                  <a:pt x="1688" y="1536"/>
                </a:lnTo>
                <a:lnTo>
                  <a:pt x="1613" y="1614"/>
                </a:lnTo>
                <a:lnTo>
                  <a:pt x="1534" y="1689"/>
                </a:lnTo>
                <a:lnTo>
                  <a:pt x="1455" y="1758"/>
                </a:lnTo>
                <a:lnTo>
                  <a:pt x="1374" y="1822"/>
                </a:lnTo>
                <a:lnTo>
                  <a:pt x="1395" y="1900"/>
                </a:lnTo>
                <a:lnTo>
                  <a:pt x="1411" y="1980"/>
                </a:lnTo>
                <a:lnTo>
                  <a:pt x="1420" y="2061"/>
                </a:lnTo>
                <a:lnTo>
                  <a:pt x="1487" y="2044"/>
                </a:lnTo>
                <a:lnTo>
                  <a:pt x="1551" y="2023"/>
                </a:lnTo>
                <a:lnTo>
                  <a:pt x="1613" y="1996"/>
                </a:lnTo>
                <a:lnTo>
                  <a:pt x="1673" y="1963"/>
                </a:lnTo>
                <a:lnTo>
                  <a:pt x="1731" y="1925"/>
                </a:lnTo>
                <a:lnTo>
                  <a:pt x="1785" y="1883"/>
                </a:lnTo>
                <a:lnTo>
                  <a:pt x="1836" y="1836"/>
                </a:lnTo>
                <a:lnTo>
                  <a:pt x="1883" y="1784"/>
                </a:lnTo>
                <a:lnTo>
                  <a:pt x="1926" y="1729"/>
                </a:lnTo>
                <a:lnTo>
                  <a:pt x="1964" y="1671"/>
                </a:lnTo>
                <a:lnTo>
                  <a:pt x="1995" y="1611"/>
                </a:lnTo>
                <a:lnTo>
                  <a:pt x="2022" y="1549"/>
                </a:lnTo>
                <a:lnTo>
                  <a:pt x="2044" y="1486"/>
                </a:lnTo>
                <a:lnTo>
                  <a:pt x="2060" y="1421"/>
                </a:lnTo>
                <a:lnTo>
                  <a:pt x="1979" y="1411"/>
                </a:lnTo>
                <a:lnTo>
                  <a:pt x="1900" y="1396"/>
                </a:lnTo>
                <a:lnTo>
                  <a:pt x="1822" y="1374"/>
                </a:lnTo>
                <a:close/>
                <a:moveTo>
                  <a:pt x="429" y="1319"/>
                </a:moveTo>
                <a:lnTo>
                  <a:pt x="437" y="1382"/>
                </a:lnTo>
                <a:lnTo>
                  <a:pt x="449" y="1443"/>
                </a:lnTo>
                <a:lnTo>
                  <a:pt x="465" y="1504"/>
                </a:lnTo>
                <a:lnTo>
                  <a:pt x="474" y="1482"/>
                </a:lnTo>
                <a:lnTo>
                  <a:pt x="506" y="1410"/>
                </a:lnTo>
                <a:lnTo>
                  <a:pt x="545" y="1337"/>
                </a:lnTo>
                <a:lnTo>
                  <a:pt x="488" y="1325"/>
                </a:lnTo>
                <a:lnTo>
                  <a:pt x="429" y="1319"/>
                </a:lnTo>
                <a:close/>
                <a:moveTo>
                  <a:pt x="2037" y="1000"/>
                </a:moveTo>
                <a:lnTo>
                  <a:pt x="2029" y="1021"/>
                </a:lnTo>
                <a:lnTo>
                  <a:pt x="1996" y="1094"/>
                </a:lnTo>
                <a:lnTo>
                  <a:pt x="1958" y="1167"/>
                </a:lnTo>
                <a:lnTo>
                  <a:pt x="2016" y="1178"/>
                </a:lnTo>
                <a:lnTo>
                  <a:pt x="2074" y="1185"/>
                </a:lnTo>
                <a:lnTo>
                  <a:pt x="2067" y="1122"/>
                </a:lnTo>
                <a:lnTo>
                  <a:pt x="2055" y="1060"/>
                </a:lnTo>
                <a:lnTo>
                  <a:pt x="2037" y="1000"/>
                </a:lnTo>
                <a:close/>
                <a:moveTo>
                  <a:pt x="1228" y="903"/>
                </a:moveTo>
                <a:lnTo>
                  <a:pt x="1172" y="951"/>
                </a:lnTo>
                <a:lnTo>
                  <a:pt x="1115" y="1002"/>
                </a:lnTo>
                <a:lnTo>
                  <a:pt x="1057" y="1057"/>
                </a:lnTo>
                <a:lnTo>
                  <a:pt x="1001" y="1115"/>
                </a:lnTo>
                <a:lnTo>
                  <a:pt x="950" y="1172"/>
                </a:lnTo>
                <a:lnTo>
                  <a:pt x="903" y="1229"/>
                </a:lnTo>
                <a:lnTo>
                  <a:pt x="958" y="1263"/>
                </a:lnTo>
                <a:lnTo>
                  <a:pt x="1013" y="1302"/>
                </a:lnTo>
                <a:lnTo>
                  <a:pt x="1064" y="1345"/>
                </a:lnTo>
                <a:lnTo>
                  <a:pt x="1112" y="1391"/>
                </a:lnTo>
                <a:lnTo>
                  <a:pt x="1158" y="1440"/>
                </a:lnTo>
                <a:lnTo>
                  <a:pt x="1200" y="1491"/>
                </a:lnTo>
                <a:lnTo>
                  <a:pt x="1239" y="1544"/>
                </a:lnTo>
                <a:lnTo>
                  <a:pt x="1275" y="1601"/>
                </a:lnTo>
                <a:lnTo>
                  <a:pt x="1331" y="1553"/>
                </a:lnTo>
                <a:lnTo>
                  <a:pt x="1389" y="1502"/>
                </a:lnTo>
                <a:lnTo>
                  <a:pt x="1446" y="1447"/>
                </a:lnTo>
                <a:lnTo>
                  <a:pt x="1502" y="1388"/>
                </a:lnTo>
                <a:lnTo>
                  <a:pt x="1554" y="1332"/>
                </a:lnTo>
                <a:lnTo>
                  <a:pt x="1600" y="1275"/>
                </a:lnTo>
                <a:lnTo>
                  <a:pt x="1544" y="1239"/>
                </a:lnTo>
                <a:lnTo>
                  <a:pt x="1491" y="1202"/>
                </a:lnTo>
                <a:lnTo>
                  <a:pt x="1440" y="1158"/>
                </a:lnTo>
                <a:lnTo>
                  <a:pt x="1391" y="1113"/>
                </a:lnTo>
                <a:lnTo>
                  <a:pt x="1344" y="1064"/>
                </a:lnTo>
                <a:lnTo>
                  <a:pt x="1302" y="1013"/>
                </a:lnTo>
                <a:lnTo>
                  <a:pt x="1264" y="960"/>
                </a:lnTo>
                <a:lnTo>
                  <a:pt x="1228" y="903"/>
                </a:lnTo>
                <a:close/>
                <a:moveTo>
                  <a:pt x="1761" y="646"/>
                </a:moveTo>
                <a:lnTo>
                  <a:pt x="1729" y="648"/>
                </a:lnTo>
                <a:lnTo>
                  <a:pt x="1695" y="654"/>
                </a:lnTo>
                <a:lnTo>
                  <a:pt x="1657" y="663"/>
                </a:lnTo>
                <a:lnTo>
                  <a:pt x="1616" y="676"/>
                </a:lnTo>
                <a:lnTo>
                  <a:pt x="1571" y="694"/>
                </a:lnTo>
                <a:lnTo>
                  <a:pt x="1523" y="714"/>
                </a:lnTo>
                <a:lnTo>
                  <a:pt x="1475" y="739"/>
                </a:lnTo>
                <a:lnTo>
                  <a:pt x="1423" y="769"/>
                </a:lnTo>
                <a:lnTo>
                  <a:pt x="1452" y="815"/>
                </a:lnTo>
                <a:lnTo>
                  <a:pt x="1483" y="861"/>
                </a:lnTo>
                <a:lnTo>
                  <a:pt x="1519" y="904"/>
                </a:lnTo>
                <a:lnTo>
                  <a:pt x="1557" y="945"/>
                </a:lnTo>
                <a:lnTo>
                  <a:pt x="1599" y="985"/>
                </a:lnTo>
                <a:lnTo>
                  <a:pt x="1643" y="1020"/>
                </a:lnTo>
                <a:lnTo>
                  <a:pt x="1688" y="1052"/>
                </a:lnTo>
                <a:lnTo>
                  <a:pt x="1736" y="1081"/>
                </a:lnTo>
                <a:lnTo>
                  <a:pt x="1765" y="1029"/>
                </a:lnTo>
                <a:lnTo>
                  <a:pt x="1789" y="980"/>
                </a:lnTo>
                <a:lnTo>
                  <a:pt x="1810" y="934"/>
                </a:lnTo>
                <a:lnTo>
                  <a:pt x="1827" y="890"/>
                </a:lnTo>
                <a:lnTo>
                  <a:pt x="1840" y="849"/>
                </a:lnTo>
                <a:lnTo>
                  <a:pt x="1849" y="811"/>
                </a:lnTo>
                <a:lnTo>
                  <a:pt x="1854" y="777"/>
                </a:lnTo>
                <a:lnTo>
                  <a:pt x="1856" y="747"/>
                </a:lnTo>
                <a:lnTo>
                  <a:pt x="1856" y="721"/>
                </a:lnTo>
                <a:lnTo>
                  <a:pt x="1852" y="698"/>
                </a:lnTo>
                <a:lnTo>
                  <a:pt x="1845" y="681"/>
                </a:lnTo>
                <a:lnTo>
                  <a:pt x="1836" y="668"/>
                </a:lnTo>
                <a:lnTo>
                  <a:pt x="1824" y="659"/>
                </a:lnTo>
                <a:lnTo>
                  <a:pt x="1809" y="653"/>
                </a:lnTo>
                <a:lnTo>
                  <a:pt x="1792" y="649"/>
                </a:lnTo>
                <a:lnTo>
                  <a:pt x="1776" y="647"/>
                </a:lnTo>
                <a:lnTo>
                  <a:pt x="1761" y="646"/>
                </a:lnTo>
                <a:close/>
                <a:moveTo>
                  <a:pt x="1083" y="443"/>
                </a:moveTo>
                <a:lnTo>
                  <a:pt x="1017" y="459"/>
                </a:lnTo>
                <a:lnTo>
                  <a:pt x="952" y="481"/>
                </a:lnTo>
                <a:lnTo>
                  <a:pt x="890" y="508"/>
                </a:lnTo>
                <a:lnTo>
                  <a:pt x="831" y="541"/>
                </a:lnTo>
                <a:lnTo>
                  <a:pt x="773" y="578"/>
                </a:lnTo>
                <a:lnTo>
                  <a:pt x="719" y="620"/>
                </a:lnTo>
                <a:lnTo>
                  <a:pt x="668" y="668"/>
                </a:lnTo>
                <a:lnTo>
                  <a:pt x="620" y="720"/>
                </a:lnTo>
                <a:lnTo>
                  <a:pt x="577" y="775"/>
                </a:lnTo>
                <a:lnTo>
                  <a:pt x="540" y="833"/>
                </a:lnTo>
                <a:lnTo>
                  <a:pt x="507" y="892"/>
                </a:lnTo>
                <a:lnTo>
                  <a:pt x="481" y="954"/>
                </a:lnTo>
                <a:lnTo>
                  <a:pt x="460" y="1018"/>
                </a:lnTo>
                <a:lnTo>
                  <a:pt x="443" y="1083"/>
                </a:lnTo>
                <a:lnTo>
                  <a:pt x="525" y="1092"/>
                </a:lnTo>
                <a:lnTo>
                  <a:pt x="604" y="1108"/>
                </a:lnTo>
                <a:lnTo>
                  <a:pt x="682" y="1129"/>
                </a:lnTo>
                <a:lnTo>
                  <a:pt x="746" y="1049"/>
                </a:lnTo>
                <a:lnTo>
                  <a:pt x="815" y="968"/>
                </a:lnTo>
                <a:lnTo>
                  <a:pt x="890" y="890"/>
                </a:lnTo>
                <a:lnTo>
                  <a:pt x="969" y="815"/>
                </a:lnTo>
                <a:lnTo>
                  <a:pt x="1048" y="745"/>
                </a:lnTo>
                <a:lnTo>
                  <a:pt x="1129" y="681"/>
                </a:lnTo>
                <a:lnTo>
                  <a:pt x="1108" y="604"/>
                </a:lnTo>
                <a:lnTo>
                  <a:pt x="1092" y="523"/>
                </a:lnTo>
                <a:lnTo>
                  <a:pt x="1083" y="443"/>
                </a:lnTo>
                <a:close/>
                <a:moveTo>
                  <a:pt x="1318" y="428"/>
                </a:moveTo>
                <a:lnTo>
                  <a:pt x="1325" y="487"/>
                </a:lnTo>
                <a:lnTo>
                  <a:pt x="1337" y="545"/>
                </a:lnTo>
                <a:lnTo>
                  <a:pt x="1393" y="515"/>
                </a:lnTo>
                <a:lnTo>
                  <a:pt x="1450" y="488"/>
                </a:lnTo>
                <a:lnTo>
                  <a:pt x="1504" y="465"/>
                </a:lnTo>
                <a:lnTo>
                  <a:pt x="1443" y="448"/>
                </a:lnTo>
                <a:lnTo>
                  <a:pt x="1381" y="436"/>
                </a:lnTo>
                <a:lnTo>
                  <a:pt x="1318" y="428"/>
                </a:lnTo>
                <a:close/>
                <a:moveTo>
                  <a:pt x="2249" y="422"/>
                </a:moveTo>
                <a:lnTo>
                  <a:pt x="2081" y="589"/>
                </a:lnTo>
                <a:lnTo>
                  <a:pt x="2126" y="649"/>
                </a:lnTo>
                <a:lnTo>
                  <a:pt x="2166" y="713"/>
                </a:lnTo>
                <a:lnTo>
                  <a:pt x="2202" y="778"/>
                </a:lnTo>
                <a:lnTo>
                  <a:pt x="2233" y="846"/>
                </a:lnTo>
                <a:lnTo>
                  <a:pt x="2259" y="914"/>
                </a:lnTo>
                <a:lnTo>
                  <a:pt x="2279" y="983"/>
                </a:lnTo>
                <a:lnTo>
                  <a:pt x="2294" y="1055"/>
                </a:lnTo>
                <a:lnTo>
                  <a:pt x="2305" y="1127"/>
                </a:lnTo>
                <a:lnTo>
                  <a:pt x="2312" y="1199"/>
                </a:lnTo>
                <a:lnTo>
                  <a:pt x="2313" y="1271"/>
                </a:lnTo>
                <a:lnTo>
                  <a:pt x="2308" y="1344"/>
                </a:lnTo>
                <a:lnTo>
                  <a:pt x="2300" y="1415"/>
                </a:lnTo>
                <a:lnTo>
                  <a:pt x="2287" y="1487"/>
                </a:lnTo>
                <a:lnTo>
                  <a:pt x="2268" y="1557"/>
                </a:lnTo>
                <a:lnTo>
                  <a:pt x="2244" y="1627"/>
                </a:lnTo>
                <a:lnTo>
                  <a:pt x="2216" y="1694"/>
                </a:lnTo>
                <a:lnTo>
                  <a:pt x="2184" y="1760"/>
                </a:lnTo>
                <a:lnTo>
                  <a:pt x="2146" y="1825"/>
                </a:lnTo>
                <a:lnTo>
                  <a:pt x="2102" y="1887"/>
                </a:lnTo>
                <a:lnTo>
                  <a:pt x="2055" y="1947"/>
                </a:lnTo>
                <a:lnTo>
                  <a:pt x="2003" y="2003"/>
                </a:lnTo>
                <a:lnTo>
                  <a:pt x="1946" y="2055"/>
                </a:lnTo>
                <a:lnTo>
                  <a:pt x="1887" y="2103"/>
                </a:lnTo>
                <a:lnTo>
                  <a:pt x="1825" y="2146"/>
                </a:lnTo>
                <a:lnTo>
                  <a:pt x="1760" y="2185"/>
                </a:lnTo>
                <a:lnTo>
                  <a:pt x="1693" y="2219"/>
                </a:lnTo>
                <a:lnTo>
                  <a:pt x="1623" y="2247"/>
                </a:lnTo>
                <a:lnTo>
                  <a:pt x="1552" y="2271"/>
                </a:lnTo>
                <a:lnTo>
                  <a:pt x="1479" y="2290"/>
                </a:lnTo>
                <a:lnTo>
                  <a:pt x="1404" y="2304"/>
                </a:lnTo>
                <a:lnTo>
                  <a:pt x="1328" y="2311"/>
                </a:lnTo>
                <a:lnTo>
                  <a:pt x="1251" y="2315"/>
                </a:lnTo>
                <a:lnTo>
                  <a:pt x="1251" y="2315"/>
                </a:lnTo>
                <a:lnTo>
                  <a:pt x="1171" y="2311"/>
                </a:lnTo>
                <a:lnTo>
                  <a:pt x="1091" y="2302"/>
                </a:lnTo>
                <a:lnTo>
                  <a:pt x="1013" y="2287"/>
                </a:lnTo>
                <a:lnTo>
                  <a:pt x="937" y="2267"/>
                </a:lnTo>
                <a:lnTo>
                  <a:pt x="862" y="2241"/>
                </a:lnTo>
                <a:lnTo>
                  <a:pt x="790" y="2209"/>
                </a:lnTo>
                <a:lnTo>
                  <a:pt x="720" y="2171"/>
                </a:lnTo>
                <a:lnTo>
                  <a:pt x="653" y="2129"/>
                </a:lnTo>
                <a:lnTo>
                  <a:pt x="589" y="2081"/>
                </a:lnTo>
                <a:lnTo>
                  <a:pt x="422" y="2249"/>
                </a:lnTo>
                <a:lnTo>
                  <a:pt x="489" y="2303"/>
                </a:lnTo>
                <a:lnTo>
                  <a:pt x="559" y="2350"/>
                </a:lnTo>
                <a:lnTo>
                  <a:pt x="632" y="2393"/>
                </a:lnTo>
                <a:lnTo>
                  <a:pt x="707" y="2431"/>
                </a:lnTo>
                <a:lnTo>
                  <a:pt x="784" y="2462"/>
                </a:lnTo>
                <a:lnTo>
                  <a:pt x="862" y="2490"/>
                </a:lnTo>
                <a:lnTo>
                  <a:pt x="941" y="2512"/>
                </a:lnTo>
                <a:lnTo>
                  <a:pt x="1021" y="2529"/>
                </a:lnTo>
                <a:lnTo>
                  <a:pt x="1103" y="2541"/>
                </a:lnTo>
                <a:lnTo>
                  <a:pt x="1184" y="2548"/>
                </a:lnTo>
                <a:lnTo>
                  <a:pt x="1266" y="2549"/>
                </a:lnTo>
                <a:lnTo>
                  <a:pt x="1348" y="2546"/>
                </a:lnTo>
                <a:lnTo>
                  <a:pt x="1429" y="2537"/>
                </a:lnTo>
                <a:lnTo>
                  <a:pt x="1510" y="2524"/>
                </a:lnTo>
                <a:lnTo>
                  <a:pt x="1591" y="2504"/>
                </a:lnTo>
                <a:lnTo>
                  <a:pt x="1670" y="2481"/>
                </a:lnTo>
                <a:lnTo>
                  <a:pt x="1747" y="2451"/>
                </a:lnTo>
                <a:lnTo>
                  <a:pt x="1823" y="2418"/>
                </a:lnTo>
                <a:lnTo>
                  <a:pt x="1898" y="2379"/>
                </a:lnTo>
                <a:lnTo>
                  <a:pt x="1969" y="2334"/>
                </a:lnTo>
                <a:lnTo>
                  <a:pt x="2038" y="2284"/>
                </a:lnTo>
                <a:lnTo>
                  <a:pt x="2106" y="2230"/>
                </a:lnTo>
                <a:lnTo>
                  <a:pt x="2170" y="2170"/>
                </a:lnTo>
                <a:lnTo>
                  <a:pt x="2229" y="2106"/>
                </a:lnTo>
                <a:lnTo>
                  <a:pt x="2284" y="2039"/>
                </a:lnTo>
                <a:lnTo>
                  <a:pt x="2333" y="1970"/>
                </a:lnTo>
                <a:lnTo>
                  <a:pt x="2378" y="1898"/>
                </a:lnTo>
                <a:lnTo>
                  <a:pt x="2417" y="1823"/>
                </a:lnTo>
                <a:lnTo>
                  <a:pt x="2452" y="1747"/>
                </a:lnTo>
                <a:lnTo>
                  <a:pt x="2480" y="1670"/>
                </a:lnTo>
                <a:lnTo>
                  <a:pt x="2504" y="1591"/>
                </a:lnTo>
                <a:lnTo>
                  <a:pt x="2523" y="1511"/>
                </a:lnTo>
                <a:lnTo>
                  <a:pt x="2536" y="1429"/>
                </a:lnTo>
                <a:lnTo>
                  <a:pt x="2545" y="1348"/>
                </a:lnTo>
                <a:lnTo>
                  <a:pt x="2548" y="1267"/>
                </a:lnTo>
                <a:lnTo>
                  <a:pt x="2547" y="1184"/>
                </a:lnTo>
                <a:lnTo>
                  <a:pt x="2541" y="1103"/>
                </a:lnTo>
                <a:lnTo>
                  <a:pt x="2529" y="1021"/>
                </a:lnTo>
                <a:lnTo>
                  <a:pt x="2511" y="941"/>
                </a:lnTo>
                <a:lnTo>
                  <a:pt x="2490" y="862"/>
                </a:lnTo>
                <a:lnTo>
                  <a:pt x="2461" y="784"/>
                </a:lnTo>
                <a:lnTo>
                  <a:pt x="2430" y="707"/>
                </a:lnTo>
                <a:lnTo>
                  <a:pt x="2392" y="632"/>
                </a:lnTo>
                <a:lnTo>
                  <a:pt x="2350" y="559"/>
                </a:lnTo>
                <a:lnTo>
                  <a:pt x="2302" y="489"/>
                </a:lnTo>
                <a:lnTo>
                  <a:pt x="2249" y="422"/>
                </a:lnTo>
                <a:close/>
                <a:moveTo>
                  <a:pt x="2336" y="0"/>
                </a:moveTo>
                <a:lnTo>
                  <a:pt x="2503" y="167"/>
                </a:lnTo>
                <a:lnTo>
                  <a:pt x="2416" y="253"/>
                </a:lnTo>
                <a:lnTo>
                  <a:pt x="2475" y="327"/>
                </a:lnTo>
                <a:lnTo>
                  <a:pt x="2530" y="404"/>
                </a:lnTo>
                <a:lnTo>
                  <a:pt x="2578" y="482"/>
                </a:lnTo>
                <a:lnTo>
                  <a:pt x="2623" y="564"/>
                </a:lnTo>
                <a:lnTo>
                  <a:pt x="2661" y="647"/>
                </a:lnTo>
                <a:lnTo>
                  <a:pt x="2694" y="732"/>
                </a:lnTo>
                <a:lnTo>
                  <a:pt x="2723" y="817"/>
                </a:lnTo>
                <a:lnTo>
                  <a:pt x="2745" y="905"/>
                </a:lnTo>
                <a:lnTo>
                  <a:pt x="2763" y="993"/>
                </a:lnTo>
                <a:lnTo>
                  <a:pt x="2776" y="1083"/>
                </a:lnTo>
                <a:lnTo>
                  <a:pt x="2782" y="1172"/>
                </a:lnTo>
                <a:lnTo>
                  <a:pt x="2784" y="1262"/>
                </a:lnTo>
                <a:lnTo>
                  <a:pt x="2781" y="1352"/>
                </a:lnTo>
                <a:lnTo>
                  <a:pt x="2773" y="1441"/>
                </a:lnTo>
                <a:lnTo>
                  <a:pt x="2760" y="1530"/>
                </a:lnTo>
                <a:lnTo>
                  <a:pt x="2740" y="1619"/>
                </a:lnTo>
                <a:lnTo>
                  <a:pt x="2716" y="1706"/>
                </a:lnTo>
                <a:lnTo>
                  <a:pt x="2687" y="1792"/>
                </a:lnTo>
                <a:lnTo>
                  <a:pt x="2652" y="1876"/>
                </a:lnTo>
                <a:lnTo>
                  <a:pt x="2613" y="1959"/>
                </a:lnTo>
                <a:lnTo>
                  <a:pt x="2568" y="2040"/>
                </a:lnTo>
                <a:lnTo>
                  <a:pt x="2518" y="2118"/>
                </a:lnTo>
                <a:lnTo>
                  <a:pt x="2462" y="2194"/>
                </a:lnTo>
                <a:lnTo>
                  <a:pt x="2402" y="2267"/>
                </a:lnTo>
                <a:lnTo>
                  <a:pt x="2336" y="2336"/>
                </a:lnTo>
                <a:lnTo>
                  <a:pt x="2267" y="2401"/>
                </a:lnTo>
                <a:lnTo>
                  <a:pt x="2196" y="2461"/>
                </a:lnTo>
                <a:lnTo>
                  <a:pt x="2121" y="2516"/>
                </a:lnTo>
                <a:lnTo>
                  <a:pt x="2044" y="2565"/>
                </a:lnTo>
                <a:lnTo>
                  <a:pt x="1965" y="2610"/>
                </a:lnTo>
                <a:lnTo>
                  <a:pt x="1884" y="2650"/>
                </a:lnTo>
                <a:lnTo>
                  <a:pt x="1801" y="2685"/>
                </a:lnTo>
                <a:lnTo>
                  <a:pt x="1718" y="2714"/>
                </a:lnTo>
                <a:lnTo>
                  <a:pt x="1632" y="2738"/>
                </a:lnTo>
                <a:lnTo>
                  <a:pt x="1545" y="2757"/>
                </a:lnTo>
                <a:lnTo>
                  <a:pt x="1457" y="2771"/>
                </a:lnTo>
                <a:lnTo>
                  <a:pt x="1369" y="2781"/>
                </a:lnTo>
                <a:lnTo>
                  <a:pt x="1369" y="2874"/>
                </a:lnTo>
                <a:lnTo>
                  <a:pt x="1431" y="2886"/>
                </a:lnTo>
                <a:lnTo>
                  <a:pt x="1490" y="2904"/>
                </a:lnTo>
                <a:lnTo>
                  <a:pt x="1547" y="2925"/>
                </a:lnTo>
                <a:lnTo>
                  <a:pt x="1600" y="2952"/>
                </a:lnTo>
                <a:lnTo>
                  <a:pt x="1651" y="2983"/>
                </a:lnTo>
                <a:lnTo>
                  <a:pt x="1698" y="3016"/>
                </a:lnTo>
                <a:lnTo>
                  <a:pt x="1741" y="3054"/>
                </a:lnTo>
                <a:lnTo>
                  <a:pt x="1781" y="3096"/>
                </a:lnTo>
                <a:lnTo>
                  <a:pt x="1816" y="3139"/>
                </a:lnTo>
                <a:lnTo>
                  <a:pt x="1847" y="3187"/>
                </a:lnTo>
                <a:lnTo>
                  <a:pt x="1873" y="3236"/>
                </a:lnTo>
                <a:lnTo>
                  <a:pt x="1893" y="3288"/>
                </a:lnTo>
                <a:lnTo>
                  <a:pt x="1908" y="3342"/>
                </a:lnTo>
                <a:lnTo>
                  <a:pt x="1917" y="3397"/>
                </a:lnTo>
                <a:lnTo>
                  <a:pt x="1920" y="3455"/>
                </a:lnTo>
                <a:lnTo>
                  <a:pt x="1920" y="3573"/>
                </a:lnTo>
                <a:lnTo>
                  <a:pt x="583" y="3573"/>
                </a:lnTo>
                <a:lnTo>
                  <a:pt x="583" y="3455"/>
                </a:lnTo>
                <a:lnTo>
                  <a:pt x="587" y="3397"/>
                </a:lnTo>
                <a:lnTo>
                  <a:pt x="595" y="3342"/>
                </a:lnTo>
                <a:lnTo>
                  <a:pt x="610" y="3288"/>
                </a:lnTo>
                <a:lnTo>
                  <a:pt x="631" y="3236"/>
                </a:lnTo>
                <a:lnTo>
                  <a:pt x="656" y="3187"/>
                </a:lnTo>
                <a:lnTo>
                  <a:pt x="687" y="3139"/>
                </a:lnTo>
                <a:lnTo>
                  <a:pt x="722" y="3096"/>
                </a:lnTo>
                <a:lnTo>
                  <a:pt x="761" y="3054"/>
                </a:lnTo>
                <a:lnTo>
                  <a:pt x="804" y="3016"/>
                </a:lnTo>
                <a:lnTo>
                  <a:pt x="852" y="2983"/>
                </a:lnTo>
                <a:lnTo>
                  <a:pt x="903" y="2952"/>
                </a:lnTo>
                <a:lnTo>
                  <a:pt x="956" y="2925"/>
                </a:lnTo>
                <a:lnTo>
                  <a:pt x="1013" y="2904"/>
                </a:lnTo>
                <a:lnTo>
                  <a:pt x="1072" y="2886"/>
                </a:lnTo>
                <a:lnTo>
                  <a:pt x="1134" y="2874"/>
                </a:lnTo>
                <a:lnTo>
                  <a:pt x="1134" y="2781"/>
                </a:lnTo>
                <a:lnTo>
                  <a:pt x="1047" y="2772"/>
                </a:lnTo>
                <a:lnTo>
                  <a:pt x="963" y="2758"/>
                </a:lnTo>
                <a:lnTo>
                  <a:pt x="878" y="2740"/>
                </a:lnTo>
                <a:lnTo>
                  <a:pt x="794" y="2716"/>
                </a:lnTo>
                <a:lnTo>
                  <a:pt x="711" y="2688"/>
                </a:lnTo>
                <a:lnTo>
                  <a:pt x="630" y="2655"/>
                </a:lnTo>
                <a:lnTo>
                  <a:pt x="551" y="2617"/>
                </a:lnTo>
                <a:lnTo>
                  <a:pt x="474" y="2574"/>
                </a:lnTo>
                <a:lnTo>
                  <a:pt x="398" y="2526"/>
                </a:lnTo>
                <a:lnTo>
                  <a:pt x="324" y="2474"/>
                </a:lnTo>
                <a:lnTo>
                  <a:pt x="254" y="2417"/>
                </a:lnTo>
                <a:lnTo>
                  <a:pt x="167" y="2503"/>
                </a:lnTo>
                <a:lnTo>
                  <a:pt x="0" y="2336"/>
                </a:lnTo>
                <a:lnTo>
                  <a:pt x="422" y="1915"/>
                </a:lnTo>
                <a:lnTo>
                  <a:pt x="377" y="1854"/>
                </a:lnTo>
                <a:lnTo>
                  <a:pt x="337" y="1791"/>
                </a:lnTo>
                <a:lnTo>
                  <a:pt x="301" y="1726"/>
                </a:lnTo>
                <a:lnTo>
                  <a:pt x="271" y="1658"/>
                </a:lnTo>
                <a:lnTo>
                  <a:pt x="245" y="1590"/>
                </a:lnTo>
                <a:lnTo>
                  <a:pt x="224" y="1519"/>
                </a:lnTo>
                <a:lnTo>
                  <a:pt x="209" y="1449"/>
                </a:lnTo>
                <a:lnTo>
                  <a:pt x="198" y="1377"/>
                </a:lnTo>
                <a:lnTo>
                  <a:pt x="192" y="1305"/>
                </a:lnTo>
                <a:lnTo>
                  <a:pt x="191" y="1233"/>
                </a:lnTo>
                <a:lnTo>
                  <a:pt x="194" y="1160"/>
                </a:lnTo>
                <a:lnTo>
                  <a:pt x="203" y="1088"/>
                </a:lnTo>
                <a:lnTo>
                  <a:pt x="217" y="1017"/>
                </a:lnTo>
                <a:lnTo>
                  <a:pt x="235" y="947"/>
                </a:lnTo>
                <a:lnTo>
                  <a:pt x="258" y="877"/>
                </a:lnTo>
                <a:lnTo>
                  <a:pt x="286" y="809"/>
                </a:lnTo>
                <a:lnTo>
                  <a:pt x="320" y="743"/>
                </a:lnTo>
                <a:lnTo>
                  <a:pt x="358" y="679"/>
                </a:lnTo>
                <a:lnTo>
                  <a:pt x="400" y="617"/>
                </a:lnTo>
                <a:lnTo>
                  <a:pt x="448" y="557"/>
                </a:lnTo>
                <a:lnTo>
                  <a:pt x="501" y="501"/>
                </a:lnTo>
                <a:lnTo>
                  <a:pt x="557" y="449"/>
                </a:lnTo>
                <a:lnTo>
                  <a:pt x="617" y="400"/>
                </a:lnTo>
                <a:lnTo>
                  <a:pt x="679" y="358"/>
                </a:lnTo>
                <a:lnTo>
                  <a:pt x="744" y="318"/>
                </a:lnTo>
                <a:lnTo>
                  <a:pt x="811" y="285"/>
                </a:lnTo>
                <a:lnTo>
                  <a:pt x="880" y="257"/>
                </a:lnTo>
                <a:lnTo>
                  <a:pt x="951" y="233"/>
                </a:lnTo>
                <a:lnTo>
                  <a:pt x="1025" y="214"/>
                </a:lnTo>
                <a:lnTo>
                  <a:pt x="1099" y="200"/>
                </a:lnTo>
                <a:lnTo>
                  <a:pt x="1174" y="193"/>
                </a:lnTo>
                <a:lnTo>
                  <a:pt x="1251" y="189"/>
                </a:lnTo>
                <a:lnTo>
                  <a:pt x="1333" y="193"/>
                </a:lnTo>
                <a:lnTo>
                  <a:pt x="1412" y="201"/>
                </a:lnTo>
                <a:lnTo>
                  <a:pt x="1490" y="216"/>
                </a:lnTo>
                <a:lnTo>
                  <a:pt x="1567" y="237"/>
                </a:lnTo>
                <a:lnTo>
                  <a:pt x="1642" y="263"/>
                </a:lnTo>
                <a:lnTo>
                  <a:pt x="1713" y="295"/>
                </a:lnTo>
                <a:lnTo>
                  <a:pt x="1784" y="331"/>
                </a:lnTo>
                <a:lnTo>
                  <a:pt x="1850" y="374"/>
                </a:lnTo>
                <a:lnTo>
                  <a:pt x="1915" y="422"/>
                </a:lnTo>
                <a:lnTo>
                  <a:pt x="23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4" name="Freeform 52"/>
          <p:cNvSpPr>
            <a:spLocks noEditPoints="1"/>
          </p:cNvSpPr>
          <p:nvPr/>
        </p:nvSpPr>
        <p:spPr bwMode="auto">
          <a:xfrm>
            <a:off x="4403971" y="1982788"/>
            <a:ext cx="568325" cy="423863"/>
          </a:xfrm>
          <a:custGeom>
            <a:avLst/>
            <a:gdLst>
              <a:gd name="T0" fmla="*/ 3013 w 3580"/>
              <a:gd name="T1" fmla="*/ 1945 h 2674"/>
              <a:gd name="T2" fmla="*/ 2911 w 3580"/>
              <a:gd name="T3" fmla="*/ 2008 h 2674"/>
              <a:gd name="T4" fmla="*/ 2848 w 3580"/>
              <a:gd name="T5" fmla="*/ 2109 h 2674"/>
              <a:gd name="T6" fmla="*/ 2838 w 3580"/>
              <a:gd name="T7" fmla="*/ 2233 h 2674"/>
              <a:gd name="T8" fmla="*/ 2885 w 3580"/>
              <a:gd name="T9" fmla="*/ 2345 h 2674"/>
              <a:gd name="T10" fmla="*/ 2976 w 3580"/>
              <a:gd name="T11" fmla="*/ 2422 h 2674"/>
              <a:gd name="T12" fmla="*/ 3095 w 3580"/>
              <a:gd name="T13" fmla="*/ 2450 h 2674"/>
              <a:gd name="T14" fmla="*/ 3215 w 3580"/>
              <a:gd name="T15" fmla="*/ 2422 h 2674"/>
              <a:gd name="T16" fmla="*/ 3306 w 3580"/>
              <a:gd name="T17" fmla="*/ 2345 h 2674"/>
              <a:gd name="T18" fmla="*/ 3353 w 3580"/>
              <a:gd name="T19" fmla="*/ 2233 h 2674"/>
              <a:gd name="T20" fmla="*/ 3342 w 3580"/>
              <a:gd name="T21" fmla="*/ 2109 h 2674"/>
              <a:gd name="T22" fmla="*/ 3279 w 3580"/>
              <a:gd name="T23" fmla="*/ 2008 h 2674"/>
              <a:gd name="T24" fmla="*/ 3178 w 3580"/>
              <a:gd name="T25" fmla="*/ 1945 h 2674"/>
              <a:gd name="T26" fmla="*/ 1156 w 3580"/>
              <a:gd name="T27" fmla="*/ 1309 h 2674"/>
              <a:gd name="T28" fmla="*/ 2638 w 3580"/>
              <a:gd name="T29" fmla="*/ 2030 h 2674"/>
              <a:gd name="T30" fmla="*/ 2051 w 3580"/>
              <a:gd name="T31" fmla="*/ 1309 h 2674"/>
              <a:gd name="T32" fmla="*/ 1914 w 3580"/>
              <a:gd name="T33" fmla="*/ 1431 h 2674"/>
              <a:gd name="T34" fmla="*/ 1766 w 3580"/>
              <a:gd name="T35" fmla="*/ 1500 h 2674"/>
              <a:gd name="T36" fmla="*/ 1603 w 3580"/>
              <a:gd name="T37" fmla="*/ 1524 h 2674"/>
              <a:gd name="T38" fmla="*/ 1441 w 3580"/>
              <a:gd name="T39" fmla="*/ 1500 h 2674"/>
              <a:gd name="T40" fmla="*/ 1293 w 3580"/>
              <a:gd name="T41" fmla="*/ 1431 h 2674"/>
              <a:gd name="T42" fmla="*/ 1156 w 3580"/>
              <a:gd name="T43" fmla="*/ 1309 h 2674"/>
              <a:gd name="T44" fmla="*/ 2841 w 3580"/>
              <a:gd name="T45" fmla="*/ 1781 h 2674"/>
              <a:gd name="T46" fmla="*/ 2983 w 3580"/>
              <a:gd name="T47" fmla="*/ 1721 h 2674"/>
              <a:gd name="T48" fmla="*/ 223 w 3580"/>
              <a:gd name="T49" fmla="*/ 1922 h 2674"/>
              <a:gd name="T50" fmla="*/ 382 w 3580"/>
              <a:gd name="T51" fmla="*/ 223 h 2674"/>
              <a:gd name="T52" fmla="*/ 1436 w 3580"/>
              <a:gd name="T53" fmla="*/ 1257 h 2674"/>
              <a:gd name="T54" fmla="*/ 1559 w 3580"/>
              <a:gd name="T55" fmla="*/ 1298 h 2674"/>
              <a:gd name="T56" fmla="*/ 1691 w 3580"/>
              <a:gd name="T57" fmla="*/ 1289 h 2674"/>
              <a:gd name="T58" fmla="*/ 1807 w 3580"/>
              <a:gd name="T59" fmla="*/ 1232 h 2674"/>
              <a:gd name="T60" fmla="*/ 382 w 3580"/>
              <a:gd name="T61" fmla="*/ 223 h 2674"/>
              <a:gd name="T62" fmla="*/ 3207 w 3580"/>
              <a:gd name="T63" fmla="*/ 1721 h 2674"/>
              <a:gd name="T64" fmla="*/ 3355 w 3580"/>
              <a:gd name="T65" fmla="*/ 1784 h 2674"/>
              <a:gd name="T66" fmla="*/ 3474 w 3580"/>
              <a:gd name="T67" fmla="*/ 1890 h 2674"/>
              <a:gd name="T68" fmla="*/ 3552 w 3580"/>
              <a:gd name="T69" fmla="*/ 2029 h 2674"/>
              <a:gd name="T70" fmla="*/ 3580 w 3580"/>
              <a:gd name="T71" fmla="*/ 2191 h 2674"/>
              <a:gd name="T72" fmla="*/ 3552 w 3580"/>
              <a:gd name="T73" fmla="*/ 2353 h 2674"/>
              <a:gd name="T74" fmla="*/ 3474 w 3580"/>
              <a:gd name="T75" fmla="*/ 2493 h 2674"/>
              <a:gd name="T76" fmla="*/ 3355 w 3580"/>
              <a:gd name="T77" fmla="*/ 2598 h 2674"/>
              <a:gd name="T78" fmla="*/ 3206 w 3580"/>
              <a:gd name="T79" fmla="*/ 2661 h 2674"/>
              <a:gd name="T80" fmla="*/ 3039 w 3580"/>
              <a:gd name="T81" fmla="*/ 2671 h 2674"/>
              <a:gd name="T82" fmla="*/ 2882 w 3580"/>
              <a:gd name="T83" fmla="*/ 2624 h 2674"/>
              <a:gd name="T84" fmla="*/ 2753 w 3580"/>
              <a:gd name="T85" fmla="*/ 2532 h 2674"/>
              <a:gd name="T86" fmla="*/ 2660 w 3580"/>
              <a:gd name="T87" fmla="*/ 2404 h 2674"/>
              <a:gd name="T88" fmla="*/ 0 w 3580"/>
              <a:gd name="T89" fmla="*/ 2302 h 2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80" h="2674">
                <a:moveTo>
                  <a:pt x="3095" y="1931"/>
                </a:moveTo>
                <a:lnTo>
                  <a:pt x="3053" y="1934"/>
                </a:lnTo>
                <a:lnTo>
                  <a:pt x="3013" y="1945"/>
                </a:lnTo>
                <a:lnTo>
                  <a:pt x="2976" y="1960"/>
                </a:lnTo>
                <a:lnTo>
                  <a:pt x="2941" y="1982"/>
                </a:lnTo>
                <a:lnTo>
                  <a:pt x="2911" y="2008"/>
                </a:lnTo>
                <a:lnTo>
                  <a:pt x="2885" y="2038"/>
                </a:lnTo>
                <a:lnTo>
                  <a:pt x="2863" y="2071"/>
                </a:lnTo>
                <a:lnTo>
                  <a:pt x="2848" y="2109"/>
                </a:lnTo>
                <a:lnTo>
                  <a:pt x="2838" y="2149"/>
                </a:lnTo>
                <a:lnTo>
                  <a:pt x="2834" y="2191"/>
                </a:lnTo>
                <a:lnTo>
                  <a:pt x="2838" y="2233"/>
                </a:lnTo>
                <a:lnTo>
                  <a:pt x="2848" y="2273"/>
                </a:lnTo>
                <a:lnTo>
                  <a:pt x="2863" y="2310"/>
                </a:lnTo>
                <a:lnTo>
                  <a:pt x="2885" y="2345"/>
                </a:lnTo>
                <a:lnTo>
                  <a:pt x="2911" y="2375"/>
                </a:lnTo>
                <a:lnTo>
                  <a:pt x="2941" y="2401"/>
                </a:lnTo>
                <a:lnTo>
                  <a:pt x="2976" y="2422"/>
                </a:lnTo>
                <a:lnTo>
                  <a:pt x="3013" y="2437"/>
                </a:lnTo>
                <a:lnTo>
                  <a:pt x="3053" y="2447"/>
                </a:lnTo>
                <a:lnTo>
                  <a:pt x="3095" y="2450"/>
                </a:lnTo>
                <a:lnTo>
                  <a:pt x="3137" y="2447"/>
                </a:lnTo>
                <a:lnTo>
                  <a:pt x="3178" y="2437"/>
                </a:lnTo>
                <a:lnTo>
                  <a:pt x="3215" y="2422"/>
                </a:lnTo>
                <a:lnTo>
                  <a:pt x="3249" y="2401"/>
                </a:lnTo>
                <a:lnTo>
                  <a:pt x="3279" y="2375"/>
                </a:lnTo>
                <a:lnTo>
                  <a:pt x="3306" y="2345"/>
                </a:lnTo>
                <a:lnTo>
                  <a:pt x="3327" y="2310"/>
                </a:lnTo>
                <a:lnTo>
                  <a:pt x="3342" y="2273"/>
                </a:lnTo>
                <a:lnTo>
                  <a:pt x="3353" y="2233"/>
                </a:lnTo>
                <a:lnTo>
                  <a:pt x="3357" y="2191"/>
                </a:lnTo>
                <a:lnTo>
                  <a:pt x="3353" y="2149"/>
                </a:lnTo>
                <a:lnTo>
                  <a:pt x="3342" y="2109"/>
                </a:lnTo>
                <a:lnTo>
                  <a:pt x="3327" y="2071"/>
                </a:lnTo>
                <a:lnTo>
                  <a:pt x="3306" y="2038"/>
                </a:lnTo>
                <a:lnTo>
                  <a:pt x="3279" y="2008"/>
                </a:lnTo>
                <a:lnTo>
                  <a:pt x="3249" y="1982"/>
                </a:lnTo>
                <a:lnTo>
                  <a:pt x="3215" y="1960"/>
                </a:lnTo>
                <a:lnTo>
                  <a:pt x="3178" y="1945"/>
                </a:lnTo>
                <a:lnTo>
                  <a:pt x="3137" y="1934"/>
                </a:lnTo>
                <a:lnTo>
                  <a:pt x="3095" y="1931"/>
                </a:lnTo>
                <a:close/>
                <a:moveTo>
                  <a:pt x="1156" y="1309"/>
                </a:moveTo>
                <a:lnTo>
                  <a:pt x="382" y="2080"/>
                </a:lnTo>
                <a:lnTo>
                  <a:pt x="2623" y="2080"/>
                </a:lnTo>
                <a:lnTo>
                  <a:pt x="2638" y="2030"/>
                </a:lnTo>
                <a:lnTo>
                  <a:pt x="2658" y="1983"/>
                </a:lnTo>
                <a:lnTo>
                  <a:pt x="2683" y="1937"/>
                </a:lnTo>
                <a:lnTo>
                  <a:pt x="2051" y="1309"/>
                </a:lnTo>
                <a:lnTo>
                  <a:pt x="1999" y="1360"/>
                </a:lnTo>
                <a:lnTo>
                  <a:pt x="1958" y="1397"/>
                </a:lnTo>
                <a:lnTo>
                  <a:pt x="1914" y="1431"/>
                </a:lnTo>
                <a:lnTo>
                  <a:pt x="1867" y="1459"/>
                </a:lnTo>
                <a:lnTo>
                  <a:pt x="1818" y="1481"/>
                </a:lnTo>
                <a:lnTo>
                  <a:pt x="1766" y="1500"/>
                </a:lnTo>
                <a:lnTo>
                  <a:pt x="1714" y="1513"/>
                </a:lnTo>
                <a:lnTo>
                  <a:pt x="1659" y="1521"/>
                </a:lnTo>
                <a:lnTo>
                  <a:pt x="1603" y="1524"/>
                </a:lnTo>
                <a:lnTo>
                  <a:pt x="1548" y="1521"/>
                </a:lnTo>
                <a:lnTo>
                  <a:pt x="1494" y="1513"/>
                </a:lnTo>
                <a:lnTo>
                  <a:pt x="1441" y="1500"/>
                </a:lnTo>
                <a:lnTo>
                  <a:pt x="1390" y="1481"/>
                </a:lnTo>
                <a:lnTo>
                  <a:pt x="1340" y="1459"/>
                </a:lnTo>
                <a:lnTo>
                  <a:pt x="1293" y="1431"/>
                </a:lnTo>
                <a:lnTo>
                  <a:pt x="1250" y="1397"/>
                </a:lnTo>
                <a:lnTo>
                  <a:pt x="1209" y="1360"/>
                </a:lnTo>
                <a:lnTo>
                  <a:pt x="1156" y="1309"/>
                </a:lnTo>
                <a:close/>
                <a:moveTo>
                  <a:pt x="2983" y="381"/>
                </a:moveTo>
                <a:lnTo>
                  <a:pt x="2209" y="1151"/>
                </a:lnTo>
                <a:lnTo>
                  <a:pt x="2841" y="1781"/>
                </a:lnTo>
                <a:lnTo>
                  <a:pt x="2886" y="1756"/>
                </a:lnTo>
                <a:lnTo>
                  <a:pt x="2933" y="1736"/>
                </a:lnTo>
                <a:lnTo>
                  <a:pt x="2983" y="1721"/>
                </a:lnTo>
                <a:lnTo>
                  <a:pt x="2983" y="381"/>
                </a:lnTo>
                <a:close/>
                <a:moveTo>
                  <a:pt x="223" y="381"/>
                </a:moveTo>
                <a:lnTo>
                  <a:pt x="223" y="1922"/>
                </a:lnTo>
                <a:lnTo>
                  <a:pt x="998" y="1151"/>
                </a:lnTo>
                <a:lnTo>
                  <a:pt x="223" y="381"/>
                </a:lnTo>
                <a:close/>
                <a:moveTo>
                  <a:pt x="382" y="223"/>
                </a:moveTo>
                <a:lnTo>
                  <a:pt x="1366" y="1203"/>
                </a:lnTo>
                <a:lnTo>
                  <a:pt x="1399" y="1232"/>
                </a:lnTo>
                <a:lnTo>
                  <a:pt x="1436" y="1257"/>
                </a:lnTo>
                <a:lnTo>
                  <a:pt x="1475" y="1275"/>
                </a:lnTo>
                <a:lnTo>
                  <a:pt x="1517" y="1289"/>
                </a:lnTo>
                <a:lnTo>
                  <a:pt x="1559" y="1298"/>
                </a:lnTo>
                <a:lnTo>
                  <a:pt x="1603" y="1301"/>
                </a:lnTo>
                <a:lnTo>
                  <a:pt x="1648" y="1298"/>
                </a:lnTo>
                <a:lnTo>
                  <a:pt x="1691" y="1289"/>
                </a:lnTo>
                <a:lnTo>
                  <a:pt x="1733" y="1275"/>
                </a:lnTo>
                <a:lnTo>
                  <a:pt x="1772" y="1257"/>
                </a:lnTo>
                <a:lnTo>
                  <a:pt x="1807" y="1232"/>
                </a:lnTo>
                <a:lnTo>
                  <a:pt x="1841" y="1203"/>
                </a:lnTo>
                <a:lnTo>
                  <a:pt x="2825" y="223"/>
                </a:lnTo>
                <a:lnTo>
                  <a:pt x="382" y="223"/>
                </a:lnTo>
                <a:close/>
                <a:moveTo>
                  <a:pt x="0" y="0"/>
                </a:moveTo>
                <a:lnTo>
                  <a:pt x="3207" y="0"/>
                </a:lnTo>
                <a:lnTo>
                  <a:pt x="3207" y="1721"/>
                </a:lnTo>
                <a:lnTo>
                  <a:pt x="3259" y="1736"/>
                </a:lnTo>
                <a:lnTo>
                  <a:pt x="3309" y="1758"/>
                </a:lnTo>
                <a:lnTo>
                  <a:pt x="3355" y="1784"/>
                </a:lnTo>
                <a:lnTo>
                  <a:pt x="3399" y="1815"/>
                </a:lnTo>
                <a:lnTo>
                  <a:pt x="3438" y="1850"/>
                </a:lnTo>
                <a:lnTo>
                  <a:pt x="3474" y="1890"/>
                </a:lnTo>
                <a:lnTo>
                  <a:pt x="3504" y="1933"/>
                </a:lnTo>
                <a:lnTo>
                  <a:pt x="3531" y="1979"/>
                </a:lnTo>
                <a:lnTo>
                  <a:pt x="3552" y="2029"/>
                </a:lnTo>
                <a:lnTo>
                  <a:pt x="3567" y="2081"/>
                </a:lnTo>
                <a:lnTo>
                  <a:pt x="3577" y="2135"/>
                </a:lnTo>
                <a:lnTo>
                  <a:pt x="3580" y="2191"/>
                </a:lnTo>
                <a:lnTo>
                  <a:pt x="3577" y="2247"/>
                </a:lnTo>
                <a:lnTo>
                  <a:pt x="3567" y="2301"/>
                </a:lnTo>
                <a:lnTo>
                  <a:pt x="3552" y="2353"/>
                </a:lnTo>
                <a:lnTo>
                  <a:pt x="3531" y="2403"/>
                </a:lnTo>
                <a:lnTo>
                  <a:pt x="3504" y="2449"/>
                </a:lnTo>
                <a:lnTo>
                  <a:pt x="3474" y="2493"/>
                </a:lnTo>
                <a:lnTo>
                  <a:pt x="3438" y="2532"/>
                </a:lnTo>
                <a:lnTo>
                  <a:pt x="3398" y="2567"/>
                </a:lnTo>
                <a:lnTo>
                  <a:pt x="3355" y="2598"/>
                </a:lnTo>
                <a:lnTo>
                  <a:pt x="3308" y="2624"/>
                </a:lnTo>
                <a:lnTo>
                  <a:pt x="3259" y="2646"/>
                </a:lnTo>
                <a:lnTo>
                  <a:pt x="3206" y="2661"/>
                </a:lnTo>
                <a:lnTo>
                  <a:pt x="3151" y="2671"/>
                </a:lnTo>
                <a:lnTo>
                  <a:pt x="3095" y="2674"/>
                </a:lnTo>
                <a:lnTo>
                  <a:pt x="3039" y="2671"/>
                </a:lnTo>
                <a:lnTo>
                  <a:pt x="2984" y="2661"/>
                </a:lnTo>
                <a:lnTo>
                  <a:pt x="2932" y="2646"/>
                </a:lnTo>
                <a:lnTo>
                  <a:pt x="2882" y="2624"/>
                </a:lnTo>
                <a:lnTo>
                  <a:pt x="2836" y="2598"/>
                </a:lnTo>
                <a:lnTo>
                  <a:pt x="2792" y="2568"/>
                </a:lnTo>
                <a:lnTo>
                  <a:pt x="2753" y="2532"/>
                </a:lnTo>
                <a:lnTo>
                  <a:pt x="2718" y="2494"/>
                </a:lnTo>
                <a:lnTo>
                  <a:pt x="2686" y="2450"/>
                </a:lnTo>
                <a:lnTo>
                  <a:pt x="2660" y="2404"/>
                </a:lnTo>
                <a:lnTo>
                  <a:pt x="2639" y="2354"/>
                </a:lnTo>
                <a:lnTo>
                  <a:pt x="2623" y="2302"/>
                </a:lnTo>
                <a:lnTo>
                  <a:pt x="0" y="23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96" name="Group 995"/>
          <p:cNvGrpSpPr/>
          <p:nvPr/>
        </p:nvGrpSpPr>
        <p:grpSpPr>
          <a:xfrm>
            <a:off x="3534358" y="1909763"/>
            <a:ext cx="436563" cy="568325"/>
            <a:chOff x="3521075" y="1909763"/>
            <a:chExt cx="436563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4" name="Freeform 57"/>
            <p:cNvSpPr>
              <a:spLocks noEditPoints="1"/>
            </p:cNvSpPr>
            <p:nvPr/>
          </p:nvSpPr>
          <p:spPr bwMode="auto">
            <a:xfrm>
              <a:off x="3521075" y="1909763"/>
              <a:ext cx="436563" cy="568325"/>
            </a:xfrm>
            <a:custGeom>
              <a:avLst/>
              <a:gdLst>
                <a:gd name="T0" fmla="*/ 276 w 2750"/>
                <a:gd name="T1" fmla="*/ 253 h 3580"/>
                <a:gd name="T2" fmla="*/ 254 w 2750"/>
                <a:gd name="T3" fmla="*/ 276 h 3580"/>
                <a:gd name="T4" fmla="*/ 251 w 2750"/>
                <a:gd name="T5" fmla="*/ 3288 h 3580"/>
                <a:gd name="T6" fmla="*/ 263 w 2750"/>
                <a:gd name="T7" fmla="*/ 3319 h 3580"/>
                <a:gd name="T8" fmla="*/ 292 w 2750"/>
                <a:gd name="T9" fmla="*/ 3330 h 3580"/>
                <a:gd name="T10" fmla="*/ 2474 w 2750"/>
                <a:gd name="T11" fmla="*/ 3327 h 3580"/>
                <a:gd name="T12" fmla="*/ 2497 w 2750"/>
                <a:gd name="T13" fmla="*/ 3304 h 3580"/>
                <a:gd name="T14" fmla="*/ 2500 w 2750"/>
                <a:gd name="T15" fmla="*/ 292 h 3580"/>
                <a:gd name="T16" fmla="*/ 2488 w 2750"/>
                <a:gd name="T17" fmla="*/ 261 h 3580"/>
                <a:gd name="T18" fmla="*/ 2458 w 2750"/>
                <a:gd name="T19" fmla="*/ 250 h 3580"/>
                <a:gd name="T20" fmla="*/ 292 w 2750"/>
                <a:gd name="T21" fmla="*/ 0 h 3580"/>
                <a:gd name="T22" fmla="*/ 2501 w 2750"/>
                <a:gd name="T23" fmla="*/ 3 h 3580"/>
                <a:gd name="T24" fmla="*/ 2582 w 2750"/>
                <a:gd name="T25" fmla="*/ 27 h 3580"/>
                <a:gd name="T26" fmla="*/ 2650 w 2750"/>
                <a:gd name="T27" fmla="*/ 72 h 3580"/>
                <a:gd name="T28" fmla="*/ 2703 w 2750"/>
                <a:gd name="T29" fmla="*/ 132 h 3580"/>
                <a:gd name="T30" fmla="*/ 2738 w 2750"/>
                <a:gd name="T31" fmla="*/ 207 h 3580"/>
                <a:gd name="T32" fmla="*/ 2750 w 2750"/>
                <a:gd name="T33" fmla="*/ 292 h 3580"/>
                <a:gd name="T34" fmla="*/ 2747 w 2750"/>
                <a:gd name="T35" fmla="*/ 3332 h 3580"/>
                <a:gd name="T36" fmla="*/ 2723 w 2750"/>
                <a:gd name="T37" fmla="*/ 3412 h 3580"/>
                <a:gd name="T38" fmla="*/ 2678 w 2750"/>
                <a:gd name="T39" fmla="*/ 3480 h 3580"/>
                <a:gd name="T40" fmla="*/ 2617 w 2750"/>
                <a:gd name="T41" fmla="*/ 3533 h 3580"/>
                <a:gd name="T42" fmla="*/ 2543 w 2750"/>
                <a:gd name="T43" fmla="*/ 3568 h 3580"/>
                <a:gd name="T44" fmla="*/ 2458 w 2750"/>
                <a:gd name="T45" fmla="*/ 3580 h 3580"/>
                <a:gd name="T46" fmla="*/ 249 w 2750"/>
                <a:gd name="T47" fmla="*/ 3577 h 3580"/>
                <a:gd name="T48" fmla="*/ 169 w 2750"/>
                <a:gd name="T49" fmla="*/ 3553 h 3580"/>
                <a:gd name="T50" fmla="*/ 101 w 2750"/>
                <a:gd name="T51" fmla="*/ 3508 h 3580"/>
                <a:gd name="T52" fmla="*/ 48 w 2750"/>
                <a:gd name="T53" fmla="*/ 3448 h 3580"/>
                <a:gd name="T54" fmla="*/ 13 w 2750"/>
                <a:gd name="T55" fmla="*/ 3373 h 3580"/>
                <a:gd name="T56" fmla="*/ 0 w 2750"/>
                <a:gd name="T57" fmla="*/ 3288 h 3580"/>
                <a:gd name="T58" fmla="*/ 3 w 2750"/>
                <a:gd name="T59" fmla="*/ 248 h 3580"/>
                <a:gd name="T60" fmla="*/ 27 w 2750"/>
                <a:gd name="T61" fmla="*/ 168 h 3580"/>
                <a:gd name="T62" fmla="*/ 72 w 2750"/>
                <a:gd name="T63" fmla="*/ 100 h 3580"/>
                <a:gd name="T64" fmla="*/ 133 w 2750"/>
                <a:gd name="T65" fmla="*/ 47 h 3580"/>
                <a:gd name="T66" fmla="*/ 208 w 2750"/>
                <a:gd name="T67" fmla="*/ 12 h 3580"/>
                <a:gd name="T68" fmla="*/ 292 w 2750"/>
                <a:gd name="T69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50" h="3580">
                  <a:moveTo>
                    <a:pt x="292" y="250"/>
                  </a:moveTo>
                  <a:lnTo>
                    <a:pt x="276" y="253"/>
                  </a:lnTo>
                  <a:lnTo>
                    <a:pt x="263" y="261"/>
                  </a:lnTo>
                  <a:lnTo>
                    <a:pt x="254" y="276"/>
                  </a:lnTo>
                  <a:lnTo>
                    <a:pt x="251" y="292"/>
                  </a:lnTo>
                  <a:lnTo>
                    <a:pt x="251" y="3288"/>
                  </a:lnTo>
                  <a:lnTo>
                    <a:pt x="254" y="3304"/>
                  </a:lnTo>
                  <a:lnTo>
                    <a:pt x="263" y="3319"/>
                  </a:lnTo>
                  <a:lnTo>
                    <a:pt x="276" y="3327"/>
                  </a:lnTo>
                  <a:lnTo>
                    <a:pt x="292" y="3330"/>
                  </a:lnTo>
                  <a:lnTo>
                    <a:pt x="2458" y="3330"/>
                  </a:lnTo>
                  <a:lnTo>
                    <a:pt x="2474" y="3327"/>
                  </a:lnTo>
                  <a:lnTo>
                    <a:pt x="2488" y="3319"/>
                  </a:lnTo>
                  <a:lnTo>
                    <a:pt x="2497" y="3304"/>
                  </a:lnTo>
                  <a:lnTo>
                    <a:pt x="2500" y="3288"/>
                  </a:lnTo>
                  <a:lnTo>
                    <a:pt x="2500" y="292"/>
                  </a:lnTo>
                  <a:lnTo>
                    <a:pt x="2497" y="276"/>
                  </a:lnTo>
                  <a:lnTo>
                    <a:pt x="2488" y="261"/>
                  </a:lnTo>
                  <a:lnTo>
                    <a:pt x="2474" y="253"/>
                  </a:lnTo>
                  <a:lnTo>
                    <a:pt x="2458" y="250"/>
                  </a:lnTo>
                  <a:lnTo>
                    <a:pt x="292" y="250"/>
                  </a:lnTo>
                  <a:close/>
                  <a:moveTo>
                    <a:pt x="292" y="0"/>
                  </a:moveTo>
                  <a:lnTo>
                    <a:pt x="2458" y="0"/>
                  </a:lnTo>
                  <a:lnTo>
                    <a:pt x="2501" y="3"/>
                  </a:lnTo>
                  <a:lnTo>
                    <a:pt x="2543" y="12"/>
                  </a:lnTo>
                  <a:lnTo>
                    <a:pt x="2582" y="27"/>
                  </a:lnTo>
                  <a:lnTo>
                    <a:pt x="2617" y="47"/>
                  </a:lnTo>
                  <a:lnTo>
                    <a:pt x="2650" y="72"/>
                  </a:lnTo>
                  <a:lnTo>
                    <a:pt x="2678" y="100"/>
                  </a:lnTo>
                  <a:lnTo>
                    <a:pt x="2703" y="132"/>
                  </a:lnTo>
                  <a:lnTo>
                    <a:pt x="2723" y="168"/>
                  </a:lnTo>
                  <a:lnTo>
                    <a:pt x="2738" y="207"/>
                  </a:lnTo>
                  <a:lnTo>
                    <a:pt x="2747" y="248"/>
                  </a:lnTo>
                  <a:lnTo>
                    <a:pt x="2750" y="292"/>
                  </a:lnTo>
                  <a:lnTo>
                    <a:pt x="2750" y="3288"/>
                  </a:lnTo>
                  <a:lnTo>
                    <a:pt x="2747" y="3332"/>
                  </a:lnTo>
                  <a:lnTo>
                    <a:pt x="2738" y="3373"/>
                  </a:lnTo>
                  <a:lnTo>
                    <a:pt x="2723" y="3412"/>
                  </a:lnTo>
                  <a:lnTo>
                    <a:pt x="2703" y="3448"/>
                  </a:lnTo>
                  <a:lnTo>
                    <a:pt x="2678" y="3480"/>
                  </a:lnTo>
                  <a:lnTo>
                    <a:pt x="2650" y="3508"/>
                  </a:lnTo>
                  <a:lnTo>
                    <a:pt x="2617" y="3533"/>
                  </a:lnTo>
                  <a:lnTo>
                    <a:pt x="2582" y="3553"/>
                  </a:lnTo>
                  <a:lnTo>
                    <a:pt x="2543" y="3568"/>
                  </a:lnTo>
                  <a:lnTo>
                    <a:pt x="2501" y="3577"/>
                  </a:lnTo>
                  <a:lnTo>
                    <a:pt x="2458" y="3580"/>
                  </a:lnTo>
                  <a:lnTo>
                    <a:pt x="292" y="3580"/>
                  </a:lnTo>
                  <a:lnTo>
                    <a:pt x="249" y="3577"/>
                  </a:lnTo>
                  <a:lnTo>
                    <a:pt x="208" y="3568"/>
                  </a:lnTo>
                  <a:lnTo>
                    <a:pt x="169" y="3553"/>
                  </a:lnTo>
                  <a:lnTo>
                    <a:pt x="133" y="3533"/>
                  </a:lnTo>
                  <a:lnTo>
                    <a:pt x="101" y="3508"/>
                  </a:lnTo>
                  <a:lnTo>
                    <a:pt x="72" y="3480"/>
                  </a:lnTo>
                  <a:lnTo>
                    <a:pt x="48" y="3448"/>
                  </a:lnTo>
                  <a:lnTo>
                    <a:pt x="27" y="3412"/>
                  </a:lnTo>
                  <a:lnTo>
                    <a:pt x="13" y="3373"/>
                  </a:lnTo>
                  <a:lnTo>
                    <a:pt x="3" y="3332"/>
                  </a:lnTo>
                  <a:lnTo>
                    <a:pt x="0" y="3288"/>
                  </a:lnTo>
                  <a:lnTo>
                    <a:pt x="0" y="292"/>
                  </a:lnTo>
                  <a:lnTo>
                    <a:pt x="3" y="248"/>
                  </a:lnTo>
                  <a:lnTo>
                    <a:pt x="13" y="207"/>
                  </a:lnTo>
                  <a:lnTo>
                    <a:pt x="27" y="168"/>
                  </a:lnTo>
                  <a:lnTo>
                    <a:pt x="48" y="132"/>
                  </a:lnTo>
                  <a:lnTo>
                    <a:pt x="72" y="100"/>
                  </a:lnTo>
                  <a:lnTo>
                    <a:pt x="101" y="72"/>
                  </a:lnTo>
                  <a:lnTo>
                    <a:pt x="133" y="47"/>
                  </a:lnTo>
                  <a:lnTo>
                    <a:pt x="169" y="27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Freeform 58"/>
            <p:cNvSpPr>
              <a:spLocks noEditPoints="1"/>
            </p:cNvSpPr>
            <p:nvPr/>
          </p:nvSpPr>
          <p:spPr bwMode="auto">
            <a:xfrm>
              <a:off x="3600450" y="1989138"/>
              <a:ext cx="277813" cy="357188"/>
            </a:xfrm>
            <a:custGeom>
              <a:avLst/>
              <a:gdLst>
                <a:gd name="T0" fmla="*/ 250 w 1751"/>
                <a:gd name="T1" fmla="*/ 251 h 2249"/>
                <a:gd name="T2" fmla="*/ 250 w 1751"/>
                <a:gd name="T3" fmla="*/ 1998 h 2249"/>
                <a:gd name="T4" fmla="*/ 1500 w 1751"/>
                <a:gd name="T5" fmla="*/ 1998 h 2249"/>
                <a:gd name="T6" fmla="*/ 1500 w 1751"/>
                <a:gd name="T7" fmla="*/ 251 h 2249"/>
                <a:gd name="T8" fmla="*/ 250 w 1751"/>
                <a:gd name="T9" fmla="*/ 251 h 2249"/>
                <a:gd name="T10" fmla="*/ 0 w 1751"/>
                <a:gd name="T11" fmla="*/ 0 h 2249"/>
                <a:gd name="T12" fmla="*/ 1751 w 1751"/>
                <a:gd name="T13" fmla="*/ 0 h 2249"/>
                <a:gd name="T14" fmla="*/ 1751 w 1751"/>
                <a:gd name="T15" fmla="*/ 2249 h 2249"/>
                <a:gd name="T16" fmla="*/ 0 w 1751"/>
                <a:gd name="T17" fmla="*/ 2249 h 2249"/>
                <a:gd name="T18" fmla="*/ 0 w 1751"/>
                <a:gd name="T19" fmla="*/ 0 h 2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1" h="2249">
                  <a:moveTo>
                    <a:pt x="250" y="251"/>
                  </a:moveTo>
                  <a:lnTo>
                    <a:pt x="250" y="1998"/>
                  </a:lnTo>
                  <a:lnTo>
                    <a:pt x="1500" y="1998"/>
                  </a:lnTo>
                  <a:lnTo>
                    <a:pt x="1500" y="251"/>
                  </a:lnTo>
                  <a:lnTo>
                    <a:pt x="250" y="251"/>
                  </a:lnTo>
                  <a:close/>
                  <a:moveTo>
                    <a:pt x="0" y="0"/>
                  </a:moveTo>
                  <a:lnTo>
                    <a:pt x="1751" y="0"/>
                  </a:lnTo>
                  <a:lnTo>
                    <a:pt x="1751" y="2249"/>
                  </a:lnTo>
                  <a:lnTo>
                    <a:pt x="0" y="22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Rectangle 59"/>
            <p:cNvSpPr>
              <a:spLocks noChangeArrowheads="1"/>
            </p:cNvSpPr>
            <p:nvPr/>
          </p:nvSpPr>
          <p:spPr bwMode="auto">
            <a:xfrm>
              <a:off x="3679825" y="2068513"/>
              <a:ext cx="119063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Rectangle 60"/>
            <p:cNvSpPr>
              <a:spLocks noChangeArrowheads="1"/>
            </p:cNvSpPr>
            <p:nvPr/>
          </p:nvSpPr>
          <p:spPr bwMode="auto">
            <a:xfrm>
              <a:off x="3679825" y="2147888"/>
              <a:ext cx="119063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Rectangle 61"/>
            <p:cNvSpPr>
              <a:spLocks noChangeArrowheads="1"/>
            </p:cNvSpPr>
            <p:nvPr/>
          </p:nvSpPr>
          <p:spPr bwMode="auto">
            <a:xfrm>
              <a:off x="3679825" y="2227263"/>
              <a:ext cx="58738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Freeform 62"/>
            <p:cNvSpPr>
              <a:spLocks/>
            </p:cNvSpPr>
            <p:nvPr/>
          </p:nvSpPr>
          <p:spPr bwMode="auto">
            <a:xfrm>
              <a:off x="3713163" y="2365376"/>
              <a:ext cx="52388" cy="53975"/>
            </a:xfrm>
            <a:custGeom>
              <a:avLst/>
              <a:gdLst>
                <a:gd name="T0" fmla="*/ 166 w 334"/>
                <a:gd name="T1" fmla="*/ 0 h 333"/>
                <a:gd name="T2" fmla="*/ 201 w 334"/>
                <a:gd name="T3" fmla="*/ 3 h 333"/>
                <a:gd name="T4" fmla="*/ 233 w 334"/>
                <a:gd name="T5" fmla="*/ 13 h 333"/>
                <a:gd name="T6" fmla="*/ 261 w 334"/>
                <a:gd name="T7" fmla="*/ 28 h 333"/>
                <a:gd name="T8" fmla="*/ 285 w 334"/>
                <a:gd name="T9" fmla="*/ 48 h 333"/>
                <a:gd name="T10" fmla="*/ 305 w 334"/>
                <a:gd name="T11" fmla="*/ 72 h 333"/>
                <a:gd name="T12" fmla="*/ 321 w 334"/>
                <a:gd name="T13" fmla="*/ 101 h 333"/>
                <a:gd name="T14" fmla="*/ 330 w 334"/>
                <a:gd name="T15" fmla="*/ 132 h 333"/>
                <a:gd name="T16" fmla="*/ 334 w 334"/>
                <a:gd name="T17" fmla="*/ 166 h 333"/>
                <a:gd name="T18" fmla="*/ 330 w 334"/>
                <a:gd name="T19" fmla="*/ 199 h 333"/>
                <a:gd name="T20" fmla="*/ 321 w 334"/>
                <a:gd name="T21" fmla="*/ 231 h 333"/>
                <a:gd name="T22" fmla="*/ 305 w 334"/>
                <a:gd name="T23" fmla="*/ 259 h 333"/>
                <a:gd name="T24" fmla="*/ 285 w 334"/>
                <a:gd name="T25" fmla="*/ 284 h 333"/>
                <a:gd name="T26" fmla="*/ 261 w 334"/>
                <a:gd name="T27" fmla="*/ 303 h 333"/>
                <a:gd name="T28" fmla="*/ 233 w 334"/>
                <a:gd name="T29" fmla="*/ 320 h 333"/>
                <a:gd name="T30" fmla="*/ 201 w 334"/>
                <a:gd name="T31" fmla="*/ 329 h 333"/>
                <a:gd name="T32" fmla="*/ 166 w 334"/>
                <a:gd name="T33" fmla="*/ 333 h 333"/>
                <a:gd name="T34" fmla="*/ 134 w 334"/>
                <a:gd name="T35" fmla="*/ 329 h 333"/>
                <a:gd name="T36" fmla="*/ 102 w 334"/>
                <a:gd name="T37" fmla="*/ 320 h 333"/>
                <a:gd name="T38" fmla="*/ 74 w 334"/>
                <a:gd name="T39" fmla="*/ 303 h 333"/>
                <a:gd name="T40" fmla="*/ 49 w 334"/>
                <a:gd name="T41" fmla="*/ 284 h 333"/>
                <a:gd name="T42" fmla="*/ 28 w 334"/>
                <a:gd name="T43" fmla="*/ 259 h 333"/>
                <a:gd name="T44" fmla="*/ 13 w 334"/>
                <a:gd name="T45" fmla="*/ 231 h 333"/>
                <a:gd name="T46" fmla="*/ 4 w 334"/>
                <a:gd name="T47" fmla="*/ 199 h 333"/>
                <a:gd name="T48" fmla="*/ 0 w 334"/>
                <a:gd name="T49" fmla="*/ 166 h 333"/>
                <a:gd name="T50" fmla="*/ 4 w 334"/>
                <a:gd name="T51" fmla="*/ 132 h 333"/>
                <a:gd name="T52" fmla="*/ 13 w 334"/>
                <a:gd name="T53" fmla="*/ 101 h 333"/>
                <a:gd name="T54" fmla="*/ 28 w 334"/>
                <a:gd name="T55" fmla="*/ 72 h 333"/>
                <a:gd name="T56" fmla="*/ 49 w 334"/>
                <a:gd name="T57" fmla="*/ 48 h 333"/>
                <a:gd name="T58" fmla="*/ 74 w 334"/>
                <a:gd name="T59" fmla="*/ 28 h 333"/>
                <a:gd name="T60" fmla="*/ 102 w 334"/>
                <a:gd name="T61" fmla="*/ 13 h 333"/>
                <a:gd name="T62" fmla="*/ 134 w 334"/>
                <a:gd name="T63" fmla="*/ 3 h 333"/>
                <a:gd name="T64" fmla="*/ 166 w 334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4" h="333">
                  <a:moveTo>
                    <a:pt x="166" y="0"/>
                  </a:moveTo>
                  <a:lnTo>
                    <a:pt x="201" y="3"/>
                  </a:lnTo>
                  <a:lnTo>
                    <a:pt x="233" y="13"/>
                  </a:lnTo>
                  <a:lnTo>
                    <a:pt x="261" y="28"/>
                  </a:lnTo>
                  <a:lnTo>
                    <a:pt x="285" y="48"/>
                  </a:lnTo>
                  <a:lnTo>
                    <a:pt x="305" y="72"/>
                  </a:lnTo>
                  <a:lnTo>
                    <a:pt x="321" y="101"/>
                  </a:lnTo>
                  <a:lnTo>
                    <a:pt x="330" y="132"/>
                  </a:lnTo>
                  <a:lnTo>
                    <a:pt x="334" y="166"/>
                  </a:lnTo>
                  <a:lnTo>
                    <a:pt x="330" y="199"/>
                  </a:lnTo>
                  <a:lnTo>
                    <a:pt x="321" y="231"/>
                  </a:lnTo>
                  <a:lnTo>
                    <a:pt x="305" y="259"/>
                  </a:lnTo>
                  <a:lnTo>
                    <a:pt x="285" y="284"/>
                  </a:lnTo>
                  <a:lnTo>
                    <a:pt x="261" y="303"/>
                  </a:lnTo>
                  <a:lnTo>
                    <a:pt x="233" y="320"/>
                  </a:lnTo>
                  <a:lnTo>
                    <a:pt x="201" y="329"/>
                  </a:lnTo>
                  <a:lnTo>
                    <a:pt x="166" y="333"/>
                  </a:lnTo>
                  <a:lnTo>
                    <a:pt x="134" y="329"/>
                  </a:lnTo>
                  <a:lnTo>
                    <a:pt x="102" y="320"/>
                  </a:lnTo>
                  <a:lnTo>
                    <a:pt x="74" y="303"/>
                  </a:lnTo>
                  <a:lnTo>
                    <a:pt x="49" y="284"/>
                  </a:lnTo>
                  <a:lnTo>
                    <a:pt x="28" y="259"/>
                  </a:lnTo>
                  <a:lnTo>
                    <a:pt x="13" y="231"/>
                  </a:lnTo>
                  <a:lnTo>
                    <a:pt x="4" y="199"/>
                  </a:lnTo>
                  <a:lnTo>
                    <a:pt x="0" y="166"/>
                  </a:lnTo>
                  <a:lnTo>
                    <a:pt x="4" y="132"/>
                  </a:lnTo>
                  <a:lnTo>
                    <a:pt x="13" y="101"/>
                  </a:lnTo>
                  <a:lnTo>
                    <a:pt x="28" y="72"/>
                  </a:lnTo>
                  <a:lnTo>
                    <a:pt x="49" y="48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4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2" name="Group 1011"/>
          <p:cNvGrpSpPr/>
          <p:nvPr/>
        </p:nvGrpSpPr>
        <p:grpSpPr>
          <a:xfrm>
            <a:off x="2533776" y="1946275"/>
            <a:ext cx="566738" cy="495300"/>
            <a:chOff x="2533650" y="1946275"/>
            <a:chExt cx="566738" cy="495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1" name="Freeform 67"/>
            <p:cNvSpPr>
              <a:spLocks noEditPoints="1"/>
            </p:cNvSpPr>
            <p:nvPr/>
          </p:nvSpPr>
          <p:spPr bwMode="auto">
            <a:xfrm>
              <a:off x="2533650" y="1946275"/>
              <a:ext cx="566738" cy="495300"/>
            </a:xfrm>
            <a:custGeom>
              <a:avLst/>
              <a:gdLst>
                <a:gd name="T0" fmla="*/ 420 w 3570"/>
                <a:gd name="T1" fmla="*/ 253 h 3117"/>
                <a:gd name="T2" fmla="*/ 352 w 3570"/>
                <a:gd name="T3" fmla="*/ 277 h 3117"/>
                <a:gd name="T4" fmla="*/ 298 w 3570"/>
                <a:gd name="T5" fmla="*/ 323 h 3117"/>
                <a:gd name="T6" fmla="*/ 262 w 3570"/>
                <a:gd name="T7" fmla="*/ 385 h 3117"/>
                <a:gd name="T8" fmla="*/ 249 w 3570"/>
                <a:gd name="T9" fmla="*/ 457 h 3117"/>
                <a:gd name="T10" fmla="*/ 298 w 3570"/>
                <a:gd name="T11" fmla="*/ 2499 h 3117"/>
                <a:gd name="T12" fmla="*/ 406 w 3570"/>
                <a:gd name="T13" fmla="*/ 2426 h 3117"/>
                <a:gd name="T14" fmla="*/ 525 w 3570"/>
                <a:gd name="T15" fmla="*/ 2373 h 3117"/>
                <a:gd name="T16" fmla="*/ 652 w 3570"/>
                <a:gd name="T17" fmla="*/ 2338 h 3117"/>
                <a:gd name="T18" fmla="*/ 789 w 3570"/>
                <a:gd name="T19" fmla="*/ 2326 h 3117"/>
                <a:gd name="T20" fmla="*/ 3150 w 3570"/>
                <a:gd name="T21" fmla="*/ 2323 h 3117"/>
                <a:gd name="T22" fmla="*/ 3218 w 3570"/>
                <a:gd name="T23" fmla="*/ 2298 h 3117"/>
                <a:gd name="T24" fmla="*/ 3273 w 3570"/>
                <a:gd name="T25" fmla="*/ 2253 h 3117"/>
                <a:gd name="T26" fmla="*/ 3308 w 3570"/>
                <a:gd name="T27" fmla="*/ 2191 h 3117"/>
                <a:gd name="T28" fmla="*/ 3321 w 3570"/>
                <a:gd name="T29" fmla="*/ 2120 h 3117"/>
                <a:gd name="T30" fmla="*/ 3318 w 3570"/>
                <a:gd name="T31" fmla="*/ 419 h 3117"/>
                <a:gd name="T32" fmla="*/ 3293 w 3570"/>
                <a:gd name="T33" fmla="*/ 352 h 3117"/>
                <a:gd name="T34" fmla="*/ 3247 w 3570"/>
                <a:gd name="T35" fmla="*/ 298 h 3117"/>
                <a:gd name="T36" fmla="*/ 3186 w 3570"/>
                <a:gd name="T37" fmla="*/ 262 h 3117"/>
                <a:gd name="T38" fmla="*/ 3113 w 3570"/>
                <a:gd name="T39" fmla="*/ 249 h 3117"/>
                <a:gd name="T40" fmla="*/ 457 w 3570"/>
                <a:gd name="T41" fmla="*/ 0 h 3117"/>
                <a:gd name="T42" fmla="*/ 3166 w 3570"/>
                <a:gd name="T43" fmla="*/ 2 h 3117"/>
                <a:gd name="T44" fmla="*/ 3267 w 3570"/>
                <a:gd name="T45" fmla="*/ 26 h 3117"/>
                <a:gd name="T46" fmla="*/ 3358 w 3570"/>
                <a:gd name="T47" fmla="*/ 71 h 3117"/>
                <a:gd name="T48" fmla="*/ 3436 w 3570"/>
                <a:gd name="T49" fmla="*/ 133 h 3117"/>
                <a:gd name="T50" fmla="*/ 3499 w 3570"/>
                <a:gd name="T51" fmla="*/ 213 h 3117"/>
                <a:gd name="T52" fmla="*/ 3543 w 3570"/>
                <a:gd name="T53" fmla="*/ 303 h 3117"/>
                <a:gd name="T54" fmla="*/ 3567 w 3570"/>
                <a:gd name="T55" fmla="*/ 404 h 3117"/>
                <a:gd name="T56" fmla="*/ 3570 w 3570"/>
                <a:gd name="T57" fmla="*/ 2120 h 3117"/>
                <a:gd name="T58" fmla="*/ 3558 w 3570"/>
                <a:gd name="T59" fmla="*/ 2224 h 3117"/>
                <a:gd name="T60" fmla="*/ 3523 w 3570"/>
                <a:gd name="T61" fmla="*/ 2320 h 3117"/>
                <a:gd name="T62" fmla="*/ 3469 w 3570"/>
                <a:gd name="T63" fmla="*/ 2404 h 3117"/>
                <a:gd name="T64" fmla="*/ 3399 w 3570"/>
                <a:gd name="T65" fmla="*/ 2476 h 3117"/>
                <a:gd name="T66" fmla="*/ 3314 w 3570"/>
                <a:gd name="T67" fmla="*/ 2530 h 3117"/>
                <a:gd name="T68" fmla="*/ 3218 w 3570"/>
                <a:gd name="T69" fmla="*/ 2565 h 3117"/>
                <a:gd name="T70" fmla="*/ 3113 w 3570"/>
                <a:gd name="T71" fmla="*/ 2577 h 3117"/>
                <a:gd name="T72" fmla="*/ 730 w 3570"/>
                <a:gd name="T73" fmla="*/ 2580 h 3117"/>
                <a:gd name="T74" fmla="*/ 619 w 3570"/>
                <a:gd name="T75" fmla="*/ 2604 h 3117"/>
                <a:gd name="T76" fmla="*/ 516 w 3570"/>
                <a:gd name="T77" fmla="*/ 2650 h 3117"/>
                <a:gd name="T78" fmla="*/ 427 w 3570"/>
                <a:gd name="T79" fmla="*/ 2715 h 3117"/>
                <a:gd name="T80" fmla="*/ 354 w 3570"/>
                <a:gd name="T81" fmla="*/ 2798 h 3117"/>
                <a:gd name="T82" fmla="*/ 298 w 3570"/>
                <a:gd name="T83" fmla="*/ 2894 h 3117"/>
                <a:gd name="T84" fmla="*/ 262 w 3570"/>
                <a:gd name="T85" fmla="*/ 3001 h 3117"/>
                <a:gd name="T86" fmla="*/ 249 w 3570"/>
                <a:gd name="T87" fmla="*/ 3117 h 3117"/>
                <a:gd name="T88" fmla="*/ 0 w 3570"/>
                <a:gd name="T89" fmla="*/ 457 h 3117"/>
                <a:gd name="T90" fmla="*/ 12 w 3570"/>
                <a:gd name="T91" fmla="*/ 352 h 3117"/>
                <a:gd name="T92" fmla="*/ 47 w 3570"/>
                <a:gd name="T93" fmla="*/ 256 h 3117"/>
                <a:gd name="T94" fmla="*/ 101 w 3570"/>
                <a:gd name="T95" fmla="*/ 171 h 3117"/>
                <a:gd name="T96" fmla="*/ 171 w 3570"/>
                <a:gd name="T97" fmla="*/ 100 h 3117"/>
                <a:gd name="T98" fmla="*/ 256 w 3570"/>
                <a:gd name="T99" fmla="*/ 47 h 3117"/>
                <a:gd name="T100" fmla="*/ 352 w 3570"/>
                <a:gd name="T101" fmla="*/ 12 h 3117"/>
                <a:gd name="T102" fmla="*/ 457 w 3570"/>
                <a:gd name="T103" fmla="*/ 0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70" h="3117">
                  <a:moveTo>
                    <a:pt x="457" y="249"/>
                  </a:moveTo>
                  <a:lnTo>
                    <a:pt x="420" y="253"/>
                  </a:lnTo>
                  <a:lnTo>
                    <a:pt x="384" y="262"/>
                  </a:lnTo>
                  <a:lnTo>
                    <a:pt x="352" y="277"/>
                  </a:lnTo>
                  <a:lnTo>
                    <a:pt x="323" y="298"/>
                  </a:lnTo>
                  <a:lnTo>
                    <a:pt x="298" y="323"/>
                  </a:lnTo>
                  <a:lnTo>
                    <a:pt x="277" y="352"/>
                  </a:lnTo>
                  <a:lnTo>
                    <a:pt x="262" y="385"/>
                  </a:lnTo>
                  <a:lnTo>
                    <a:pt x="252" y="419"/>
                  </a:lnTo>
                  <a:lnTo>
                    <a:pt x="249" y="457"/>
                  </a:lnTo>
                  <a:lnTo>
                    <a:pt x="249" y="2541"/>
                  </a:lnTo>
                  <a:lnTo>
                    <a:pt x="298" y="2499"/>
                  </a:lnTo>
                  <a:lnTo>
                    <a:pt x="351" y="2461"/>
                  </a:lnTo>
                  <a:lnTo>
                    <a:pt x="406" y="2426"/>
                  </a:lnTo>
                  <a:lnTo>
                    <a:pt x="463" y="2397"/>
                  </a:lnTo>
                  <a:lnTo>
                    <a:pt x="525" y="2373"/>
                  </a:lnTo>
                  <a:lnTo>
                    <a:pt x="587" y="2352"/>
                  </a:lnTo>
                  <a:lnTo>
                    <a:pt x="652" y="2338"/>
                  </a:lnTo>
                  <a:lnTo>
                    <a:pt x="719" y="2330"/>
                  </a:lnTo>
                  <a:lnTo>
                    <a:pt x="789" y="2326"/>
                  </a:lnTo>
                  <a:lnTo>
                    <a:pt x="3113" y="2326"/>
                  </a:lnTo>
                  <a:lnTo>
                    <a:pt x="3150" y="2323"/>
                  </a:lnTo>
                  <a:lnTo>
                    <a:pt x="3186" y="2313"/>
                  </a:lnTo>
                  <a:lnTo>
                    <a:pt x="3218" y="2298"/>
                  </a:lnTo>
                  <a:lnTo>
                    <a:pt x="3247" y="2278"/>
                  </a:lnTo>
                  <a:lnTo>
                    <a:pt x="3273" y="2253"/>
                  </a:lnTo>
                  <a:lnTo>
                    <a:pt x="3293" y="2224"/>
                  </a:lnTo>
                  <a:lnTo>
                    <a:pt x="3308" y="2191"/>
                  </a:lnTo>
                  <a:lnTo>
                    <a:pt x="3318" y="2156"/>
                  </a:lnTo>
                  <a:lnTo>
                    <a:pt x="3321" y="2120"/>
                  </a:lnTo>
                  <a:lnTo>
                    <a:pt x="3321" y="457"/>
                  </a:lnTo>
                  <a:lnTo>
                    <a:pt x="3318" y="419"/>
                  </a:lnTo>
                  <a:lnTo>
                    <a:pt x="3308" y="385"/>
                  </a:lnTo>
                  <a:lnTo>
                    <a:pt x="3293" y="352"/>
                  </a:lnTo>
                  <a:lnTo>
                    <a:pt x="3273" y="323"/>
                  </a:lnTo>
                  <a:lnTo>
                    <a:pt x="3247" y="298"/>
                  </a:lnTo>
                  <a:lnTo>
                    <a:pt x="3218" y="277"/>
                  </a:lnTo>
                  <a:lnTo>
                    <a:pt x="3186" y="262"/>
                  </a:lnTo>
                  <a:lnTo>
                    <a:pt x="3150" y="253"/>
                  </a:lnTo>
                  <a:lnTo>
                    <a:pt x="3113" y="249"/>
                  </a:lnTo>
                  <a:lnTo>
                    <a:pt x="457" y="249"/>
                  </a:lnTo>
                  <a:close/>
                  <a:moveTo>
                    <a:pt x="457" y="0"/>
                  </a:moveTo>
                  <a:lnTo>
                    <a:pt x="3113" y="0"/>
                  </a:lnTo>
                  <a:lnTo>
                    <a:pt x="3166" y="2"/>
                  </a:lnTo>
                  <a:lnTo>
                    <a:pt x="3218" y="12"/>
                  </a:lnTo>
                  <a:lnTo>
                    <a:pt x="3267" y="26"/>
                  </a:lnTo>
                  <a:lnTo>
                    <a:pt x="3314" y="47"/>
                  </a:lnTo>
                  <a:lnTo>
                    <a:pt x="3358" y="71"/>
                  </a:lnTo>
                  <a:lnTo>
                    <a:pt x="3399" y="100"/>
                  </a:lnTo>
                  <a:lnTo>
                    <a:pt x="3436" y="133"/>
                  </a:lnTo>
                  <a:lnTo>
                    <a:pt x="3469" y="171"/>
                  </a:lnTo>
                  <a:lnTo>
                    <a:pt x="3499" y="213"/>
                  </a:lnTo>
                  <a:lnTo>
                    <a:pt x="3523" y="256"/>
                  </a:lnTo>
                  <a:lnTo>
                    <a:pt x="3543" y="303"/>
                  </a:lnTo>
                  <a:lnTo>
                    <a:pt x="3558" y="352"/>
                  </a:lnTo>
                  <a:lnTo>
                    <a:pt x="3567" y="404"/>
                  </a:lnTo>
                  <a:lnTo>
                    <a:pt x="3570" y="457"/>
                  </a:lnTo>
                  <a:lnTo>
                    <a:pt x="3570" y="2120"/>
                  </a:lnTo>
                  <a:lnTo>
                    <a:pt x="3567" y="2173"/>
                  </a:lnTo>
                  <a:lnTo>
                    <a:pt x="3558" y="2224"/>
                  </a:lnTo>
                  <a:lnTo>
                    <a:pt x="3543" y="2273"/>
                  </a:lnTo>
                  <a:lnTo>
                    <a:pt x="3523" y="2320"/>
                  </a:lnTo>
                  <a:lnTo>
                    <a:pt x="3499" y="2364"/>
                  </a:lnTo>
                  <a:lnTo>
                    <a:pt x="3469" y="2404"/>
                  </a:lnTo>
                  <a:lnTo>
                    <a:pt x="3436" y="2442"/>
                  </a:lnTo>
                  <a:lnTo>
                    <a:pt x="3399" y="2476"/>
                  </a:lnTo>
                  <a:lnTo>
                    <a:pt x="3358" y="2505"/>
                  </a:lnTo>
                  <a:lnTo>
                    <a:pt x="3314" y="2530"/>
                  </a:lnTo>
                  <a:lnTo>
                    <a:pt x="3267" y="2550"/>
                  </a:lnTo>
                  <a:lnTo>
                    <a:pt x="3218" y="2565"/>
                  </a:lnTo>
                  <a:lnTo>
                    <a:pt x="3166" y="2573"/>
                  </a:lnTo>
                  <a:lnTo>
                    <a:pt x="3113" y="2577"/>
                  </a:lnTo>
                  <a:lnTo>
                    <a:pt x="789" y="2577"/>
                  </a:lnTo>
                  <a:lnTo>
                    <a:pt x="730" y="2580"/>
                  </a:lnTo>
                  <a:lnTo>
                    <a:pt x="673" y="2589"/>
                  </a:lnTo>
                  <a:lnTo>
                    <a:pt x="619" y="2604"/>
                  </a:lnTo>
                  <a:lnTo>
                    <a:pt x="566" y="2624"/>
                  </a:lnTo>
                  <a:lnTo>
                    <a:pt x="516" y="2650"/>
                  </a:lnTo>
                  <a:lnTo>
                    <a:pt x="471" y="2681"/>
                  </a:lnTo>
                  <a:lnTo>
                    <a:pt x="427" y="2715"/>
                  </a:lnTo>
                  <a:lnTo>
                    <a:pt x="388" y="2754"/>
                  </a:lnTo>
                  <a:lnTo>
                    <a:pt x="354" y="2798"/>
                  </a:lnTo>
                  <a:lnTo>
                    <a:pt x="322" y="2844"/>
                  </a:lnTo>
                  <a:lnTo>
                    <a:pt x="298" y="2894"/>
                  </a:lnTo>
                  <a:lnTo>
                    <a:pt x="277" y="2946"/>
                  </a:lnTo>
                  <a:lnTo>
                    <a:pt x="262" y="3001"/>
                  </a:lnTo>
                  <a:lnTo>
                    <a:pt x="252" y="3057"/>
                  </a:lnTo>
                  <a:lnTo>
                    <a:pt x="249" y="3117"/>
                  </a:lnTo>
                  <a:lnTo>
                    <a:pt x="0" y="3117"/>
                  </a:lnTo>
                  <a:lnTo>
                    <a:pt x="0" y="457"/>
                  </a:lnTo>
                  <a:lnTo>
                    <a:pt x="3" y="404"/>
                  </a:lnTo>
                  <a:lnTo>
                    <a:pt x="12" y="352"/>
                  </a:lnTo>
                  <a:lnTo>
                    <a:pt x="27" y="303"/>
                  </a:lnTo>
                  <a:lnTo>
                    <a:pt x="47" y="256"/>
                  </a:lnTo>
                  <a:lnTo>
                    <a:pt x="71" y="213"/>
                  </a:lnTo>
                  <a:lnTo>
                    <a:pt x="101" y="171"/>
                  </a:lnTo>
                  <a:lnTo>
                    <a:pt x="134" y="133"/>
                  </a:lnTo>
                  <a:lnTo>
                    <a:pt x="171" y="100"/>
                  </a:lnTo>
                  <a:lnTo>
                    <a:pt x="212" y="71"/>
                  </a:lnTo>
                  <a:lnTo>
                    <a:pt x="256" y="47"/>
                  </a:lnTo>
                  <a:lnTo>
                    <a:pt x="303" y="26"/>
                  </a:lnTo>
                  <a:lnTo>
                    <a:pt x="352" y="12"/>
                  </a:lnTo>
                  <a:lnTo>
                    <a:pt x="404" y="2"/>
                  </a:lnTo>
                  <a:lnTo>
                    <a:pt x="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Freeform 68"/>
            <p:cNvSpPr>
              <a:spLocks/>
            </p:cNvSpPr>
            <p:nvPr/>
          </p:nvSpPr>
          <p:spPr bwMode="auto">
            <a:xfrm>
              <a:off x="2613025" y="2025650"/>
              <a:ext cx="407988" cy="119063"/>
            </a:xfrm>
            <a:custGeom>
              <a:avLst/>
              <a:gdLst>
                <a:gd name="T0" fmla="*/ 2196 w 2574"/>
                <a:gd name="T1" fmla="*/ 0 h 757"/>
                <a:gd name="T2" fmla="*/ 2574 w 2574"/>
                <a:gd name="T3" fmla="*/ 378 h 757"/>
                <a:gd name="T4" fmla="*/ 2196 w 2574"/>
                <a:gd name="T5" fmla="*/ 757 h 757"/>
                <a:gd name="T6" fmla="*/ 2196 w 2574"/>
                <a:gd name="T7" fmla="*/ 504 h 757"/>
                <a:gd name="T8" fmla="*/ 0 w 2574"/>
                <a:gd name="T9" fmla="*/ 504 h 757"/>
                <a:gd name="T10" fmla="*/ 0 w 2574"/>
                <a:gd name="T11" fmla="*/ 253 h 757"/>
                <a:gd name="T12" fmla="*/ 2196 w 2574"/>
                <a:gd name="T13" fmla="*/ 253 h 757"/>
                <a:gd name="T14" fmla="*/ 2196 w 2574"/>
                <a:gd name="T15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4" h="757">
                  <a:moveTo>
                    <a:pt x="2196" y="0"/>
                  </a:moveTo>
                  <a:lnTo>
                    <a:pt x="2574" y="378"/>
                  </a:lnTo>
                  <a:lnTo>
                    <a:pt x="2196" y="757"/>
                  </a:lnTo>
                  <a:lnTo>
                    <a:pt x="2196" y="504"/>
                  </a:lnTo>
                  <a:lnTo>
                    <a:pt x="0" y="504"/>
                  </a:lnTo>
                  <a:lnTo>
                    <a:pt x="0" y="253"/>
                  </a:lnTo>
                  <a:lnTo>
                    <a:pt x="2196" y="253"/>
                  </a:lnTo>
                  <a:lnTo>
                    <a:pt x="2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69"/>
            <p:cNvSpPr>
              <a:spLocks/>
            </p:cNvSpPr>
            <p:nvPr/>
          </p:nvSpPr>
          <p:spPr bwMode="auto">
            <a:xfrm>
              <a:off x="2613025" y="2157413"/>
              <a:ext cx="407988" cy="120650"/>
            </a:xfrm>
            <a:custGeom>
              <a:avLst/>
              <a:gdLst>
                <a:gd name="T0" fmla="*/ 378 w 2574"/>
                <a:gd name="T1" fmla="*/ 0 h 758"/>
                <a:gd name="T2" fmla="*/ 378 w 2574"/>
                <a:gd name="T3" fmla="*/ 254 h 758"/>
                <a:gd name="T4" fmla="*/ 2574 w 2574"/>
                <a:gd name="T5" fmla="*/ 254 h 758"/>
                <a:gd name="T6" fmla="*/ 2574 w 2574"/>
                <a:gd name="T7" fmla="*/ 503 h 758"/>
                <a:gd name="T8" fmla="*/ 378 w 2574"/>
                <a:gd name="T9" fmla="*/ 503 h 758"/>
                <a:gd name="T10" fmla="*/ 378 w 2574"/>
                <a:gd name="T11" fmla="*/ 758 h 758"/>
                <a:gd name="T12" fmla="*/ 0 w 2574"/>
                <a:gd name="T13" fmla="*/ 379 h 758"/>
                <a:gd name="T14" fmla="*/ 378 w 2574"/>
                <a:gd name="T15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4" h="758">
                  <a:moveTo>
                    <a:pt x="378" y="0"/>
                  </a:moveTo>
                  <a:lnTo>
                    <a:pt x="378" y="254"/>
                  </a:lnTo>
                  <a:lnTo>
                    <a:pt x="2574" y="254"/>
                  </a:lnTo>
                  <a:lnTo>
                    <a:pt x="2574" y="503"/>
                  </a:lnTo>
                  <a:lnTo>
                    <a:pt x="378" y="503"/>
                  </a:lnTo>
                  <a:lnTo>
                    <a:pt x="378" y="758"/>
                  </a:lnTo>
                  <a:lnTo>
                    <a:pt x="0" y="379"/>
                  </a:lnTo>
                  <a:lnTo>
                    <a:pt x="3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0" name="Freeform 74"/>
          <p:cNvSpPr>
            <a:spLocks noEditPoints="1"/>
          </p:cNvSpPr>
          <p:nvPr/>
        </p:nvSpPr>
        <p:spPr bwMode="auto">
          <a:xfrm>
            <a:off x="1680833" y="1909763"/>
            <a:ext cx="401637" cy="568325"/>
          </a:xfrm>
          <a:custGeom>
            <a:avLst/>
            <a:gdLst>
              <a:gd name="T0" fmla="*/ 244 w 2528"/>
              <a:gd name="T1" fmla="*/ 245 h 3580"/>
              <a:gd name="T2" fmla="*/ 244 w 2528"/>
              <a:gd name="T3" fmla="*/ 3208 h 3580"/>
              <a:gd name="T4" fmla="*/ 1264 w 2528"/>
              <a:gd name="T5" fmla="*/ 2770 h 3580"/>
              <a:gd name="T6" fmla="*/ 2283 w 2528"/>
              <a:gd name="T7" fmla="*/ 3208 h 3580"/>
              <a:gd name="T8" fmla="*/ 2283 w 2528"/>
              <a:gd name="T9" fmla="*/ 245 h 3580"/>
              <a:gd name="T10" fmla="*/ 244 w 2528"/>
              <a:gd name="T11" fmla="*/ 245 h 3580"/>
              <a:gd name="T12" fmla="*/ 0 w 2528"/>
              <a:gd name="T13" fmla="*/ 0 h 3580"/>
              <a:gd name="T14" fmla="*/ 2528 w 2528"/>
              <a:gd name="T15" fmla="*/ 0 h 3580"/>
              <a:gd name="T16" fmla="*/ 2528 w 2528"/>
              <a:gd name="T17" fmla="*/ 3580 h 3580"/>
              <a:gd name="T18" fmla="*/ 1264 w 2528"/>
              <a:gd name="T19" fmla="*/ 3036 h 3580"/>
              <a:gd name="T20" fmla="*/ 0 w 2528"/>
              <a:gd name="T21" fmla="*/ 3580 h 3580"/>
              <a:gd name="T22" fmla="*/ 0 w 2528"/>
              <a:gd name="T23" fmla="*/ 0 h 3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28" h="3580">
                <a:moveTo>
                  <a:pt x="244" y="245"/>
                </a:moveTo>
                <a:lnTo>
                  <a:pt x="244" y="3208"/>
                </a:lnTo>
                <a:lnTo>
                  <a:pt x="1264" y="2770"/>
                </a:lnTo>
                <a:lnTo>
                  <a:pt x="2283" y="3208"/>
                </a:lnTo>
                <a:lnTo>
                  <a:pt x="2283" y="245"/>
                </a:lnTo>
                <a:lnTo>
                  <a:pt x="244" y="245"/>
                </a:lnTo>
                <a:close/>
                <a:moveTo>
                  <a:pt x="0" y="0"/>
                </a:moveTo>
                <a:lnTo>
                  <a:pt x="2528" y="0"/>
                </a:lnTo>
                <a:lnTo>
                  <a:pt x="2528" y="3580"/>
                </a:lnTo>
                <a:lnTo>
                  <a:pt x="1264" y="3036"/>
                </a:lnTo>
                <a:lnTo>
                  <a:pt x="0" y="35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1" name="Freeform 75"/>
          <p:cNvSpPr>
            <a:spLocks noEditPoints="1"/>
          </p:cNvSpPr>
          <p:nvPr/>
        </p:nvSpPr>
        <p:spPr bwMode="auto">
          <a:xfrm>
            <a:off x="1761001" y="2047876"/>
            <a:ext cx="241300" cy="233363"/>
          </a:xfrm>
          <a:custGeom>
            <a:avLst/>
            <a:gdLst>
              <a:gd name="T0" fmla="*/ 463 w 1521"/>
              <a:gd name="T1" fmla="*/ 248 h 1467"/>
              <a:gd name="T2" fmla="*/ 400 w 1521"/>
              <a:gd name="T3" fmla="*/ 264 h 1467"/>
              <a:gd name="T4" fmla="*/ 344 w 1521"/>
              <a:gd name="T5" fmla="*/ 298 h 1467"/>
              <a:gd name="T6" fmla="*/ 296 w 1521"/>
              <a:gd name="T7" fmla="*/ 344 h 1467"/>
              <a:gd name="T8" fmla="*/ 264 w 1521"/>
              <a:gd name="T9" fmla="*/ 401 h 1467"/>
              <a:gd name="T10" fmla="*/ 248 w 1521"/>
              <a:gd name="T11" fmla="*/ 465 h 1467"/>
              <a:gd name="T12" fmla="*/ 248 w 1521"/>
              <a:gd name="T13" fmla="*/ 531 h 1467"/>
              <a:gd name="T14" fmla="*/ 264 w 1521"/>
              <a:gd name="T15" fmla="*/ 594 h 1467"/>
              <a:gd name="T16" fmla="*/ 296 w 1521"/>
              <a:gd name="T17" fmla="*/ 651 h 1467"/>
              <a:gd name="T18" fmla="*/ 761 w 1521"/>
              <a:gd name="T19" fmla="*/ 1120 h 1467"/>
              <a:gd name="T20" fmla="*/ 1228 w 1521"/>
              <a:gd name="T21" fmla="*/ 648 h 1467"/>
              <a:gd name="T22" fmla="*/ 1262 w 1521"/>
              <a:gd name="T23" fmla="*/ 584 h 1467"/>
              <a:gd name="T24" fmla="*/ 1276 w 1521"/>
              <a:gd name="T25" fmla="*/ 516 h 1467"/>
              <a:gd name="T26" fmla="*/ 1272 w 1521"/>
              <a:gd name="T27" fmla="*/ 445 h 1467"/>
              <a:gd name="T28" fmla="*/ 1247 w 1521"/>
              <a:gd name="T29" fmla="*/ 378 h 1467"/>
              <a:gd name="T30" fmla="*/ 1204 w 1521"/>
              <a:gd name="T31" fmla="*/ 319 h 1467"/>
              <a:gd name="T32" fmla="*/ 1151 w 1521"/>
              <a:gd name="T33" fmla="*/ 279 h 1467"/>
              <a:gd name="T34" fmla="*/ 1091 w 1521"/>
              <a:gd name="T35" fmla="*/ 254 h 1467"/>
              <a:gd name="T36" fmla="*/ 1025 w 1521"/>
              <a:gd name="T37" fmla="*/ 246 h 1467"/>
              <a:gd name="T38" fmla="*/ 960 w 1521"/>
              <a:gd name="T39" fmla="*/ 254 h 1467"/>
              <a:gd name="T40" fmla="*/ 900 w 1521"/>
              <a:gd name="T41" fmla="*/ 279 h 1467"/>
              <a:gd name="T42" fmla="*/ 848 w 1521"/>
              <a:gd name="T43" fmla="*/ 319 h 1467"/>
              <a:gd name="T44" fmla="*/ 675 w 1521"/>
              <a:gd name="T45" fmla="*/ 319 h 1467"/>
              <a:gd name="T46" fmla="*/ 622 w 1521"/>
              <a:gd name="T47" fmla="*/ 279 h 1467"/>
              <a:gd name="T48" fmla="*/ 562 w 1521"/>
              <a:gd name="T49" fmla="*/ 254 h 1467"/>
              <a:gd name="T50" fmla="*/ 496 w 1521"/>
              <a:gd name="T51" fmla="*/ 246 h 1467"/>
              <a:gd name="T52" fmla="*/ 553 w 1521"/>
              <a:gd name="T53" fmla="*/ 4 h 1467"/>
              <a:gd name="T54" fmla="*/ 662 w 1521"/>
              <a:gd name="T55" fmla="*/ 28 h 1467"/>
              <a:gd name="T56" fmla="*/ 761 w 1521"/>
              <a:gd name="T57" fmla="*/ 76 h 1467"/>
              <a:gd name="T58" fmla="*/ 861 w 1521"/>
              <a:gd name="T59" fmla="*/ 28 h 1467"/>
              <a:gd name="T60" fmla="*/ 969 w 1521"/>
              <a:gd name="T61" fmla="*/ 4 h 1467"/>
              <a:gd name="T62" fmla="*/ 1075 w 1521"/>
              <a:gd name="T63" fmla="*/ 3 h 1467"/>
              <a:gd name="T64" fmla="*/ 1170 w 1521"/>
              <a:gd name="T65" fmla="*/ 21 h 1467"/>
              <a:gd name="T66" fmla="*/ 1259 w 1521"/>
              <a:gd name="T67" fmla="*/ 58 h 1467"/>
              <a:gd name="T68" fmla="*/ 1340 w 1521"/>
              <a:gd name="T69" fmla="*/ 112 h 1467"/>
              <a:gd name="T70" fmla="*/ 1413 w 1521"/>
              <a:gd name="T71" fmla="*/ 186 h 1467"/>
              <a:gd name="T72" fmla="*/ 1469 w 1521"/>
              <a:gd name="T73" fmla="*/ 275 h 1467"/>
              <a:gd name="T74" fmla="*/ 1506 w 1521"/>
              <a:gd name="T75" fmla="*/ 371 h 1467"/>
              <a:gd name="T76" fmla="*/ 1521 w 1521"/>
              <a:gd name="T77" fmla="*/ 472 h 1467"/>
              <a:gd name="T78" fmla="*/ 1515 w 1521"/>
              <a:gd name="T79" fmla="*/ 574 h 1467"/>
              <a:gd name="T80" fmla="*/ 1489 w 1521"/>
              <a:gd name="T81" fmla="*/ 673 h 1467"/>
              <a:gd name="T82" fmla="*/ 1444 w 1521"/>
              <a:gd name="T83" fmla="*/ 766 h 1467"/>
              <a:gd name="T84" fmla="*/ 1377 w 1521"/>
              <a:gd name="T85" fmla="*/ 850 h 1467"/>
              <a:gd name="T86" fmla="*/ 146 w 1521"/>
              <a:gd name="T87" fmla="*/ 850 h 1467"/>
              <a:gd name="T88" fmla="*/ 83 w 1521"/>
              <a:gd name="T89" fmla="*/ 774 h 1467"/>
              <a:gd name="T90" fmla="*/ 38 w 1521"/>
              <a:gd name="T91" fmla="*/ 688 h 1467"/>
              <a:gd name="T92" fmla="*/ 10 w 1521"/>
              <a:gd name="T93" fmla="*/ 596 h 1467"/>
              <a:gd name="T94" fmla="*/ 0 w 1521"/>
              <a:gd name="T95" fmla="*/ 497 h 1467"/>
              <a:gd name="T96" fmla="*/ 10 w 1521"/>
              <a:gd name="T97" fmla="*/ 400 h 1467"/>
              <a:gd name="T98" fmla="*/ 38 w 1521"/>
              <a:gd name="T99" fmla="*/ 307 h 1467"/>
              <a:gd name="T100" fmla="*/ 83 w 1521"/>
              <a:gd name="T101" fmla="*/ 222 h 1467"/>
              <a:gd name="T102" fmla="*/ 146 w 1521"/>
              <a:gd name="T103" fmla="*/ 146 h 1467"/>
              <a:gd name="T104" fmla="*/ 222 w 1521"/>
              <a:gd name="T105" fmla="*/ 83 h 1467"/>
              <a:gd name="T106" fmla="*/ 307 w 1521"/>
              <a:gd name="T107" fmla="*/ 37 h 1467"/>
              <a:gd name="T108" fmla="*/ 399 w 1521"/>
              <a:gd name="T109" fmla="*/ 9 h 1467"/>
              <a:gd name="T110" fmla="*/ 496 w 1521"/>
              <a:gd name="T111" fmla="*/ 0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1" h="1467">
                <a:moveTo>
                  <a:pt x="496" y="246"/>
                </a:moveTo>
                <a:lnTo>
                  <a:pt x="463" y="248"/>
                </a:lnTo>
                <a:lnTo>
                  <a:pt x="431" y="254"/>
                </a:lnTo>
                <a:lnTo>
                  <a:pt x="400" y="264"/>
                </a:lnTo>
                <a:lnTo>
                  <a:pt x="371" y="279"/>
                </a:lnTo>
                <a:lnTo>
                  <a:pt x="344" y="298"/>
                </a:lnTo>
                <a:lnTo>
                  <a:pt x="319" y="319"/>
                </a:lnTo>
                <a:lnTo>
                  <a:pt x="296" y="344"/>
                </a:lnTo>
                <a:lnTo>
                  <a:pt x="279" y="371"/>
                </a:lnTo>
                <a:lnTo>
                  <a:pt x="264" y="401"/>
                </a:lnTo>
                <a:lnTo>
                  <a:pt x="253" y="432"/>
                </a:lnTo>
                <a:lnTo>
                  <a:pt x="248" y="465"/>
                </a:lnTo>
                <a:lnTo>
                  <a:pt x="245" y="497"/>
                </a:lnTo>
                <a:lnTo>
                  <a:pt x="248" y="531"/>
                </a:lnTo>
                <a:lnTo>
                  <a:pt x="253" y="563"/>
                </a:lnTo>
                <a:lnTo>
                  <a:pt x="264" y="594"/>
                </a:lnTo>
                <a:lnTo>
                  <a:pt x="279" y="624"/>
                </a:lnTo>
                <a:lnTo>
                  <a:pt x="296" y="651"/>
                </a:lnTo>
                <a:lnTo>
                  <a:pt x="319" y="676"/>
                </a:lnTo>
                <a:lnTo>
                  <a:pt x="761" y="1120"/>
                </a:lnTo>
                <a:lnTo>
                  <a:pt x="1204" y="676"/>
                </a:lnTo>
                <a:lnTo>
                  <a:pt x="1228" y="648"/>
                </a:lnTo>
                <a:lnTo>
                  <a:pt x="1247" y="617"/>
                </a:lnTo>
                <a:lnTo>
                  <a:pt x="1262" y="584"/>
                </a:lnTo>
                <a:lnTo>
                  <a:pt x="1272" y="550"/>
                </a:lnTo>
                <a:lnTo>
                  <a:pt x="1276" y="516"/>
                </a:lnTo>
                <a:lnTo>
                  <a:pt x="1276" y="480"/>
                </a:lnTo>
                <a:lnTo>
                  <a:pt x="1272" y="445"/>
                </a:lnTo>
                <a:lnTo>
                  <a:pt x="1262" y="410"/>
                </a:lnTo>
                <a:lnTo>
                  <a:pt x="1247" y="378"/>
                </a:lnTo>
                <a:lnTo>
                  <a:pt x="1228" y="348"/>
                </a:lnTo>
                <a:lnTo>
                  <a:pt x="1204" y="319"/>
                </a:lnTo>
                <a:lnTo>
                  <a:pt x="1178" y="298"/>
                </a:lnTo>
                <a:lnTo>
                  <a:pt x="1151" y="279"/>
                </a:lnTo>
                <a:lnTo>
                  <a:pt x="1122" y="264"/>
                </a:lnTo>
                <a:lnTo>
                  <a:pt x="1091" y="254"/>
                </a:lnTo>
                <a:lnTo>
                  <a:pt x="1059" y="248"/>
                </a:lnTo>
                <a:lnTo>
                  <a:pt x="1025" y="246"/>
                </a:lnTo>
                <a:lnTo>
                  <a:pt x="992" y="248"/>
                </a:lnTo>
                <a:lnTo>
                  <a:pt x="960" y="254"/>
                </a:lnTo>
                <a:lnTo>
                  <a:pt x="929" y="264"/>
                </a:lnTo>
                <a:lnTo>
                  <a:pt x="900" y="279"/>
                </a:lnTo>
                <a:lnTo>
                  <a:pt x="873" y="298"/>
                </a:lnTo>
                <a:lnTo>
                  <a:pt x="848" y="319"/>
                </a:lnTo>
                <a:lnTo>
                  <a:pt x="761" y="406"/>
                </a:lnTo>
                <a:lnTo>
                  <a:pt x="675" y="319"/>
                </a:lnTo>
                <a:lnTo>
                  <a:pt x="650" y="298"/>
                </a:lnTo>
                <a:lnTo>
                  <a:pt x="622" y="279"/>
                </a:lnTo>
                <a:lnTo>
                  <a:pt x="593" y="264"/>
                </a:lnTo>
                <a:lnTo>
                  <a:pt x="562" y="254"/>
                </a:lnTo>
                <a:lnTo>
                  <a:pt x="530" y="248"/>
                </a:lnTo>
                <a:lnTo>
                  <a:pt x="496" y="246"/>
                </a:lnTo>
                <a:close/>
                <a:moveTo>
                  <a:pt x="496" y="0"/>
                </a:moveTo>
                <a:lnTo>
                  <a:pt x="553" y="4"/>
                </a:lnTo>
                <a:lnTo>
                  <a:pt x="608" y="12"/>
                </a:lnTo>
                <a:lnTo>
                  <a:pt x="662" y="28"/>
                </a:lnTo>
                <a:lnTo>
                  <a:pt x="713" y="49"/>
                </a:lnTo>
                <a:lnTo>
                  <a:pt x="761" y="76"/>
                </a:lnTo>
                <a:lnTo>
                  <a:pt x="809" y="49"/>
                </a:lnTo>
                <a:lnTo>
                  <a:pt x="861" y="28"/>
                </a:lnTo>
                <a:lnTo>
                  <a:pt x="914" y="12"/>
                </a:lnTo>
                <a:lnTo>
                  <a:pt x="969" y="4"/>
                </a:lnTo>
                <a:lnTo>
                  <a:pt x="1025" y="0"/>
                </a:lnTo>
                <a:lnTo>
                  <a:pt x="1075" y="3"/>
                </a:lnTo>
                <a:lnTo>
                  <a:pt x="1123" y="9"/>
                </a:lnTo>
                <a:lnTo>
                  <a:pt x="1170" y="21"/>
                </a:lnTo>
                <a:lnTo>
                  <a:pt x="1216" y="37"/>
                </a:lnTo>
                <a:lnTo>
                  <a:pt x="1259" y="58"/>
                </a:lnTo>
                <a:lnTo>
                  <a:pt x="1301" y="83"/>
                </a:lnTo>
                <a:lnTo>
                  <a:pt x="1340" y="112"/>
                </a:lnTo>
                <a:lnTo>
                  <a:pt x="1377" y="146"/>
                </a:lnTo>
                <a:lnTo>
                  <a:pt x="1413" y="186"/>
                </a:lnTo>
                <a:lnTo>
                  <a:pt x="1444" y="229"/>
                </a:lnTo>
                <a:lnTo>
                  <a:pt x="1469" y="275"/>
                </a:lnTo>
                <a:lnTo>
                  <a:pt x="1489" y="323"/>
                </a:lnTo>
                <a:lnTo>
                  <a:pt x="1506" y="371"/>
                </a:lnTo>
                <a:lnTo>
                  <a:pt x="1515" y="421"/>
                </a:lnTo>
                <a:lnTo>
                  <a:pt x="1521" y="472"/>
                </a:lnTo>
                <a:lnTo>
                  <a:pt x="1521" y="523"/>
                </a:lnTo>
                <a:lnTo>
                  <a:pt x="1515" y="574"/>
                </a:lnTo>
                <a:lnTo>
                  <a:pt x="1506" y="624"/>
                </a:lnTo>
                <a:lnTo>
                  <a:pt x="1489" y="673"/>
                </a:lnTo>
                <a:lnTo>
                  <a:pt x="1469" y="721"/>
                </a:lnTo>
                <a:lnTo>
                  <a:pt x="1444" y="766"/>
                </a:lnTo>
                <a:lnTo>
                  <a:pt x="1413" y="810"/>
                </a:lnTo>
                <a:lnTo>
                  <a:pt x="1377" y="850"/>
                </a:lnTo>
                <a:lnTo>
                  <a:pt x="761" y="1467"/>
                </a:lnTo>
                <a:lnTo>
                  <a:pt x="146" y="850"/>
                </a:lnTo>
                <a:lnTo>
                  <a:pt x="112" y="813"/>
                </a:lnTo>
                <a:lnTo>
                  <a:pt x="83" y="774"/>
                </a:lnTo>
                <a:lnTo>
                  <a:pt x="58" y="732"/>
                </a:lnTo>
                <a:lnTo>
                  <a:pt x="38" y="688"/>
                </a:lnTo>
                <a:lnTo>
                  <a:pt x="22" y="643"/>
                </a:lnTo>
                <a:lnTo>
                  <a:pt x="10" y="596"/>
                </a:lnTo>
                <a:lnTo>
                  <a:pt x="3" y="547"/>
                </a:lnTo>
                <a:lnTo>
                  <a:pt x="0" y="497"/>
                </a:lnTo>
                <a:lnTo>
                  <a:pt x="3" y="448"/>
                </a:lnTo>
                <a:lnTo>
                  <a:pt x="10" y="400"/>
                </a:lnTo>
                <a:lnTo>
                  <a:pt x="22" y="353"/>
                </a:lnTo>
                <a:lnTo>
                  <a:pt x="38" y="307"/>
                </a:lnTo>
                <a:lnTo>
                  <a:pt x="58" y="263"/>
                </a:lnTo>
                <a:lnTo>
                  <a:pt x="83" y="222"/>
                </a:lnTo>
                <a:lnTo>
                  <a:pt x="112" y="183"/>
                </a:lnTo>
                <a:lnTo>
                  <a:pt x="146" y="146"/>
                </a:lnTo>
                <a:lnTo>
                  <a:pt x="183" y="112"/>
                </a:lnTo>
                <a:lnTo>
                  <a:pt x="222" y="83"/>
                </a:lnTo>
                <a:lnTo>
                  <a:pt x="263" y="58"/>
                </a:lnTo>
                <a:lnTo>
                  <a:pt x="307" y="37"/>
                </a:lnTo>
                <a:lnTo>
                  <a:pt x="353" y="21"/>
                </a:lnTo>
                <a:lnTo>
                  <a:pt x="399" y="9"/>
                </a:lnTo>
                <a:lnTo>
                  <a:pt x="448" y="3"/>
                </a:lnTo>
                <a:lnTo>
                  <a:pt x="4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661995" y="1909763"/>
            <a:ext cx="568325" cy="568325"/>
            <a:chOff x="661988" y="1909763"/>
            <a:chExt cx="56832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" name="Freeform 80"/>
            <p:cNvSpPr>
              <a:spLocks noEditPoints="1"/>
            </p:cNvSpPr>
            <p:nvPr/>
          </p:nvSpPr>
          <p:spPr bwMode="auto">
            <a:xfrm>
              <a:off x="661988" y="1909763"/>
              <a:ext cx="568325" cy="568325"/>
            </a:xfrm>
            <a:custGeom>
              <a:avLst/>
              <a:gdLst>
                <a:gd name="T0" fmla="*/ 1497 w 3580"/>
                <a:gd name="T1" fmla="*/ 304 h 3580"/>
                <a:gd name="T2" fmla="*/ 1137 w 3580"/>
                <a:gd name="T3" fmla="*/ 424 h 3580"/>
                <a:gd name="T4" fmla="*/ 822 w 3580"/>
                <a:gd name="T5" fmla="*/ 625 h 3580"/>
                <a:gd name="T6" fmla="*/ 568 w 3580"/>
                <a:gd name="T7" fmla="*/ 896 h 3580"/>
                <a:gd name="T8" fmla="*/ 385 w 3580"/>
                <a:gd name="T9" fmla="*/ 1223 h 3580"/>
                <a:gd name="T10" fmla="*/ 289 w 3580"/>
                <a:gd name="T11" fmla="*/ 1593 h 3580"/>
                <a:gd name="T12" fmla="*/ 289 w 3580"/>
                <a:gd name="T13" fmla="*/ 1987 h 3580"/>
                <a:gd name="T14" fmla="*/ 385 w 3580"/>
                <a:gd name="T15" fmla="*/ 2357 h 3580"/>
                <a:gd name="T16" fmla="*/ 568 w 3580"/>
                <a:gd name="T17" fmla="*/ 2684 h 3580"/>
                <a:gd name="T18" fmla="*/ 822 w 3580"/>
                <a:gd name="T19" fmla="*/ 2955 h 3580"/>
                <a:gd name="T20" fmla="*/ 1137 w 3580"/>
                <a:gd name="T21" fmla="*/ 3156 h 3580"/>
                <a:gd name="T22" fmla="*/ 1497 w 3580"/>
                <a:gd name="T23" fmla="*/ 3276 h 3580"/>
                <a:gd name="T24" fmla="*/ 1890 w 3580"/>
                <a:gd name="T25" fmla="*/ 3301 h 3580"/>
                <a:gd name="T26" fmla="*/ 2268 w 3580"/>
                <a:gd name="T27" fmla="*/ 3227 h 3580"/>
                <a:gd name="T28" fmla="*/ 2607 w 3580"/>
                <a:gd name="T29" fmla="*/ 3065 h 3580"/>
                <a:gd name="T30" fmla="*/ 2893 w 3580"/>
                <a:gd name="T31" fmla="*/ 2827 h 3580"/>
                <a:gd name="T32" fmla="*/ 3114 w 3580"/>
                <a:gd name="T33" fmla="*/ 2527 h 3580"/>
                <a:gd name="T34" fmla="*/ 3255 w 3580"/>
                <a:gd name="T35" fmla="*/ 2177 h 3580"/>
                <a:gd name="T36" fmla="*/ 3304 w 3580"/>
                <a:gd name="T37" fmla="*/ 1790 h 3580"/>
                <a:gd name="T38" fmla="*/ 3255 w 3580"/>
                <a:gd name="T39" fmla="*/ 1403 h 3580"/>
                <a:gd name="T40" fmla="*/ 3114 w 3580"/>
                <a:gd name="T41" fmla="*/ 1053 h 3580"/>
                <a:gd name="T42" fmla="*/ 2893 w 3580"/>
                <a:gd name="T43" fmla="*/ 753 h 3580"/>
                <a:gd name="T44" fmla="*/ 2607 w 3580"/>
                <a:gd name="T45" fmla="*/ 515 h 3580"/>
                <a:gd name="T46" fmla="*/ 2268 w 3580"/>
                <a:gd name="T47" fmla="*/ 353 h 3580"/>
                <a:gd name="T48" fmla="*/ 1890 w 3580"/>
                <a:gd name="T49" fmla="*/ 279 h 3580"/>
                <a:gd name="T50" fmla="*/ 2006 w 3580"/>
                <a:gd name="T51" fmla="*/ 13 h 3580"/>
                <a:gd name="T52" fmla="*/ 2414 w 3580"/>
                <a:gd name="T53" fmla="*/ 112 h 3580"/>
                <a:gd name="T54" fmla="*/ 2779 w 3580"/>
                <a:gd name="T55" fmla="*/ 299 h 3580"/>
                <a:gd name="T56" fmla="*/ 3091 w 3580"/>
                <a:gd name="T57" fmla="*/ 561 h 3580"/>
                <a:gd name="T58" fmla="*/ 3335 w 3580"/>
                <a:gd name="T59" fmla="*/ 887 h 3580"/>
                <a:gd name="T60" fmla="*/ 3501 w 3580"/>
                <a:gd name="T61" fmla="*/ 1265 h 3580"/>
                <a:gd name="T62" fmla="*/ 3577 w 3580"/>
                <a:gd name="T63" fmla="*/ 1682 h 3580"/>
                <a:gd name="T64" fmla="*/ 3551 w 3580"/>
                <a:gd name="T65" fmla="*/ 2111 h 3580"/>
                <a:gd name="T66" fmla="*/ 3429 w 3580"/>
                <a:gd name="T67" fmla="*/ 2509 h 3580"/>
                <a:gd name="T68" fmla="*/ 3222 w 3580"/>
                <a:gd name="T69" fmla="*/ 2863 h 3580"/>
                <a:gd name="T70" fmla="*/ 2942 w 3580"/>
                <a:gd name="T71" fmla="*/ 3158 h 3580"/>
                <a:gd name="T72" fmla="*/ 2603 w 3580"/>
                <a:gd name="T73" fmla="*/ 3385 h 3580"/>
                <a:gd name="T74" fmla="*/ 2214 w 3580"/>
                <a:gd name="T75" fmla="*/ 3529 h 3580"/>
                <a:gd name="T76" fmla="*/ 1790 w 3580"/>
                <a:gd name="T77" fmla="*/ 3580 h 3580"/>
                <a:gd name="T78" fmla="*/ 751 w 3580"/>
                <a:gd name="T79" fmla="*/ 3246 h 3580"/>
                <a:gd name="T80" fmla="*/ 442 w 3580"/>
                <a:gd name="T81" fmla="*/ 2966 h 3580"/>
                <a:gd name="T82" fmla="*/ 205 w 3580"/>
                <a:gd name="T83" fmla="*/ 2621 h 3580"/>
                <a:gd name="T84" fmla="*/ 53 w 3580"/>
                <a:gd name="T85" fmla="*/ 2225 h 3580"/>
                <a:gd name="T86" fmla="*/ 0 w 3580"/>
                <a:gd name="T87" fmla="*/ 1790 h 3580"/>
                <a:gd name="T88" fmla="*/ 51 w 3580"/>
                <a:gd name="T89" fmla="*/ 1366 h 3580"/>
                <a:gd name="T90" fmla="*/ 195 w 3580"/>
                <a:gd name="T91" fmla="*/ 977 h 3580"/>
                <a:gd name="T92" fmla="*/ 422 w 3580"/>
                <a:gd name="T93" fmla="*/ 638 h 3580"/>
                <a:gd name="T94" fmla="*/ 717 w 3580"/>
                <a:gd name="T95" fmla="*/ 358 h 3580"/>
                <a:gd name="T96" fmla="*/ 1071 w 3580"/>
                <a:gd name="T97" fmla="*/ 151 h 3580"/>
                <a:gd name="T98" fmla="*/ 1469 w 3580"/>
                <a:gd name="T99" fmla="*/ 29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80" h="3580">
                  <a:moveTo>
                    <a:pt x="1790" y="276"/>
                  </a:moveTo>
                  <a:lnTo>
                    <a:pt x="1690" y="279"/>
                  </a:lnTo>
                  <a:lnTo>
                    <a:pt x="1593" y="289"/>
                  </a:lnTo>
                  <a:lnTo>
                    <a:pt x="1497" y="304"/>
                  </a:lnTo>
                  <a:lnTo>
                    <a:pt x="1403" y="325"/>
                  </a:lnTo>
                  <a:lnTo>
                    <a:pt x="1312" y="353"/>
                  </a:lnTo>
                  <a:lnTo>
                    <a:pt x="1223" y="385"/>
                  </a:lnTo>
                  <a:lnTo>
                    <a:pt x="1137" y="424"/>
                  </a:lnTo>
                  <a:lnTo>
                    <a:pt x="1053" y="466"/>
                  </a:lnTo>
                  <a:lnTo>
                    <a:pt x="973" y="515"/>
                  </a:lnTo>
                  <a:lnTo>
                    <a:pt x="896" y="568"/>
                  </a:lnTo>
                  <a:lnTo>
                    <a:pt x="822" y="625"/>
                  </a:lnTo>
                  <a:lnTo>
                    <a:pt x="753" y="687"/>
                  </a:lnTo>
                  <a:lnTo>
                    <a:pt x="687" y="753"/>
                  </a:lnTo>
                  <a:lnTo>
                    <a:pt x="625" y="822"/>
                  </a:lnTo>
                  <a:lnTo>
                    <a:pt x="568" y="896"/>
                  </a:lnTo>
                  <a:lnTo>
                    <a:pt x="515" y="973"/>
                  </a:lnTo>
                  <a:lnTo>
                    <a:pt x="466" y="1053"/>
                  </a:lnTo>
                  <a:lnTo>
                    <a:pt x="424" y="1137"/>
                  </a:lnTo>
                  <a:lnTo>
                    <a:pt x="385" y="1223"/>
                  </a:lnTo>
                  <a:lnTo>
                    <a:pt x="353" y="1312"/>
                  </a:lnTo>
                  <a:lnTo>
                    <a:pt x="325" y="1403"/>
                  </a:lnTo>
                  <a:lnTo>
                    <a:pt x="304" y="1497"/>
                  </a:lnTo>
                  <a:lnTo>
                    <a:pt x="289" y="1593"/>
                  </a:lnTo>
                  <a:lnTo>
                    <a:pt x="279" y="1690"/>
                  </a:lnTo>
                  <a:lnTo>
                    <a:pt x="276" y="1790"/>
                  </a:lnTo>
                  <a:lnTo>
                    <a:pt x="279" y="1890"/>
                  </a:lnTo>
                  <a:lnTo>
                    <a:pt x="289" y="1987"/>
                  </a:lnTo>
                  <a:lnTo>
                    <a:pt x="304" y="2083"/>
                  </a:lnTo>
                  <a:lnTo>
                    <a:pt x="325" y="2177"/>
                  </a:lnTo>
                  <a:lnTo>
                    <a:pt x="353" y="2268"/>
                  </a:lnTo>
                  <a:lnTo>
                    <a:pt x="385" y="2357"/>
                  </a:lnTo>
                  <a:lnTo>
                    <a:pt x="424" y="2443"/>
                  </a:lnTo>
                  <a:lnTo>
                    <a:pt x="466" y="2527"/>
                  </a:lnTo>
                  <a:lnTo>
                    <a:pt x="515" y="2607"/>
                  </a:lnTo>
                  <a:lnTo>
                    <a:pt x="568" y="2684"/>
                  </a:lnTo>
                  <a:lnTo>
                    <a:pt x="625" y="2758"/>
                  </a:lnTo>
                  <a:lnTo>
                    <a:pt x="687" y="2827"/>
                  </a:lnTo>
                  <a:lnTo>
                    <a:pt x="753" y="2893"/>
                  </a:lnTo>
                  <a:lnTo>
                    <a:pt x="822" y="2955"/>
                  </a:lnTo>
                  <a:lnTo>
                    <a:pt x="896" y="3012"/>
                  </a:lnTo>
                  <a:lnTo>
                    <a:pt x="973" y="3065"/>
                  </a:lnTo>
                  <a:lnTo>
                    <a:pt x="1053" y="3114"/>
                  </a:lnTo>
                  <a:lnTo>
                    <a:pt x="1137" y="3156"/>
                  </a:lnTo>
                  <a:lnTo>
                    <a:pt x="1223" y="3195"/>
                  </a:lnTo>
                  <a:lnTo>
                    <a:pt x="1312" y="3227"/>
                  </a:lnTo>
                  <a:lnTo>
                    <a:pt x="1403" y="3255"/>
                  </a:lnTo>
                  <a:lnTo>
                    <a:pt x="1497" y="3276"/>
                  </a:lnTo>
                  <a:lnTo>
                    <a:pt x="1593" y="3291"/>
                  </a:lnTo>
                  <a:lnTo>
                    <a:pt x="1690" y="3301"/>
                  </a:lnTo>
                  <a:lnTo>
                    <a:pt x="1790" y="3304"/>
                  </a:lnTo>
                  <a:lnTo>
                    <a:pt x="1890" y="3301"/>
                  </a:lnTo>
                  <a:lnTo>
                    <a:pt x="1987" y="3291"/>
                  </a:lnTo>
                  <a:lnTo>
                    <a:pt x="2083" y="3276"/>
                  </a:lnTo>
                  <a:lnTo>
                    <a:pt x="2177" y="3255"/>
                  </a:lnTo>
                  <a:lnTo>
                    <a:pt x="2268" y="3227"/>
                  </a:lnTo>
                  <a:lnTo>
                    <a:pt x="2357" y="3195"/>
                  </a:lnTo>
                  <a:lnTo>
                    <a:pt x="2443" y="3156"/>
                  </a:lnTo>
                  <a:lnTo>
                    <a:pt x="2527" y="3114"/>
                  </a:lnTo>
                  <a:lnTo>
                    <a:pt x="2607" y="3065"/>
                  </a:lnTo>
                  <a:lnTo>
                    <a:pt x="2684" y="3012"/>
                  </a:lnTo>
                  <a:lnTo>
                    <a:pt x="2758" y="2955"/>
                  </a:lnTo>
                  <a:lnTo>
                    <a:pt x="2827" y="2893"/>
                  </a:lnTo>
                  <a:lnTo>
                    <a:pt x="2893" y="2827"/>
                  </a:lnTo>
                  <a:lnTo>
                    <a:pt x="2955" y="2758"/>
                  </a:lnTo>
                  <a:lnTo>
                    <a:pt x="3012" y="2684"/>
                  </a:lnTo>
                  <a:lnTo>
                    <a:pt x="3065" y="2607"/>
                  </a:lnTo>
                  <a:lnTo>
                    <a:pt x="3114" y="2527"/>
                  </a:lnTo>
                  <a:lnTo>
                    <a:pt x="3156" y="2443"/>
                  </a:lnTo>
                  <a:lnTo>
                    <a:pt x="3195" y="2357"/>
                  </a:lnTo>
                  <a:lnTo>
                    <a:pt x="3227" y="2268"/>
                  </a:lnTo>
                  <a:lnTo>
                    <a:pt x="3255" y="2177"/>
                  </a:lnTo>
                  <a:lnTo>
                    <a:pt x="3276" y="2083"/>
                  </a:lnTo>
                  <a:lnTo>
                    <a:pt x="3291" y="1987"/>
                  </a:lnTo>
                  <a:lnTo>
                    <a:pt x="3301" y="1890"/>
                  </a:lnTo>
                  <a:lnTo>
                    <a:pt x="3304" y="1790"/>
                  </a:lnTo>
                  <a:lnTo>
                    <a:pt x="3301" y="1690"/>
                  </a:lnTo>
                  <a:lnTo>
                    <a:pt x="3291" y="1593"/>
                  </a:lnTo>
                  <a:lnTo>
                    <a:pt x="3276" y="1497"/>
                  </a:lnTo>
                  <a:lnTo>
                    <a:pt x="3255" y="1403"/>
                  </a:lnTo>
                  <a:lnTo>
                    <a:pt x="3227" y="1312"/>
                  </a:lnTo>
                  <a:lnTo>
                    <a:pt x="3195" y="1223"/>
                  </a:lnTo>
                  <a:lnTo>
                    <a:pt x="3156" y="1137"/>
                  </a:lnTo>
                  <a:lnTo>
                    <a:pt x="3114" y="1053"/>
                  </a:lnTo>
                  <a:lnTo>
                    <a:pt x="3065" y="973"/>
                  </a:lnTo>
                  <a:lnTo>
                    <a:pt x="3012" y="896"/>
                  </a:lnTo>
                  <a:lnTo>
                    <a:pt x="2955" y="822"/>
                  </a:lnTo>
                  <a:lnTo>
                    <a:pt x="2893" y="753"/>
                  </a:lnTo>
                  <a:lnTo>
                    <a:pt x="2827" y="687"/>
                  </a:lnTo>
                  <a:lnTo>
                    <a:pt x="2758" y="625"/>
                  </a:lnTo>
                  <a:lnTo>
                    <a:pt x="2684" y="568"/>
                  </a:lnTo>
                  <a:lnTo>
                    <a:pt x="2607" y="515"/>
                  </a:lnTo>
                  <a:lnTo>
                    <a:pt x="2527" y="466"/>
                  </a:lnTo>
                  <a:lnTo>
                    <a:pt x="2443" y="424"/>
                  </a:lnTo>
                  <a:lnTo>
                    <a:pt x="2357" y="385"/>
                  </a:lnTo>
                  <a:lnTo>
                    <a:pt x="2268" y="353"/>
                  </a:lnTo>
                  <a:lnTo>
                    <a:pt x="2177" y="325"/>
                  </a:lnTo>
                  <a:lnTo>
                    <a:pt x="2083" y="304"/>
                  </a:lnTo>
                  <a:lnTo>
                    <a:pt x="1987" y="289"/>
                  </a:lnTo>
                  <a:lnTo>
                    <a:pt x="1890" y="279"/>
                  </a:lnTo>
                  <a:lnTo>
                    <a:pt x="1790" y="276"/>
                  </a:lnTo>
                  <a:close/>
                  <a:moveTo>
                    <a:pt x="1790" y="0"/>
                  </a:moveTo>
                  <a:lnTo>
                    <a:pt x="1898" y="3"/>
                  </a:lnTo>
                  <a:lnTo>
                    <a:pt x="2006" y="13"/>
                  </a:lnTo>
                  <a:lnTo>
                    <a:pt x="2111" y="29"/>
                  </a:lnTo>
                  <a:lnTo>
                    <a:pt x="2214" y="51"/>
                  </a:lnTo>
                  <a:lnTo>
                    <a:pt x="2315" y="79"/>
                  </a:lnTo>
                  <a:lnTo>
                    <a:pt x="2414" y="112"/>
                  </a:lnTo>
                  <a:lnTo>
                    <a:pt x="2509" y="151"/>
                  </a:lnTo>
                  <a:lnTo>
                    <a:pt x="2603" y="195"/>
                  </a:lnTo>
                  <a:lnTo>
                    <a:pt x="2693" y="245"/>
                  </a:lnTo>
                  <a:lnTo>
                    <a:pt x="2779" y="299"/>
                  </a:lnTo>
                  <a:lnTo>
                    <a:pt x="2863" y="358"/>
                  </a:lnTo>
                  <a:lnTo>
                    <a:pt x="2942" y="422"/>
                  </a:lnTo>
                  <a:lnTo>
                    <a:pt x="3019" y="489"/>
                  </a:lnTo>
                  <a:lnTo>
                    <a:pt x="3091" y="561"/>
                  </a:lnTo>
                  <a:lnTo>
                    <a:pt x="3158" y="638"/>
                  </a:lnTo>
                  <a:lnTo>
                    <a:pt x="3222" y="717"/>
                  </a:lnTo>
                  <a:lnTo>
                    <a:pt x="3281" y="801"/>
                  </a:lnTo>
                  <a:lnTo>
                    <a:pt x="3335" y="887"/>
                  </a:lnTo>
                  <a:lnTo>
                    <a:pt x="3385" y="977"/>
                  </a:lnTo>
                  <a:lnTo>
                    <a:pt x="3429" y="1071"/>
                  </a:lnTo>
                  <a:lnTo>
                    <a:pt x="3468" y="1166"/>
                  </a:lnTo>
                  <a:lnTo>
                    <a:pt x="3501" y="1265"/>
                  </a:lnTo>
                  <a:lnTo>
                    <a:pt x="3529" y="1366"/>
                  </a:lnTo>
                  <a:lnTo>
                    <a:pt x="3551" y="1469"/>
                  </a:lnTo>
                  <a:lnTo>
                    <a:pt x="3567" y="1574"/>
                  </a:lnTo>
                  <a:lnTo>
                    <a:pt x="3577" y="1682"/>
                  </a:lnTo>
                  <a:lnTo>
                    <a:pt x="3580" y="1790"/>
                  </a:lnTo>
                  <a:lnTo>
                    <a:pt x="3577" y="1898"/>
                  </a:lnTo>
                  <a:lnTo>
                    <a:pt x="3567" y="2006"/>
                  </a:lnTo>
                  <a:lnTo>
                    <a:pt x="3551" y="2111"/>
                  </a:lnTo>
                  <a:lnTo>
                    <a:pt x="3529" y="2214"/>
                  </a:lnTo>
                  <a:lnTo>
                    <a:pt x="3501" y="2315"/>
                  </a:lnTo>
                  <a:lnTo>
                    <a:pt x="3468" y="2414"/>
                  </a:lnTo>
                  <a:lnTo>
                    <a:pt x="3429" y="2509"/>
                  </a:lnTo>
                  <a:lnTo>
                    <a:pt x="3385" y="2603"/>
                  </a:lnTo>
                  <a:lnTo>
                    <a:pt x="3335" y="2693"/>
                  </a:lnTo>
                  <a:lnTo>
                    <a:pt x="3281" y="2779"/>
                  </a:lnTo>
                  <a:lnTo>
                    <a:pt x="3222" y="2863"/>
                  </a:lnTo>
                  <a:lnTo>
                    <a:pt x="3158" y="2942"/>
                  </a:lnTo>
                  <a:lnTo>
                    <a:pt x="3091" y="3019"/>
                  </a:lnTo>
                  <a:lnTo>
                    <a:pt x="3019" y="3091"/>
                  </a:lnTo>
                  <a:lnTo>
                    <a:pt x="2942" y="3158"/>
                  </a:lnTo>
                  <a:lnTo>
                    <a:pt x="2863" y="3222"/>
                  </a:lnTo>
                  <a:lnTo>
                    <a:pt x="2779" y="3281"/>
                  </a:lnTo>
                  <a:lnTo>
                    <a:pt x="2693" y="3335"/>
                  </a:lnTo>
                  <a:lnTo>
                    <a:pt x="2603" y="3385"/>
                  </a:lnTo>
                  <a:lnTo>
                    <a:pt x="2509" y="3429"/>
                  </a:lnTo>
                  <a:lnTo>
                    <a:pt x="2414" y="3468"/>
                  </a:lnTo>
                  <a:lnTo>
                    <a:pt x="2315" y="3501"/>
                  </a:lnTo>
                  <a:lnTo>
                    <a:pt x="2214" y="3529"/>
                  </a:lnTo>
                  <a:lnTo>
                    <a:pt x="2111" y="3551"/>
                  </a:lnTo>
                  <a:lnTo>
                    <a:pt x="2006" y="3567"/>
                  </a:lnTo>
                  <a:lnTo>
                    <a:pt x="1898" y="3577"/>
                  </a:lnTo>
                  <a:lnTo>
                    <a:pt x="1790" y="3580"/>
                  </a:lnTo>
                  <a:lnTo>
                    <a:pt x="138" y="3580"/>
                  </a:lnTo>
                  <a:lnTo>
                    <a:pt x="138" y="3304"/>
                  </a:lnTo>
                  <a:lnTo>
                    <a:pt x="838" y="3304"/>
                  </a:lnTo>
                  <a:lnTo>
                    <a:pt x="751" y="3246"/>
                  </a:lnTo>
                  <a:lnTo>
                    <a:pt x="667" y="3183"/>
                  </a:lnTo>
                  <a:lnTo>
                    <a:pt x="588" y="3115"/>
                  </a:lnTo>
                  <a:lnTo>
                    <a:pt x="512" y="3042"/>
                  </a:lnTo>
                  <a:lnTo>
                    <a:pt x="442" y="2966"/>
                  </a:lnTo>
                  <a:lnTo>
                    <a:pt x="375" y="2885"/>
                  </a:lnTo>
                  <a:lnTo>
                    <a:pt x="314" y="2801"/>
                  </a:lnTo>
                  <a:lnTo>
                    <a:pt x="257" y="2712"/>
                  </a:lnTo>
                  <a:lnTo>
                    <a:pt x="205" y="2621"/>
                  </a:lnTo>
                  <a:lnTo>
                    <a:pt x="158" y="2527"/>
                  </a:lnTo>
                  <a:lnTo>
                    <a:pt x="117" y="2429"/>
                  </a:lnTo>
                  <a:lnTo>
                    <a:pt x="82" y="2328"/>
                  </a:lnTo>
                  <a:lnTo>
                    <a:pt x="53" y="2225"/>
                  </a:lnTo>
                  <a:lnTo>
                    <a:pt x="30" y="2119"/>
                  </a:lnTo>
                  <a:lnTo>
                    <a:pt x="14" y="2011"/>
                  </a:lnTo>
                  <a:lnTo>
                    <a:pt x="3" y="1902"/>
                  </a:lnTo>
                  <a:lnTo>
                    <a:pt x="0" y="1790"/>
                  </a:lnTo>
                  <a:lnTo>
                    <a:pt x="3" y="1682"/>
                  </a:lnTo>
                  <a:lnTo>
                    <a:pt x="13" y="1574"/>
                  </a:lnTo>
                  <a:lnTo>
                    <a:pt x="29" y="1469"/>
                  </a:lnTo>
                  <a:lnTo>
                    <a:pt x="51" y="1366"/>
                  </a:lnTo>
                  <a:lnTo>
                    <a:pt x="79" y="1265"/>
                  </a:lnTo>
                  <a:lnTo>
                    <a:pt x="112" y="1166"/>
                  </a:lnTo>
                  <a:lnTo>
                    <a:pt x="151" y="1071"/>
                  </a:lnTo>
                  <a:lnTo>
                    <a:pt x="195" y="977"/>
                  </a:lnTo>
                  <a:lnTo>
                    <a:pt x="245" y="887"/>
                  </a:lnTo>
                  <a:lnTo>
                    <a:pt x="299" y="801"/>
                  </a:lnTo>
                  <a:lnTo>
                    <a:pt x="358" y="717"/>
                  </a:lnTo>
                  <a:lnTo>
                    <a:pt x="422" y="638"/>
                  </a:lnTo>
                  <a:lnTo>
                    <a:pt x="489" y="561"/>
                  </a:lnTo>
                  <a:lnTo>
                    <a:pt x="561" y="489"/>
                  </a:lnTo>
                  <a:lnTo>
                    <a:pt x="638" y="422"/>
                  </a:lnTo>
                  <a:lnTo>
                    <a:pt x="717" y="358"/>
                  </a:lnTo>
                  <a:lnTo>
                    <a:pt x="801" y="299"/>
                  </a:lnTo>
                  <a:lnTo>
                    <a:pt x="887" y="245"/>
                  </a:lnTo>
                  <a:lnTo>
                    <a:pt x="977" y="195"/>
                  </a:lnTo>
                  <a:lnTo>
                    <a:pt x="1071" y="151"/>
                  </a:lnTo>
                  <a:lnTo>
                    <a:pt x="1166" y="112"/>
                  </a:lnTo>
                  <a:lnTo>
                    <a:pt x="1265" y="79"/>
                  </a:lnTo>
                  <a:lnTo>
                    <a:pt x="1366" y="51"/>
                  </a:lnTo>
                  <a:lnTo>
                    <a:pt x="1469" y="29"/>
                  </a:lnTo>
                  <a:lnTo>
                    <a:pt x="1574" y="13"/>
                  </a:lnTo>
                  <a:lnTo>
                    <a:pt x="1682" y="3"/>
                  </a:lnTo>
                  <a:lnTo>
                    <a:pt x="1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81"/>
            <p:cNvSpPr>
              <a:spLocks noEditPoints="1"/>
            </p:cNvSpPr>
            <p:nvPr/>
          </p:nvSpPr>
          <p:spPr bwMode="auto">
            <a:xfrm>
              <a:off x="881063" y="1982788"/>
              <a:ext cx="130175" cy="131763"/>
            </a:xfrm>
            <a:custGeom>
              <a:avLst/>
              <a:gdLst>
                <a:gd name="T0" fmla="*/ 385 w 826"/>
                <a:gd name="T1" fmla="*/ 279 h 827"/>
                <a:gd name="T2" fmla="*/ 336 w 826"/>
                <a:gd name="T3" fmla="*/ 299 h 827"/>
                <a:gd name="T4" fmla="*/ 299 w 826"/>
                <a:gd name="T5" fmla="*/ 336 h 827"/>
                <a:gd name="T6" fmla="*/ 278 w 826"/>
                <a:gd name="T7" fmla="*/ 385 h 827"/>
                <a:gd name="T8" fmla="*/ 278 w 826"/>
                <a:gd name="T9" fmla="*/ 440 h 827"/>
                <a:gd name="T10" fmla="*/ 299 w 826"/>
                <a:gd name="T11" fmla="*/ 490 h 827"/>
                <a:gd name="T12" fmla="*/ 336 w 826"/>
                <a:gd name="T13" fmla="*/ 527 h 827"/>
                <a:gd name="T14" fmla="*/ 385 w 826"/>
                <a:gd name="T15" fmla="*/ 548 h 827"/>
                <a:gd name="T16" fmla="*/ 441 w 826"/>
                <a:gd name="T17" fmla="*/ 548 h 827"/>
                <a:gd name="T18" fmla="*/ 490 w 826"/>
                <a:gd name="T19" fmla="*/ 527 h 827"/>
                <a:gd name="T20" fmla="*/ 527 w 826"/>
                <a:gd name="T21" fmla="*/ 490 h 827"/>
                <a:gd name="T22" fmla="*/ 548 w 826"/>
                <a:gd name="T23" fmla="*/ 440 h 827"/>
                <a:gd name="T24" fmla="*/ 548 w 826"/>
                <a:gd name="T25" fmla="*/ 385 h 827"/>
                <a:gd name="T26" fmla="*/ 527 w 826"/>
                <a:gd name="T27" fmla="*/ 336 h 827"/>
                <a:gd name="T28" fmla="*/ 490 w 826"/>
                <a:gd name="T29" fmla="*/ 299 h 827"/>
                <a:gd name="T30" fmla="*/ 441 w 826"/>
                <a:gd name="T31" fmla="*/ 279 h 827"/>
                <a:gd name="T32" fmla="*/ 413 w 826"/>
                <a:gd name="T33" fmla="*/ 0 h 827"/>
                <a:gd name="T34" fmla="*/ 515 w 826"/>
                <a:gd name="T35" fmla="*/ 13 h 827"/>
                <a:gd name="T36" fmla="*/ 607 w 826"/>
                <a:gd name="T37" fmla="*/ 49 h 827"/>
                <a:gd name="T38" fmla="*/ 687 w 826"/>
                <a:gd name="T39" fmla="*/ 104 h 827"/>
                <a:gd name="T40" fmla="*/ 751 w 826"/>
                <a:gd name="T41" fmla="*/ 177 h 827"/>
                <a:gd name="T42" fmla="*/ 798 w 826"/>
                <a:gd name="T43" fmla="*/ 264 h 827"/>
                <a:gd name="T44" fmla="*/ 823 w 826"/>
                <a:gd name="T45" fmla="*/ 361 h 827"/>
                <a:gd name="T46" fmla="*/ 823 w 826"/>
                <a:gd name="T47" fmla="*/ 465 h 827"/>
                <a:gd name="T48" fmla="*/ 798 w 826"/>
                <a:gd name="T49" fmla="*/ 562 h 827"/>
                <a:gd name="T50" fmla="*/ 751 w 826"/>
                <a:gd name="T51" fmla="*/ 649 h 827"/>
                <a:gd name="T52" fmla="*/ 687 w 826"/>
                <a:gd name="T53" fmla="*/ 721 h 827"/>
                <a:gd name="T54" fmla="*/ 607 w 826"/>
                <a:gd name="T55" fmla="*/ 778 h 827"/>
                <a:gd name="T56" fmla="*/ 515 w 826"/>
                <a:gd name="T57" fmla="*/ 814 h 827"/>
                <a:gd name="T58" fmla="*/ 413 w 826"/>
                <a:gd name="T59" fmla="*/ 827 h 827"/>
                <a:gd name="T60" fmla="*/ 311 w 826"/>
                <a:gd name="T61" fmla="*/ 814 h 827"/>
                <a:gd name="T62" fmla="*/ 219 w 826"/>
                <a:gd name="T63" fmla="*/ 778 h 827"/>
                <a:gd name="T64" fmla="*/ 139 w 826"/>
                <a:gd name="T65" fmla="*/ 721 h 827"/>
                <a:gd name="T66" fmla="*/ 75 w 826"/>
                <a:gd name="T67" fmla="*/ 649 h 827"/>
                <a:gd name="T68" fmla="*/ 28 w 826"/>
                <a:gd name="T69" fmla="*/ 562 h 827"/>
                <a:gd name="T70" fmla="*/ 3 w 826"/>
                <a:gd name="T71" fmla="*/ 465 h 827"/>
                <a:gd name="T72" fmla="*/ 3 w 826"/>
                <a:gd name="T73" fmla="*/ 361 h 827"/>
                <a:gd name="T74" fmla="*/ 28 w 826"/>
                <a:gd name="T75" fmla="*/ 264 h 827"/>
                <a:gd name="T76" fmla="*/ 75 w 826"/>
                <a:gd name="T77" fmla="*/ 177 h 827"/>
                <a:gd name="T78" fmla="*/ 139 w 826"/>
                <a:gd name="T79" fmla="*/ 104 h 827"/>
                <a:gd name="T80" fmla="*/ 219 w 826"/>
                <a:gd name="T81" fmla="*/ 49 h 827"/>
                <a:gd name="T82" fmla="*/ 311 w 826"/>
                <a:gd name="T83" fmla="*/ 13 h 827"/>
                <a:gd name="T84" fmla="*/ 413 w 826"/>
                <a:gd name="T85" fmla="*/ 0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26" h="827">
                  <a:moveTo>
                    <a:pt x="413" y="275"/>
                  </a:moveTo>
                  <a:lnTo>
                    <a:pt x="385" y="279"/>
                  </a:lnTo>
                  <a:lnTo>
                    <a:pt x="360" y="286"/>
                  </a:lnTo>
                  <a:lnTo>
                    <a:pt x="336" y="299"/>
                  </a:lnTo>
                  <a:lnTo>
                    <a:pt x="315" y="316"/>
                  </a:lnTo>
                  <a:lnTo>
                    <a:pt x="299" y="336"/>
                  </a:lnTo>
                  <a:lnTo>
                    <a:pt x="286" y="359"/>
                  </a:lnTo>
                  <a:lnTo>
                    <a:pt x="278" y="385"/>
                  </a:lnTo>
                  <a:lnTo>
                    <a:pt x="275" y="413"/>
                  </a:lnTo>
                  <a:lnTo>
                    <a:pt x="278" y="440"/>
                  </a:lnTo>
                  <a:lnTo>
                    <a:pt x="286" y="466"/>
                  </a:lnTo>
                  <a:lnTo>
                    <a:pt x="299" y="490"/>
                  </a:lnTo>
                  <a:lnTo>
                    <a:pt x="315" y="511"/>
                  </a:lnTo>
                  <a:lnTo>
                    <a:pt x="336" y="527"/>
                  </a:lnTo>
                  <a:lnTo>
                    <a:pt x="360" y="540"/>
                  </a:lnTo>
                  <a:lnTo>
                    <a:pt x="385" y="548"/>
                  </a:lnTo>
                  <a:lnTo>
                    <a:pt x="413" y="551"/>
                  </a:lnTo>
                  <a:lnTo>
                    <a:pt x="441" y="548"/>
                  </a:lnTo>
                  <a:lnTo>
                    <a:pt x="466" y="540"/>
                  </a:lnTo>
                  <a:lnTo>
                    <a:pt x="490" y="527"/>
                  </a:lnTo>
                  <a:lnTo>
                    <a:pt x="511" y="511"/>
                  </a:lnTo>
                  <a:lnTo>
                    <a:pt x="527" y="490"/>
                  </a:lnTo>
                  <a:lnTo>
                    <a:pt x="540" y="466"/>
                  </a:lnTo>
                  <a:lnTo>
                    <a:pt x="548" y="440"/>
                  </a:lnTo>
                  <a:lnTo>
                    <a:pt x="551" y="413"/>
                  </a:lnTo>
                  <a:lnTo>
                    <a:pt x="548" y="385"/>
                  </a:lnTo>
                  <a:lnTo>
                    <a:pt x="540" y="359"/>
                  </a:lnTo>
                  <a:lnTo>
                    <a:pt x="527" y="336"/>
                  </a:lnTo>
                  <a:lnTo>
                    <a:pt x="511" y="316"/>
                  </a:lnTo>
                  <a:lnTo>
                    <a:pt x="490" y="299"/>
                  </a:lnTo>
                  <a:lnTo>
                    <a:pt x="466" y="286"/>
                  </a:lnTo>
                  <a:lnTo>
                    <a:pt x="441" y="279"/>
                  </a:lnTo>
                  <a:lnTo>
                    <a:pt x="413" y="275"/>
                  </a:lnTo>
                  <a:close/>
                  <a:moveTo>
                    <a:pt x="413" y="0"/>
                  </a:moveTo>
                  <a:lnTo>
                    <a:pt x="465" y="3"/>
                  </a:lnTo>
                  <a:lnTo>
                    <a:pt x="515" y="13"/>
                  </a:lnTo>
                  <a:lnTo>
                    <a:pt x="562" y="28"/>
                  </a:lnTo>
                  <a:lnTo>
                    <a:pt x="607" y="49"/>
                  </a:lnTo>
                  <a:lnTo>
                    <a:pt x="648" y="74"/>
                  </a:lnTo>
                  <a:lnTo>
                    <a:pt x="687" y="104"/>
                  </a:lnTo>
                  <a:lnTo>
                    <a:pt x="722" y="139"/>
                  </a:lnTo>
                  <a:lnTo>
                    <a:pt x="751" y="177"/>
                  </a:lnTo>
                  <a:lnTo>
                    <a:pt x="778" y="219"/>
                  </a:lnTo>
                  <a:lnTo>
                    <a:pt x="798" y="264"/>
                  </a:lnTo>
                  <a:lnTo>
                    <a:pt x="813" y="311"/>
                  </a:lnTo>
                  <a:lnTo>
                    <a:pt x="823" y="361"/>
                  </a:lnTo>
                  <a:lnTo>
                    <a:pt x="826" y="413"/>
                  </a:lnTo>
                  <a:lnTo>
                    <a:pt x="823" y="465"/>
                  </a:lnTo>
                  <a:lnTo>
                    <a:pt x="813" y="514"/>
                  </a:lnTo>
                  <a:lnTo>
                    <a:pt x="798" y="562"/>
                  </a:lnTo>
                  <a:lnTo>
                    <a:pt x="778" y="607"/>
                  </a:lnTo>
                  <a:lnTo>
                    <a:pt x="751" y="649"/>
                  </a:lnTo>
                  <a:lnTo>
                    <a:pt x="722" y="688"/>
                  </a:lnTo>
                  <a:lnTo>
                    <a:pt x="687" y="721"/>
                  </a:lnTo>
                  <a:lnTo>
                    <a:pt x="648" y="752"/>
                  </a:lnTo>
                  <a:lnTo>
                    <a:pt x="607" y="778"/>
                  </a:lnTo>
                  <a:lnTo>
                    <a:pt x="562" y="798"/>
                  </a:lnTo>
                  <a:lnTo>
                    <a:pt x="515" y="814"/>
                  </a:lnTo>
                  <a:lnTo>
                    <a:pt x="465" y="823"/>
                  </a:lnTo>
                  <a:lnTo>
                    <a:pt x="413" y="827"/>
                  </a:lnTo>
                  <a:lnTo>
                    <a:pt x="361" y="823"/>
                  </a:lnTo>
                  <a:lnTo>
                    <a:pt x="311" y="814"/>
                  </a:lnTo>
                  <a:lnTo>
                    <a:pt x="264" y="798"/>
                  </a:lnTo>
                  <a:lnTo>
                    <a:pt x="219" y="778"/>
                  </a:lnTo>
                  <a:lnTo>
                    <a:pt x="178" y="752"/>
                  </a:lnTo>
                  <a:lnTo>
                    <a:pt x="139" y="721"/>
                  </a:lnTo>
                  <a:lnTo>
                    <a:pt x="104" y="688"/>
                  </a:lnTo>
                  <a:lnTo>
                    <a:pt x="75" y="649"/>
                  </a:lnTo>
                  <a:lnTo>
                    <a:pt x="48" y="607"/>
                  </a:lnTo>
                  <a:lnTo>
                    <a:pt x="28" y="562"/>
                  </a:lnTo>
                  <a:lnTo>
                    <a:pt x="13" y="514"/>
                  </a:lnTo>
                  <a:lnTo>
                    <a:pt x="3" y="465"/>
                  </a:lnTo>
                  <a:lnTo>
                    <a:pt x="0" y="413"/>
                  </a:lnTo>
                  <a:lnTo>
                    <a:pt x="3" y="361"/>
                  </a:lnTo>
                  <a:lnTo>
                    <a:pt x="13" y="311"/>
                  </a:lnTo>
                  <a:lnTo>
                    <a:pt x="28" y="264"/>
                  </a:lnTo>
                  <a:lnTo>
                    <a:pt x="48" y="219"/>
                  </a:lnTo>
                  <a:lnTo>
                    <a:pt x="75" y="177"/>
                  </a:lnTo>
                  <a:lnTo>
                    <a:pt x="104" y="139"/>
                  </a:lnTo>
                  <a:lnTo>
                    <a:pt x="139" y="104"/>
                  </a:lnTo>
                  <a:lnTo>
                    <a:pt x="178" y="74"/>
                  </a:lnTo>
                  <a:lnTo>
                    <a:pt x="219" y="49"/>
                  </a:lnTo>
                  <a:lnTo>
                    <a:pt x="264" y="28"/>
                  </a:lnTo>
                  <a:lnTo>
                    <a:pt x="311" y="13"/>
                  </a:lnTo>
                  <a:lnTo>
                    <a:pt x="361" y="3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2"/>
            <p:cNvSpPr>
              <a:spLocks noEditPoints="1"/>
            </p:cNvSpPr>
            <p:nvPr/>
          </p:nvSpPr>
          <p:spPr bwMode="auto">
            <a:xfrm>
              <a:off x="754063" y="2055813"/>
              <a:ext cx="131763" cy="130175"/>
            </a:xfrm>
            <a:custGeom>
              <a:avLst/>
              <a:gdLst>
                <a:gd name="T0" fmla="*/ 387 w 827"/>
                <a:gd name="T1" fmla="*/ 279 h 826"/>
                <a:gd name="T2" fmla="*/ 337 w 827"/>
                <a:gd name="T3" fmla="*/ 299 h 826"/>
                <a:gd name="T4" fmla="*/ 300 w 827"/>
                <a:gd name="T5" fmla="*/ 336 h 826"/>
                <a:gd name="T6" fmla="*/ 279 w 827"/>
                <a:gd name="T7" fmla="*/ 385 h 826"/>
                <a:gd name="T8" fmla="*/ 279 w 827"/>
                <a:gd name="T9" fmla="*/ 441 h 826"/>
                <a:gd name="T10" fmla="*/ 300 w 827"/>
                <a:gd name="T11" fmla="*/ 490 h 826"/>
                <a:gd name="T12" fmla="*/ 337 w 827"/>
                <a:gd name="T13" fmla="*/ 527 h 826"/>
                <a:gd name="T14" fmla="*/ 387 w 827"/>
                <a:gd name="T15" fmla="*/ 548 h 826"/>
                <a:gd name="T16" fmla="*/ 442 w 827"/>
                <a:gd name="T17" fmla="*/ 548 h 826"/>
                <a:gd name="T18" fmla="*/ 491 w 827"/>
                <a:gd name="T19" fmla="*/ 527 h 826"/>
                <a:gd name="T20" fmla="*/ 528 w 827"/>
                <a:gd name="T21" fmla="*/ 490 h 826"/>
                <a:gd name="T22" fmla="*/ 548 w 827"/>
                <a:gd name="T23" fmla="*/ 441 h 826"/>
                <a:gd name="T24" fmla="*/ 548 w 827"/>
                <a:gd name="T25" fmla="*/ 385 h 826"/>
                <a:gd name="T26" fmla="*/ 528 w 827"/>
                <a:gd name="T27" fmla="*/ 336 h 826"/>
                <a:gd name="T28" fmla="*/ 491 w 827"/>
                <a:gd name="T29" fmla="*/ 299 h 826"/>
                <a:gd name="T30" fmla="*/ 442 w 827"/>
                <a:gd name="T31" fmla="*/ 279 h 826"/>
                <a:gd name="T32" fmla="*/ 414 w 827"/>
                <a:gd name="T33" fmla="*/ 0 h 826"/>
                <a:gd name="T34" fmla="*/ 516 w 827"/>
                <a:gd name="T35" fmla="*/ 13 h 826"/>
                <a:gd name="T36" fmla="*/ 608 w 827"/>
                <a:gd name="T37" fmla="*/ 49 h 826"/>
                <a:gd name="T38" fmla="*/ 688 w 827"/>
                <a:gd name="T39" fmla="*/ 104 h 826"/>
                <a:gd name="T40" fmla="*/ 753 w 827"/>
                <a:gd name="T41" fmla="*/ 178 h 826"/>
                <a:gd name="T42" fmla="*/ 799 w 827"/>
                <a:gd name="T43" fmla="*/ 263 h 826"/>
                <a:gd name="T44" fmla="*/ 824 w 827"/>
                <a:gd name="T45" fmla="*/ 361 h 826"/>
                <a:gd name="T46" fmla="*/ 824 w 827"/>
                <a:gd name="T47" fmla="*/ 465 h 826"/>
                <a:gd name="T48" fmla="*/ 799 w 827"/>
                <a:gd name="T49" fmla="*/ 562 h 826"/>
                <a:gd name="T50" fmla="*/ 753 w 827"/>
                <a:gd name="T51" fmla="*/ 649 h 826"/>
                <a:gd name="T52" fmla="*/ 688 w 827"/>
                <a:gd name="T53" fmla="*/ 722 h 826"/>
                <a:gd name="T54" fmla="*/ 608 w 827"/>
                <a:gd name="T55" fmla="*/ 778 h 826"/>
                <a:gd name="T56" fmla="*/ 516 w 827"/>
                <a:gd name="T57" fmla="*/ 813 h 826"/>
                <a:gd name="T58" fmla="*/ 414 w 827"/>
                <a:gd name="T59" fmla="*/ 826 h 826"/>
                <a:gd name="T60" fmla="*/ 312 w 827"/>
                <a:gd name="T61" fmla="*/ 813 h 826"/>
                <a:gd name="T62" fmla="*/ 220 w 827"/>
                <a:gd name="T63" fmla="*/ 778 h 826"/>
                <a:gd name="T64" fmla="*/ 139 w 827"/>
                <a:gd name="T65" fmla="*/ 722 h 826"/>
                <a:gd name="T66" fmla="*/ 75 w 827"/>
                <a:gd name="T67" fmla="*/ 649 h 826"/>
                <a:gd name="T68" fmla="*/ 29 w 827"/>
                <a:gd name="T69" fmla="*/ 562 h 826"/>
                <a:gd name="T70" fmla="*/ 4 w 827"/>
                <a:gd name="T71" fmla="*/ 465 h 826"/>
                <a:gd name="T72" fmla="*/ 4 w 827"/>
                <a:gd name="T73" fmla="*/ 361 h 826"/>
                <a:gd name="T74" fmla="*/ 29 w 827"/>
                <a:gd name="T75" fmla="*/ 263 h 826"/>
                <a:gd name="T76" fmla="*/ 75 w 827"/>
                <a:gd name="T77" fmla="*/ 178 h 826"/>
                <a:gd name="T78" fmla="*/ 139 w 827"/>
                <a:gd name="T79" fmla="*/ 104 h 826"/>
                <a:gd name="T80" fmla="*/ 220 w 827"/>
                <a:gd name="T81" fmla="*/ 49 h 826"/>
                <a:gd name="T82" fmla="*/ 312 w 827"/>
                <a:gd name="T83" fmla="*/ 13 h 826"/>
                <a:gd name="T84" fmla="*/ 414 w 827"/>
                <a:gd name="T85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27" h="826">
                  <a:moveTo>
                    <a:pt x="414" y="275"/>
                  </a:moveTo>
                  <a:lnTo>
                    <a:pt x="387" y="279"/>
                  </a:lnTo>
                  <a:lnTo>
                    <a:pt x="361" y="286"/>
                  </a:lnTo>
                  <a:lnTo>
                    <a:pt x="337" y="299"/>
                  </a:lnTo>
                  <a:lnTo>
                    <a:pt x="316" y="315"/>
                  </a:lnTo>
                  <a:lnTo>
                    <a:pt x="300" y="336"/>
                  </a:lnTo>
                  <a:lnTo>
                    <a:pt x="287" y="360"/>
                  </a:lnTo>
                  <a:lnTo>
                    <a:pt x="279" y="385"/>
                  </a:lnTo>
                  <a:lnTo>
                    <a:pt x="276" y="413"/>
                  </a:lnTo>
                  <a:lnTo>
                    <a:pt x="279" y="441"/>
                  </a:lnTo>
                  <a:lnTo>
                    <a:pt x="287" y="466"/>
                  </a:lnTo>
                  <a:lnTo>
                    <a:pt x="300" y="490"/>
                  </a:lnTo>
                  <a:lnTo>
                    <a:pt x="316" y="511"/>
                  </a:lnTo>
                  <a:lnTo>
                    <a:pt x="337" y="527"/>
                  </a:lnTo>
                  <a:lnTo>
                    <a:pt x="361" y="540"/>
                  </a:lnTo>
                  <a:lnTo>
                    <a:pt x="387" y="548"/>
                  </a:lnTo>
                  <a:lnTo>
                    <a:pt x="414" y="551"/>
                  </a:lnTo>
                  <a:lnTo>
                    <a:pt x="442" y="548"/>
                  </a:lnTo>
                  <a:lnTo>
                    <a:pt x="467" y="540"/>
                  </a:lnTo>
                  <a:lnTo>
                    <a:pt x="491" y="527"/>
                  </a:lnTo>
                  <a:lnTo>
                    <a:pt x="511" y="511"/>
                  </a:lnTo>
                  <a:lnTo>
                    <a:pt x="528" y="490"/>
                  </a:lnTo>
                  <a:lnTo>
                    <a:pt x="541" y="466"/>
                  </a:lnTo>
                  <a:lnTo>
                    <a:pt x="548" y="441"/>
                  </a:lnTo>
                  <a:lnTo>
                    <a:pt x="552" y="413"/>
                  </a:lnTo>
                  <a:lnTo>
                    <a:pt x="548" y="385"/>
                  </a:lnTo>
                  <a:lnTo>
                    <a:pt x="541" y="360"/>
                  </a:lnTo>
                  <a:lnTo>
                    <a:pt x="528" y="336"/>
                  </a:lnTo>
                  <a:lnTo>
                    <a:pt x="511" y="315"/>
                  </a:lnTo>
                  <a:lnTo>
                    <a:pt x="491" y="299"/>
                  </a:lnTo>
                  <a:lnTo>
                    <a:pt x="467" y="286"/>
                  </a:lnTo>
                  <a:lnTo>
                    <a:pt x="442" y="279"/>
                  </a:lnTo>
                  <a:lnTo>
                    <a:pt x="414" y="275"/>
                  </a:lnTo>
                  <a:close/>
                  <a:moveTo>
                    <a:pt x="414" y="0"/>
                  </a:moveTo>
                  <a:lnTo>
                    <a:pt x="466" y="3"/>
                  </a:lnTo>
                  <a:lnTo>
                    <a:pt x="516" y="13"/>
                  </a:lnTo>
                  <a:lnTo>
                    <a:pt x="564" y="28"/>
                  </a:lnTo>
                  <a:lnTo>
                    <a:pt x="608" y="49"/>
                  </a:lnTo>
                  <a:lnTo>
                    <a:pt x="649" y="75"/>
                  </a:lnTo>
                  <a:lnTo>
                    <a:pt x="688" y="104"/>
                  </a:lnTo>
                  <a:lnTo>
                    <a:pt x="723" y="139"/>
                  </a:lnTo>
                  <a:lnTo>
                    <a:pt x="753" y="178"/>
                  </a:lnTo>
                  <a:lnTo>
                    <a:pt x="778" y="219"/>
                  </a:lnTo>
                  <a:lnTo>
                    <a:pt x="799" y="263"/>
                  </a:lnTo>
                  <a:lnTo>
                    <a:pt x="814" y="311"/>
                  </a:lnTo>
                  <a:lnTo>
                    <a:pt x="824" y="361"/>
                  </a:lnTo>
                  <a:lnTo>
                    <a:pt x="827" y="413"/>
                  </a:lnTo>
                  <a:lnTo>
                    <a:pt x="824" y="465"/>
                  </a:lnTo>
                  <a:lnTo>
                    <a:pt x="814" y="515"/>
                  </a:lnTo>
                  <a:lnTo>
                    <a:pt x="799" y="562"/>
                  </a:lnTo>
                  <a:lnTo>
                    <a:pt x="778" y="607"/>
                  </a:lnTo>
                  <a:lnTo>
                    <a:pt x="753" y="649"/>
                  </a:lnTo>
                  <a:lnTo>
                    <a:pt x="723" y="688"/>
                  </a:lnTo>
                  <a:lnTo>
                    <a:pt x="688" y="722"/>
                  </a:lnTo>
                  <a:lnTo>
                    <a:pt x="649" y="752"/>
                  </a:lnTo>
                  <a:lnTo>
                    <a:pt x="608" y="778"/>
                  </a:lnTo>
                  <a:lnTo>
                    <a:pt x="564" y="798"/>
                  </a:lnTo>
                  <a:lnTo>
                    <a:pt x="516" y="813"/>
                  </a:lnTo>
                  <a:lnTo>
                    <a:pt x="466" y="823"/>
                  </a:lnTo>
                  <a:lnTo>
                    <a:pt x="414" y="826"/>
                  </a:lnTo>
                  <a:lnTo>
                    <a:pt x="362" y="823"/>
                  </a:lnTo>
                  <a:lnTo>
                    <a:pt x="312" y="813"/>
                  </a:lnTo>
                  <a:lnTo>
                    <a:pt x="265" y="798"/>
                  </a:lnTo>
                  <a:lnTo>
                    <a:pt x="220" y="778"/>
                  </a:lnTo>
                  <a:lnTo>
                    <a:pt x="178" y="752"/>
                  </a:lnTo>
                  <a:lnTo>
                    <a:pt x="139" y="722"/>
                  </a:lnTo>
                  <a:lnTo>
                    <a:pt x="105" y="688"/>
                  </a:lnTo>
                  <a:lnTo>
                    <a:pt x="75" y="649"/>
                  </a:lnTo>
                  <a:lnTo>
                    <a:pt x="49" y="607"/>
                  </a:lnTo>
                  <a:lnTo>
                    <a:pt x="29" y="562"/>
                  </a:lnTo>
                  <a:lnTo>
                    <a:pt x="13" y="515"/>
                  </a:lnTo>
                  <a:lnTo>
                    <a:pt x="4" y="465"/>
                  </a:lnTo>
                  <a:lnTo>
                    <a:pt x="0" y="413"/>
                  </a:lnTo>
                  <a:lnTo>
                    <a:pt x="4" y="361"/>
                  </a:lnTo>
                  <a:lnTo>
                    <a:pt x="13" y="311"/>
                  </a:lnTo>
                  <a:lnTo>
                    <a:pt x="29" y="263"/>
                  </a:lnTo>
                  <a:lnTo>
                    <a:pt x="49" y="219"/>
                  </a:lnTo>
                  <a:lnTo>
                    <a:pt x="75" y="178"/>
                  </a:lnTo>
                  <a:lnTo>
                    <a:pt x="105" y="139"/>
                  </a:lnTo>
                  <a:lnTo>
                    <a:pt x="139" y="104"/>
                  </a:lnTo>
                  <a:lnTo>
                    <a:pt x="178" y="75"/>
                  </a:lnTo>
                  <a:lnTo>
                    <a:pt x="220" y="49"/>
                  </a:lnTo>
                  <a:lnTo>
                    <a:pt x="265" y="28"/>
                  </a:lnTo>
                  <a:lnTo>
                    <a:pt x="312" y="13"/>
                  </a:lnTo>
                  <a:lnTo>
                    <a:pt x="362" y="3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3"/>
            <p:cNvSpPr>
              <a:spLocks noEditPoints="1"/>
            </p:cNvSpPr>
            <p:nvPr/>
          </p:nvSpPr>
          <p:spPr bwMode="auto">
            <a:xfrm>
              <a:off x="754063" y="2201863"/>
              <a:ext cx="131763" cy="130175"/>
            </a:xfrm>
            <a:custGeom>
              <a:avLst/>
              <a:gdLst>
                <a:gd name="T0" fmla="*/ 387 w 827"/>
                <a:gd name="T1" fmla="*/ 278 h 826"/>
                <a:gd name="T2" fmla="*/ 337 w 827"/>
                <a:gd name="T3" fmla="*/ 299 h 826"/>
                <a:gd name="T4" fmla="*/ 300 w 827"/>
                <a:gd name="T5" fmla="*/ 336 h 826"/>
                <a:gd name="T6" fmla="*/ 279 w 827"/>
                <a:gd name="T7" fmla="*/ 386 h 826"/>
                <a:gd name="T8" fmla="*/ 279 w 827"/>
                <a:gd name="T9" fmla="*/ 441 h 826"/>
                <a:gd name="T10" fmla="*/ 300 w 827"/>
                <a:gd name="T11" fmla="*/ 490 h 826"/>
                <a:gd name="T12" fmla="*/ 337 w 827"/>
                <a:gd name="T13" fmla="*/ 527 h 826"/>
                <a:gd name="T14" fmla="*/ 387 w 827"/>
                <a:gd name="T15" fmla="*/ 547 h 826"/>
                <a:gd name="T16" fmla="*/ 442 w 827"/>
                <a:gd name="T17" fmla="*/ 547 h 826"/>
                <a:gd name="T18" fmla="*/ 491 w 827"/>
                <a:gd name="T19" fmla="*/ 527 h 826"/>
                <a:gd name="T20" fmla="*/ 528 w 827"/>
                <a:gd name="T21" fmla="*/ 490 h 826"/>
                <a:gd name="T22" fmla="*/ 548 w 827"/>
                <a:gd name="T23" fmla="*/ 441 h 826"/>
                <a:gd name="T24" fmla="*/ 548 w 827"/>
                <a:gd name="T25" fmla="*/ 386 h 826"/>
                <a:gd name="T26" fmla="*/ 528 w 827"/>
                <a:gd name="T27" fmla="*/ 336 h 826"/>
                <a:gd name="T28" fmla="*/ 491 w 827"/>
                <a:gd name="T29" fmla="*/ 299 h 826"/>
                <a:gd name="T30" fmla="*/ 442 w 827"/>
                <a:gd name="T31" fmla="*/ 278 h 826"/>
                <a:gd name="T32" fmla="*/ 414 w 827"/>
                <a:gd name="T33" fmla="*/ 0 h 826"/>
                <a:gd name="T34" fmla="*/ 516 w 827"/>
                <a:gd name="T35" fmla="*/ 13 h 826"/>
                <a:gd name="T36" fmla="*/ 608 w 827"/>
                <a:gd name="T37" fmla="*/ 48 h 826"/>
                <a:gd name="T38" fmla="*/ 688 w 827"/>
                <a:gd name="T39" fmla="*/ 105 h 826"/>
                <a:gd name="T40" fmla="*/ 753 w 827"/>
                <a:gd name="T41" fmla="*/ 177 h 826"/>
                <a:gd name="T42" fmla="*/ 799 w 827"/>
                <a:gd name="T43" fmla="*/ 264 h 826"/>
                <a:gd name="T44" fmla="*/ 824 w 827"/>
                <a:gd name="T45" fmla="*/ 361 h 826"/>
                <a:gd name="T46" fmla="*/ 824 w 827"/>
                <a:gd name="T47" fmla="*/ 465 h 826"/>
                <a:gd name="T48" fmla="*/ 799 w 827"/>
                <a:gd name="T49" fmla="*/ 563 h 826"/>
                <a:gd name="T50" fmla="*/ 753 w 827"/>
                <a:gd name="T51" fmla="*/ 649 h 826"/>
                <a:gd name="T52" fmla="*/ 688 w 827"/>
                <a:gd name="T53" fmla="*/ 722 h 826"/>
                <a:gd name="T54" fmla="*/ 608 w 827"/>
                <a:gd name="T55" fmla="*/ 777 h 826"/>
                <a:gd name="T56" fmla="*/ 516 w 827"/>
                <a:gd name="T57" fmla="*/ 813 h 826"/>
                <a:gd name="T58" fmla="*/ 414 w 827"/>
                <a:gd name="T59" fmla="*/ 826 h 826"/>
                <a:gd name="T60" fmla="*/ 312 w 827"/>
                <a:gd name="T61" fmla="*/ 813 h 826"/>
                <a:gd name="T62" fmla="*/ 220 w 827"/>
                <a:gd name="T63" fmla="*/ 777 h 826"/>
                <a:gd name="T64" fmla="*/ 139 w 827"/>
                <a:gd name="T65" fmla="*/ 722 h 826"/>
                <a:gd name="T66" fmla="*/ 75 w 827"/>
                <a:gd name="T67" fmla="*/ 649 h 826"/>
                <a:gd name="T68" fmla="*/ 29 w 827"/>
                <a:gd name="T69" fmla="*/ 563 h 826"/>
                <a:gd name="T70" fmla="*/ 4 w 827"/>
                <a:gd name="T71" fmla="*/ 465 h 826"/>
                <a:gd name="T72" fmla="*/ 4 w 827"/>
                <a:gd name="T73" fmla="*/ 361 h 826"/>
                <a:gd name="T74" fmla="*/ 29 w 827"/>
                <a:gd name="T75" fmla="*/ 264 h 826"/>
                <a:gd name="T76" fmla="*/ 75 w 827"/>
                <a:gd name="T77" fmla="*/ 177 h 826"/>
                <a:gd name="T78" fmla="*/ 139 w 827"/>
                <a:gd name="T79" fmla="*/ 105 h 826"/>
                <a:gd name="T80" fmla="*/ 220 w 827"/>
                <a:gd name="T81" fmla="*/ 48 h 826"/>
                <a:gd name="T82" fmla="*/ 312 w 827"/>
                <a:gd name="T83" fmla="*/ 13 h 826"/>
                <a:gd name="T84" fmla="*/ 414 w 827"/>
                <a:gd name="T85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27" h="826">
                  <a:moveTo>
                    <a:pt x="414" y="275"/>
                  </a:moveTo>
                  <a:lnTo>
                    <a:pt x="387" y="278"/>
                  </a:lnTo>
                  <a:lnTo>
                    <a:pt x="361" y="286"/>
                  </a:lnTo>
                  <a:lnTo>
                    <a:pt x="337" y="299"/>
                  </a:lnTo>
                  <a:lnTo>
                    <a:pt x="316" y="315"/>
                  </a:lnTo>
                  <a:lnTo>
                    <a:pt x="300" y="336"/>
                  </a:lnTo>
                  <a:lnTo>
                    <a:pt x="287" y="360"/>
                  </a:lnTo>
                  <a:lnTo>
                    <a:pt x="279" y="386"/>
                  </a:lnTo>
                  <a:lnTo>
                    <a:pt x="276" y="413"/>
                  </a:lnTo>
                  <a:lnTo>
                    <a:pt x="279" y="441"/>
                  </a:lnTo>
                  <a:lnTo>
                    <a:pt x="287" y="466"/>
                  </a:lnTo>
                  <a:lnTo>
                    <a:pt x="300" y="490"/>
                  </a:lnTo>
                  <a:lnTo>
                    <a:pt x="316" y="511"/>
                  </a:lnTo>
                  <a:lnTo>
                    <a:pt x="337" y="527"/>
                  </a:lnTo>
                  <a:lnTo>
                    <a:pt x="361" y="540"/>
                  </a:lnTo>
                  <a:lnTo>
                    <a:pt x="387" y="547"/>
                  </a:lnTo>
                  <a:lnTo>
                    <a:pt x="414" y="551"/>
                  </a:lnTo>
                  <a:lnTo>
                    <a:pt x="442" y="547"/>
                  </a:lnTo>
                  <a:lnTo>
                    <a:pt x="467" y="540"/>
                  </a:lnTo>
                  <a:lnTo>
                    <a:pt x="491" y="527"/>
                  </a:lnTo>
                  <a:lnTo>
                    <a:pt x="511" y="511"/>
                  </a:lnTo>
                  <a:lnTo>
                    <a:pt x="528" y="490"/>
                  </a:lnTo>
                  <a:lnTo>
                    <a:pt x="541" y="466"/>
                  </a:lnTo>
                  <a:lnTo>
                    <a:pt x="548" y="441"/>
                  </a:lnTo>
                  <a:lnTo>
                    <a:pt x="552" y="413"/>
                  </a:lnTo>
                  <a:lnTo>
                    <a:pt x="548" y="386"/>
                  </a:lnTo>
                  <a:lnTo>
                    <a:pt x="541" y="360"/>
                  </a:lnTo>
                  <a:lnTo>
                    <a:pt x="528" y="336"/>
                  </a:lnTo>
                  <a:lnTo>
                    <a:pt x="511" y="315"/>
                  </a:lnTo>
                  <a:lnTo>
                    <a:pt x="491" y="299"/>
                  </a:lnTo>
                  <a:lnTo>
                    <a:pt x="467" y="286"/>
                  </a:lnTo>
                  <a:lnTo>
                    <a:pt x="442" y="278"/>
                  </a:lnTo>
                  <a:lnTo>
                    <a:pt x="414" y="275"/>
                  </a:lnTo>
                  <a:close/>
                  <a:moveTo>
                    <a:pt x="414" y="0"/>
                  </a:moveTo>
                  <a:lnTo>
                    <a:pt x="466" y="3"/>
                  </a:lnTo>
                  <a:lnTo>
                    <a:pt x="516" y="13"/>
                  </a:lnTo>
                  <a:lnTo>
                    <a:pt x="564" y="28"/>
                  </a:lnTo>
                  <a:lnTo>
                    <a:pt x="608" y="48"/>
                  </a:lnTo>
                  <a:lnTo>
                    <a:pt x="649" y="74"/>
                  </a:lnTo>
                  <a:lnTo>
                    <a:pt x="688" y="105"/>
                  </a:lnTo>
                  <a:lnTo>
                    <a:pt x="723" y="138"/>
                  </a:lnTo>
                  <a:lnTo>
                    <a:pt x="753" y="177"/>
                  </a:lnTo>
                  <a:lnTo>
                    <a:pt x="778" y="219"/>
                  </a:lnTo>
                  <a:lnTo>
                    <a:pt x="799" y="264"/>
                  </a:lnTo>
                  <a:lnTo>
                    <a:pt x="814" y="311"/>
                  </a:lnTo>
                  <a:lnTo>
                    <a:pt x="824" y="361"/>
                  </a:lnTo>
                  <a:lnTo>
                    <a:pt x="827" y="413"/>
                  </a:lnTo>
                  <a:lnTo>
                    <a:pt x="824" y="465"/>
                  </a:lnTo>
                  <a:lnTo>
                    <a:pt x="814" y="515"/>
                  </a:lnTo>
                  <a:lnTo>
                    <a:pt x="799" y="563"/>
                  </a:lnTo>
                  <a:lnTo>
                    <a:pt x="778" y="607"/>
                  </a:lnTo>
                  <a:lnTo>
                    <a:pt x="753" y="649"/>
                  </a:lnTo>
                  <a:lnTo>
                    <a:pt x="723" y="687"/>
                  </a:lnTo>
                  <a:lnTo>
                    <a:pt x="688" y="722"/>
                  </a:lnTo>
                  <a:lnTo>
                    <a:pt x="649" y="752"/>
                  </a:lnTo>
                  <a:lnTo>
                    <a:pt x="608" y="777"/>
                  </a:lnTo>
                  <a:lnTo>
                    <a:pt x="564" y="798"/>
                  </a:lnTo>
                  <a:lnTo>
                    <a:pt x="516" y="813"/>
                  </a:lnTo>
                  <a:lnTo>
                    <a:pt x="466" y="823"/>
                  </a:lnTo>
                  <a:lnTo>
                    <a:pt x="414" y="826"/>
                  </a:lnTo>
                  <a:lnTo>
                    <a:pt x="362" y="823"/>
                  </a:lnTo>
                  <a:lnTo>
                    <a:pt x="312" y="813"/>
                  </a:lnTo>
                  <a:lnTo>
                    <a:pt x="265" y="798"/>
                  </a:lnTo>
                  <a:lnTo>
                    <a:pt x="220" y="777"/>
                  </a:lnTo>
                  <a:lnTo>
                    <a:pt x="178" y="752"/>
                  </a:lnTo>
                  <a:lnTo>
                    <a:pt x="139" y="722"/>
                  </a:lnTo>
                  <a:lnTo>
                    <a:pt x="105" y="687"/>
                  </a:lnTo>
                  <a:lnTo>
                    <a:pt x="75" y="649"/>
                  </a:lnTo>
                  <a:lnTo>
                    <a:pt x="49" y="607"/>
                  </a:lnTo>
                  <a:lnTo>
                    <a:pt x="29" y="563"/>
                  </a:lnTo>
                  <a:lnTo>
                    <a:pt x="13" y="515"/>
                  </a:lnTo>
                  <a:lnTo>
                    <a:pt x="4" y="465"/>
                  </a:lnTo>
                  <a:lnTo>
                    <a:pt x="0" y="413"/>
                  </a:lnTo>
                  <a:lnTo>
                    <a:pt x="4" y="361"/>
                  </a:lnTo>
                  <a:lnTo>
                    <a:pt x="13" y="311"/>
                  </a:lnTo>
                  <a:lnTo>
                    <a:pt x="29" y="264"/>
                  </a:lnTo>
                  <a:lnTo>
                    <a:pt x="49" y="219"/>
                  </a:lnTo>
                  <a:lnTo>
                    <a:pt x="75" y="177"/>
                  </a:lnTo>
                  <a:lnTo>
                    <a:pt x="105" y="138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2" y="13"/>
                  </a:lnTo>
                  <a:lnTo>
                    <a:pt x="362" y="3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4"/>
            <p:cNvSpPr>
              <a:spLocks noEditPoints="1"/>
            </p:cNvSpPr>
            <p:nvPr/>
          </p:nvSpPr>
          <p:spPr bwMode="auto">
            <a:xfrm>
              <a:off x="881063" y="2273301"/>
              <a:ext cx="130175" cy="131763"/>
            </a:xfrm>
            <a:custGeom>
              <a:avLst/>
              <a:gdLst>
                <a:gd name="T0" fmla="*/ 385 w 826"/>
                <a:gd name="T1" fmla="*/ 279 h 827"/>
                <a:gd name="T2" fmla="*/ 336 w 826"/>
                <a:gd name="T3" fmla="*/ 300 h 827"/>
                <a:gd name="T4" fmla="*/ 299 w 826"/>
                <a:gd name="T5" fmla="*/ 337 h 827"/>
                <a:gd name="T6" fmla="*/ 278 w 826"/>
                <a:gd name="T7" fmla="*/ 387 h 827"/>
                <a:gd name="T8" fmla="*/ 278 w 826"/>
                <a:gd name="T9" fmla="*/ 442 h 827"/>
                <a:gd name="T10" fmla="*/ 299 w 826"/>
                <a:gd name="T11" fmla="*/ 491 h 827"/>
                <a:gd name="T12" fmla="*/ 336 w 826"/>
                <a:gd name="T13" fmla="*/ 528 h 827"/>
                <a:gd name="T14" fmla="*/ 385 w 826"/>
                <a:gd name="T15" fmla="*/ 548 h 827"/>
                <a:gd name="T16" fmla="*/ 441 w 826"/>
                <a:gd name="T17" fmla="*/ 548 h 827"/>
                <a:gd name="T18" fmla="*/ 490 w 826"/>
                <a:gd name="T19" fmla="*/ 528 h 827"/>
                <a:gd name="T20" fmla="*/ 527 w 826"/>
                <a:gd name="T21" fmla="*/ 491 h 827"/>
                <a:gd name="T22" fmla="*/ 548 w 826"/>
                <a:gd name="T23" fmla="*/ 442 h 827"/>
                <a:gd name="T24" fmla="*/ 548 w 826"/>
                <a:gd name="T25" fmla="*/ 387 h 827"/>
                <a:gd name="T26" fmla="*/ 527 w 826"/>
                <a:gd name="T27" fmla="*/ 337 h 827"/>
                <a:gd name="T28" fmla="*/ 490 w 826"/>
                <a:gd name="T29" fmla="*/ 300 h 827"/>
                <a:gd name="T30" fmla="*/ 441 w 826"/>
                <a:gd name="T31" fmla="*/ 279 h 827"/>
                <a:gd name="T32" fmla="*/ 413 w 826"/>
                <a:gd name="T33" fmla="*/ 0 h 827"/>
                <a:gd name="T34" fmla="*/ 515 w 826"/>
                <a:gd name="T35" fmla="*/ 13 h 827"/>
                <a:gd name="T36" fmla="*/ 607 w 826"/>
                <a:gd name="T37" fmla="*/ 49 h 827"/>
                <a:gd name="T38" fmla="*/ 687 w 826"/>
                <a:gd name="T39" fmla="*/ 106 h 827"/>
                <a:gd name="T40" fmla="*/ 751 w 826"/>
                <a:gd name="T41" fmla="*/ 178 h 827"/>
                <a:gd name="T42" fmla="*/ 798 w 826"/>
                <a:gd name="T43" fmla="*/ 265 h 827"/>
                <a:gd name="T44" fmla="*/ 823 w 826"/>
                <a:gd name="T45" fmla="*/ 362 h 827"/>
                <a:gd name="T46" fmla="*/ 823 w 826"/>
                <a:gd name="T47" fmla="*/ 466 h 827"/>
                <a:gd name="T48" fmla="*/ 798 w 826"/>
                <a:gd name="T49" fmla="*/ 563 h 827"/>
                <a:gd name="T50" fmla="*/ 751 w 826"/>
                <a:gd name="T51" fmla="*/ 650 h 827"/>
                <a:gd name="T52" fmla="*/ 687 w 826"/>
                <a:gd name="T53" fmla="*/ 723 h 827"/>
                <a:gd name="T54" fmla="*/ 607 w 826"/>
                <a:gd name="T55" fmla="*/ 778 h 827"/>
                <a:gd name="T56" fmla="*/ 515 w 826"/>
                <a:gd name="T57" fmla="*/ 814 h 827"/>
                <a:gd name="T58" fmla="*/ 413 w 826"/>
                <a:gd name="T59" fmla="*/ 827 h 827"/>
                <a:gd name="T60" fmla="*/ 311 w 826"/>
                <a:gd name="T61" fmla="*/ 814 h 827"/>
                <a:gd name="T62" fmla="*/ 219 w 826"/>
                <a:gd name="T63" fmla="*/ 778 h 827"/>
                <a:gd name="T64" fmla="*/ 139 w 826"/>
                <a:gd name="T65" fmla="*/ 723 h 827"/>
                <a:gd name="T66" fmla="*/ 75 w 826"/>
                <a:gd name="T67" fmla="*/ 650 h 827"/>
                <a:gd name="T68" fmla="*/ 28 w 826"/>
                <a:gd name="T69" fmla="*/ 563 h 827"/>
                <a:gd name="T70" fmla="*/ 3 w 826"/>
                <a:gd name="T71" fmla="*/ 466 h 827"/>
                <a:gd name="T72" fmla="*/ 3 w 826"/>
                <a:gd name="T73" fmla="*/ 362 h 827"/>
                <a:gd name="T74" fmla="*/ 28 w 826"/>
                <a:gd name="T75" fmla="*/ 265 h 827"/>
                <a:gd name="T76" fmla="*/ 75 w 826"/>
                <a:gd name="T77" fmla="*/ 178 h 827"/>
                <a:gd name="T78" fmla="*/ 139 w 826"/>
                <a:gd name="T79" fmla="*/ 106 h 827"/>
                <a:gd name="T80" fmla="*/ 219 w 826"/>
                <a:gd name="T81" fmla="*/ 49 h 827"/>
                <a:gd name="T82" fmla="*/ 311 w 826"/>
                <a:gd name="T83" fmla="*/ 13 h 827"/>
                <a:gd name="T84" fmla="*/ 413 w 826"/>
                <a:gd name="T85" fmla="*/ 0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26" h="827">
                  <a:moveTo>
                    <a:pt x="413" y="276"/>
                  </a:moveTo>
                  <a:lnTo>
                    <a:pt x="385" y="279"/>
                  </a:lnTo>
                  <a:lnTo>
                    <a:pt x="360" y="287"/>
                  </a:lnTo>
                  <a:lnTo>
                    <a:pt x="336" y="300"/>
                  </a:lnTo>
                  <a:lnTo>
                    <a:pt x="315" y="316"/>
                  </a:lnTo>
                  <a:lnTo>
                    <a:pt x="299" y="337"/>
                  </a:lnTo>
                  <a:lnTo>
                    <a:pt x="286" y="361"/>
                  </a:lnTo>
                  <a:lnTo>
                    <a:pt x="278" y="387"/>
                  </a:lnTo>
                  <a:lnTo>
                    <a:pt x="275" y="414"/>
                  </a:lnTo>
                  <a:lnTo>
                    <a:pt x="278" y="442"/>
                  </a:lnTo>
                  <a:lnTo>
                    <a:pt x="286" y="468"/>
                  </a:lnTo>
                  <a:lnTo>
                    <a:pt x="299" y="491"/>
                  </a:lnTo>
                  <a:lnTo>
                    <a:pt x="315" y="511"/>
                  </a:lnTo>
                  <a:lnTo>
                    <a:pt x="336" y="528"/>
                  </a:lnTo>
                  <a:lnTo>
                    <a:pt x="360" y="541"/>
                  </a:lnTo>
                  <a:lnTo>
                    <a:pt x="385" y="548"/>
                  </a:lnTo>
                  <a:lnTo>
                    <a:pt x="413" y="552"/>
                  </a:lnTo>
                  <a:lnTo>
                    <a:pt x="441" y="548"/>
                  </a:lnTo>
                  <a:lnTo>
                    <a:pt x="466" y="541"/>
                  </a:lnTo>
                  <a:lnTo>
                    <a:pt x="490" y="528"/>
                  </a:lnTo>
                  <a:lnTo>
                    <a:pt x="511" y="511"/>
                  </a:lnTo>
                  <a:lnTo>
                    <a:pt x="527" y="491"/>
                  </a:lnTo>
                  <a:lnTo>
                    <a:pt x="540" y="468"/>
                  </a:lnTo>
                  <a:lnTo>
                    <a:pt x="548" y="442"/>
                  </a:lnTo>
                  <a:lnTo>
                    <a:pt x="551" y="414"/>
                  </a:lnTo>
                  <a:lnTo>
                    <a:pt x="548" y="387"/>
                  </a:lnTo>
                  <a:lnTo>
                    <a:pt x="540" y="361"/>
                  </a:lnTo>
                  <a:lnTo>
                    <a:pt x="527" y="337"/>
                  </a:lnTo>
                  <a:lnTo>
                    <a:pt x="511" y="316"/>
                  </a:lnTo>
                  <a:lnTo>
                    <a:pt x="490" y="300"/>
                  </a:lnTo>
                  <a:lnTo>
                    <a:pt x="466" y="287"/>
                  </a:lnTo>
                  <a:lnTo>
                    <a:pt x="441" y="279"/>
                  </a:lnTo>
                  <a:lnTo>
                    <a:pt x="413" y="276"/>
                  </a:lnTo>
                  <a:close/>
                  <a:moveTo>
                    <a:pt x="413" y="0"/>
                  </a:moveTo>
                  <a:lnTo>
                    <a:pt x="465" y="4"/>
                  </a:lnTo>
                  <a:lnTo>
                    <a:pt x="515" y="13"/>
                  </a:lnTo>
                  <a:lnTo>
                    <a:pt x="562" y="29"/>
                  </a:lnTo>
                  <a:lnTo>
                    <a:pt x="607" y="49"/>
                  </a:lnTo>
                  <a:lnTo>
                    <a:pt x="648" y="75"/>
                  </a:lnTo>
                  <a:lnTo>
                    <a:pt x="687" y="106"/>
                  </a:lnTo>
                  <a:lnTo>
                    <a:pt x="722" y="139"/>
                  </a:lnTo>
                  <a:lnTo>
                    <a:pt x="751" y="178"/>
                  </a:lnTo>
                  <a:lnTo>
                    <a:pt x="778" y="220"/>
                  </a:lnTo>
                  <a:lnTo>
                    <a:pt x="798" y="265"/>
                  </a:lnTo>
                  <a:lnTo>
                    <a:pt x="813" y="313"/>
                  </a:lnTo>
                  <a:lnTo>
                    <a:pt x="823" y="362"/>
                  </a:lnTo>
                  <a:lnTo>
                    <a:pt x="826" y="414"/>
                  </a:lnTo>
                  <a:lnTo>
                    <a:pt x="823" y="466"/>
                  </a:lnTo>
                  <a:lnTo>
                    <a:pt x="813" y="516"/>
                  </a:lnTo>
                  <a:lnTo>
                    <a:pt x="798" y="563"/>
                  </a:lnTo>
                  <a:lnTo>
                    <a:pt x="778" y="608"/>
                  </a:lnTo>
                  <a:lnTo>
                    <a:pt x="751" y="650"/>
                  </a:lnTo>
                  <a:lnTo>
                    <a:pt x="722" y="688"/>
                  </a:lnTo>
                  <a:lnTo>
                    <a:pt x="687" y="723"/>
                  </a:lnTo>
                  <a:lnTo>
                    <a:pt x="648" y="753"/>
                  </a:lnTo>
                  <a:lnTo>
                    <a:pt x="607" y="778"/>
                  </a:lnTo>
                  <a:lnTo>
                    <a:pt x="562" y="799"/>
                  </a:lnTo>
                  <a:lnTo>
                    <a:pt x="515" y="814"/>
                  </a:lnTo>
                  <a:lnTo>
                    <a:pt x="465" y="824"/>
                  </a:lnTo>
                  <a:lnTo>
                    <a:pt x="413" y="827"/>
                  </a:lnTo>
                  <a:lnTo>
                    <a:pt x="361" y="824"/>
                  </a:lnTo>
                  <a:lnTo>
                    <a:pt x="311" y="814"/>
                  </a:lnTo>
                  <a:lnTo>
                    <a:pt x="264" y="799"/>
                  </a:lnTo>
                  <a:lnTo>
                    <a:pt x="219" y="778"/>
                  </a:lnTo>
                  <a:lnTo>
                    <a:pt x="178" y="753"/>
                  </a:lnTo>
                  <a:lnTo>
                    <a:pt x="139" y="723"/>
                  </a:lnTo>
                  <a:lnTo>
                    <a:pt x="104" y="688"/>
                  </a:lnTo>
                  <a:lnTo>
                    <a:pt x="75" y="650"/>
                  </a:lnTo>
                  <a:lnTo>
                    <a:pt x="48" y="608"/>
                  </a:lnTo>
                  <a:lnTo>
                    <a:pt x="28" y="563"/>
                  </a:lnTo>
                  <a:lnTo>
                    <a:pt x="13" y="516"/>
                  </a:lnTo>
                  <a:lnTo>
                    <a:pt x="3" y="466"/>
                  </a:lnTo>
                  <a:lnTo>
                    <a:pt x="0" y="414"/>
                  </a:lnTo>
                  <a:lnTo>
                    <a:pt x="3" y="362"/>
                  </a:lnTo>
                  <a:lnTo>
                    <a:pt x="13" y="313"/>
                  </a:lnTo>
                  <a:lnTo>
                    <a:pt x="28" y="265"/>
                  </a:lnTo>
                  <a:lnTo>
                    <a:pt x="48" y="220"/>
                  </a:lnTo>
                  <a:lnTo>
                    <a:pt x="75" y="178"/>
                  </a:lnTo>
                  <a:lnTo>
                    <a:pt x="104" y="139"/>
                  </a:lnTo>
                  <a:lnTo>
                    <a:pt x="139" y="106"/>
                  </a:lnTo>
                  <a:lnTo>
                    <a:pt x="178" y="75"/>
                  </a:lnTo>
                  <a:lnTo>
                    <a:pt x="219" y="49"/>
                  </a:lnTo>
                  <a:lnTo>
                    <a:pt x="264" y="29"/>
                  </a:lnTo>
                  <a:lnTo>
                    <a:pt x="311" y="13"/>
                  </a:lnTo>
                  <a:lnTo>
                    <a:pt x="361" y="4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5"/>
            <p:cNvSpPr>
              <a:spLocks noEditPoints="1"/>
            </p:cNvSpPr>
            <p:nvPr/>
          </p:nvSpPr>
          <p:spPr bwMode="auto">
            <a:xfrm>
              <a:off x="1006476" y="2201863"/>
              <a:ext cx="131763" cy="130175"/>
            </a:xfrm>
            <a:custGeom>
              <a:avLst/>
              <a:gdLst>
                <a:gd name="T0" fmla="*/ 385 w 827"/>
                <a:gd name="T1" fmla="*/ 278 h 826"/>
                <a:gd name="T2" fmla="*/ 336 w 827"/>
                <a:gd name="T3" fmla="*/ 299 h 826"/>
                <a:gd name="T4" fmla="*/ 299 w 827"/>
                <a:gd name="T5" fmla="*/ 336 h 826"/>
                <a:gd name="T6" fmla="*/ 279 w 827"/>
                <a:gd name="T7" fmla="*/ 386 h 826"/>
                <a:gd name="T8" fmla="*/ 279 w 827"/>
                <a:gd name="T9" fmla="*/ 441 h 826"/>
                <a:gd name="T10" fmla="*/ 299 w 827"/>
                <a:gd name="T11" fmla="*/ 490 h 826"/>
                <a:gd name="T12" fmla="*/ 336 w 827"/>
                <a:gd name="T13" fmla="*/ 527 h 826"/>
                <a:gd name="T14" fmla="*/ 385 w 827"/>
                <a:gd name="T15" fmla="*/ 547 h 826"/>
                <a:gd name="T16" fmla="*/ 440 w 827"/>
                <a:gd name="T17" fmla="*/ 547 h 826"/>
                <a:gd name="T18" fmla="*/ 490 w 827"/>
                <a:gd name="T19" fmla="*/ 527 h 826"/>
                <a:gd name="T20" fmla="*/ 527 w 827"/>
                <a:gd name="T21" fmla="*/ 490 h 826"/>
                <a:gd name="T22" fmla="*/ 548 w 827"/>
                <a:gd name="T23" fmla="*/ 441 h 826"/>
                <a:gd name="T24" fmla="*/ 548 w 827"/>
                <a:gd name="T25" fmla="*/ 386 h 826"/>
                <a:gd name="T26" fmla="*/ 527 w 827"/>
                <a:gd name="T27" fmla="*/ 336 h 826"/>
                <a:gd name="T28" fmla="*/ 490 w 827"/>
                <a:gd name="T29" fmla="*/ 299 h 826"/>
                <a:gd name="T30" fmla="*/ 440 w 827"/>
                <a:gd name="T31" fmla="*/ 278 h 826"/>
                <a:gd name="T32" fmla="*/ 413 w 827"/>
                <a:gd name="T33" fmla="*/ 0 h 826"/>
                <a:gd name="T34" fmla="*/ 515 w 827"/>
                <a:gd name="T35" fmla="*/ 13 h 826"/>
                <a:gd name="T36" fmla="*/ 607 w 827"/>
                <a:gd name="T37" fmla="*/ 48 h 826"/>
                <a:gd name="T38" fmla="*/ 688 w 827"/>
                <a:gd name="T39" fmla="*/ 105 h 826"/>
                <a:gd name="T40" fmla="*/ 752 w 827"/>
                <a:gd name="T41" fmla="*/ 177 h 826"/>
                <a:gd name="T42" fmla="*/ 798 w 827"/>
                <a:gd name="T43" fmla="*/ 264 h 826"/>
                <a:gd name="T44" fmla="*/ 823 w 827"/>
                <a:gd name="T45" fmla="*/ 361 h 826"/>
                <a:gd name="T46" fmla="*/ 823 w 827"/>
                <a:gd name="T47" fmla="*/ 465 h 826"/>
                <a:gd name="T48" fmla="*/ 798 w 827"/>
                <a:gd name="T49" fmla="*/ 563 h 826"/>
                <a:gd name="T50" fmla="*/ 752 w 827"/>
                <a:gd name="T51" fmla="*/ 648 h 826"/>
                <a:gd name="T52" fmla="*/ 688 w 827"/>
                <a:gd name="T53" fmla="*/ 722 h 826"/>
                <a:gd name="T54" fmla="*/ 607 w 827"/>
                <a:gd name="T55" fmla="*/ 777 h 826"/>
                <a:gd name="T56" fmla="*/ 515 w 827"/>
                <a:gd name="T57" fmla="*/ 813 h 826"/>
                <a:gd name="T58" fmla="*/ 413 w 827"/>
                <a:gd name="T59" fmla="*/ 826 h 826"/>
                <a:gd name="T60" fmla="*/ 311 w 827"/>
                <a:gd name="T61" fmla="*/ 813 h 826"/>
                <a:gd name="T62" fmla="*/ 219 w 827"/>
                <a:gd name="T63" fmla="*/ 777 h 826"/>
                <a:gd name="T64" fmla="*/ 139 w 827"/>
                <a:gd name="T65" fmla="*/ 722 h 826"/>
                <a:gd name="T66" fmla="*/ 74 w 827"/>
                <a:gd name="T67" fmla="*/ 648 h 826"/>
                <a:gd name="T68" fmla="*/ 28 w 827"/>
                <a:gd name="T69" fmla="*/ 563 h 826"/>
                <a:gd name="T70" fmla="*/ 3 w 827"/>
                <a:gd name="T71" fmla="*/ 465 h 826"/>
                <a:gd name="T72" fmla="*/ 3 w 827"/>
                <a:gd name="T73" fmla="*/ 361 h 826"/>
                <a:gd name="T74" fmla="*/ 28 w 827"/>
                <a:gd name="T75" fmla="*/ 264 h 826"/>
                <a:gd name="T76" fmla="*/ 74 w 827"/>
                <a:gd name="T77" fmla="*/ 177 h 826"/>
                <a:gd name="T78" fmla="*/ 139 w 827"/>
                <a:gd name="T79" fmla="*/ 105 h 826"/>
                <a:gd name="T80" fmla="*/ 219 w 827"/>
                <a:gd name="T81" fmla="*/ 48 h 826"/>
                <a:gd name="T82" fmla="*/ 311 w 827"/>
                <a:gd name="T83" fmla="*/ 13 h 826"/>
                <a:gd name="T84" fmla="*/ 413 w 827"/>
                <a:gd name="T85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27" h="826">
                  <a:moveTo>
                    <a:pt x="413" y="275"/>
                  </a:moveTo>
                  <a:lnTo>
                    <a:pt x="385" y="278"/>
                  </a:lnTo>
                  <a:lnTo>
                    <a:pt x="360" y="286"/>
                  </a:lnTo>
                  <a:lnTo>
                    <a:pt x="336" y="299"/>
                  </a:lnTo>
                  <a:lnTo>
                    <a:pt x="316" y="315"/>
                  </a:lnTo>
                  <a:lnTo>
                    <a:pt x="299" y="336"/>
                  </a:lnTo>
                  <a:lnTo>
                    <a:pt x="286" y="360"/>
                  </a:lnTo>
                  <a:lnTo>
                    <a:pt x="279" y="386"/>
                  </a:lnTo>
                  <a:lnTo>
                    <a:pt x="275" y="413"/>
                  </a:lnTo>
                  <a:lnTo>
                    <a:pt x="279" y="441"/>
                  </a:lnTo>
                  <a:lnTo>
                    <a:pt x="286" y="466"/>
                  </a:lnTo>
                  <a:lnTo>
                    <a:pt x="299" y="490"/>
                  </a:lnTo>
                  <a:lnTo>
                    <a:pt x="316" y="511"/>
                  </a:lnTo>
                  <a:lnTo>
                    <a:pt x="336" y="527"/>
                  </a:lnTo>
                  <a:lnTo>
                    <a:pt x="360" y="540"/>
                  </a:lnTo>
                  <a:lnTo>
                    <a:pt x="385" y="547"/>
                  </a:lnTo>
                  <a:lnTo>
                    <a:pt x="413" y="551"/>
                  </a:lnTo>
                  <a:lnTo>
                    <a:pt x="440" y="547"/>
                  </a:lnTo>
                  <a:lnTo>
                    <a:pt x="466" y="540"/>
                  </a:lnTo>
                  <a:lnTo>
                    <a:pt x="490" y="527"/>
                  </a:lnTo>
                  <a:lnTo>
                    <a:pt x="511" y="511"/>
                  </a:lnTo>
                  <a:lnTo>
                    <a:pt x="527" y="490"/>
                  </a:lnTo>
                  <a:lnTo>
                    <a:pt x="540" y="466"/>
                  </a:lnTo>
                  <a:lnTo>
                    <a:pt x="548" y="441"/>
                  </a:lnTo>
                  <a:lnTo>
                    <a:pt x="551" y="413"/>
                  </a:lnTo>
                  <a:lnTo>
                    <a:pt x="548" y="386"/>
                  </a:lnTo>
                  <a:lnTo>
                    <a:pt x="540" y="360"/>
                  </a:lnTo>
                  <a:lnTo>
                    <a:pt x="527" y="336"/>
                  </a:lnTo>
                  <a:lnTo>
                    <a:pt x="511" y="315"/>
                  </a:lnTo>
                  <a:lnTo>
                    <a:pt x="490" y="299"/>
                  </a:lnTo>
                  <a:lnTo>
                    <a:pt x="466" y="286"/>
                  </a:lnTo>
                  <a:lnTo>
                    <a:pt x="440" y="278"/>
                  </a:lnTo>
                  <a:lnTo>
                    <a:pt x="413" y="275"/>
                  </a:lnTo>
                  <a:close/>
                  <a:moveTo>
                    <a:pt x="413" y="0"/>
                  </a:moveTo>
                  <a:lnTo>
                    <a:pt x="465" y="3"/>
                  </a:lnTo>
                  <a:lnTo>
                    <a:pt x="515" y="13"/>
                  </a:lnTo>
                  <a:lnTo>
                    <a:pt x="562" y="28"/>
                  </a:lnTo>
                  <a:lnTo>
                    <a:pt x="607" y="48"/>
                  </a:lnTo>
                  <a:lnTo>
                    <a:pt x="649" y="74"/>
                  </a:lnTo>
                  <a:lnTo>
                    <a:pt x="688" y="105"/>
                  </a:lnTo>
                  <a:lnTo>
                    <a:pt x="722" y="138"/>
                  </a:lnTo>
                  <a:lnTo>
                    <a:pt x="752" y="177"/>
                  </a:lnTo>
                  <a:lnTo>
                    <a:pt x="778" y="219"/>
                  </a:lnTo>
                  <a:lnTo>
                    <a:pt x="798" y="264"/>
                  </a:lnTo>
                  <a:lnTo>
                    <a:pt x="814" y="311"/>
                  </a:lnTo>
                  <a:lnTo>
                    <a:pt x="823" y="361"/>
                  </a:lnTo>
                  <a:lnTo>
                    <a:pt x="827" y="413"/>
                  </a:lnTo>
                  <a:lnTo>
                    <a:pt x="823" y="465"/>
                  </a:lnTo>
                  <a:lnTo>
                    <a:pt x="814" y="515"/>
                  </a:lnTo>
                  <a:lnTo>
                    <a:pt x="798" y="563"/>
                  </a:lnTo>
                  <a:lnTo>
                    <a:pt x="778" y="607"/>
                  </a:lnTo>
                  <a:lnTo>
                    <a:pt x="752" y="648"/>
                  </a:lnTo>
                  <a:lnTo>
                    <a:pt x="722" y="687"/>
                  </a:lnTo>
                  <a:lnTo>
                    <a:pt x="688" y="722"/>
                  </a:lnTo>
                  <a:lnTo>
                    <a:pt x="649" y="752"/>
                  </a:lnTo>
                  <a:lnTo>
                    <a:pt x="607" y="777"/>
                  </a:lnTo>
                  <a:lnTo>
                    <a:pt x="562" y="798"/>
                  </a:lnTo>
                  <a:lnTo>
                    <a:pt x="515" y="813"/>
                  </a:lnTo>
                  <a:lnTo>
                    <a:pt x="465" y="823"/>
                  </a:lnTo>
                  <a:lnTo>
                    <a:pt x="413" y="826"/>
                  </a:lnTo>
                  <a:lnTo>
                    <a:pt x="361" y="823"/>
                  </a:lnTo>
                  <a:lnTo>
                    <a:pt x="311" y="813"/>
                  </a:lnTo>
                  <a:lnTo>
                    <a:pt x="263" y="798"/>
                  </a:lnTo>
                  <a:lnTo>
                    <a:pt x="219" y="777"/>
                  </a:lnTo>
                  <a:lnTo>
                    <a:pt x="178" y="752"/>
                  </a:lnTo>
                  <a:lnTo>
                    <a:pt x="139" y="722"/>
                  </a:lnTo>
                  <a:lnTo>
                    <a:pt x="104" y="687"/>
                  </a:lnTo>
                  <a:lnTo>
                    <a:pt x="74" y="648"/>
                  </a:lnTo>
                  <a:lnTo>
                    <a:pt x="49" y="607"/>
                  </a:lnTo>
                  <a:lnTo>
                    <a:pt x="28" y="563"/>
                  </a:lnTo>
                  <a:lnTo>
                    <a:pt x="13" y="515"/>
                  </a:lnTo>
                  <a:lnTo>
                    <a:pt x="3" y="465"/>
                  </a:lnTo>
                  <a:lnTo>
                    <a:pt x="0" y="413"/>
                  </a:lnTo>
                  <a:lnTo>
                    <a:pt x="3" y="361"/>
                  </a:lnTo>
                  <a:lnTo>
                    <a:pt x="13" y="311"/>
                  </a:lnTo>
                  <a:lnTo>
                    <a:pt x="28" y="264"/>
                  </a:lnTo>
                  <a:lnTo>
                    <a:pt x="49" y="219"/>
                  </a:lnTo>
                  <a:lnTo>
                    <a:pt x="74" y="177"/>
                  </a:lnTo>
                  <a:lnTo>
                    <a:pt x="104" y="138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19" y="48"/>
                  </a:lnTo>
                  <a:lnTo>
                    <a:pt x="263" y="28"/>
                  </a:lnTo>
                  <a:lnTo>
                    <a:pt x="311" y="13"/>
                  </a:lnTo>
                  <a:lnTo>
                    <a:pt x="361" y="3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6"/>
            <p:cNvSpPr>
              <a:spLocks noEditPoints="1"/>
            </p:cNvSpPr>
            <p:nvPr/>
          </p:nvSpPr>
          <p:spPr bwMode="auto">
            <a:xfrm>
              <a:off x="1006476" y="2055813"/>
              <a:ext cx="131763" cy="130175"/>
            </a:xfrm>
            <a:custGeom>
              <a:avLst/>
              <a:gdLst>
                <a:gd name="T0" fmla="*/ 385 w 827"/>
                <a:gd name="T1" fmla="*/ 279 h 826"/>
                <a:gd name="T2" fmla="*/ 336 w 827"/>
                <a:gd name="T3" fmla="*/ 299 h 826"/>
                <a:gd name="T4" fmla="*/ 299 w 827"/>
                <a:gd name="T5" fmla="*/ 336 h 826"/>
                <a:gd name="T6" fmla="*/ 279 w 827"/>
                <a:gd name="T7" fmla="*/ 385 h 826"/>
                <a:gd name="T8" fmla="*/ 279 w 827"/>
                <a:gd name="T9" fmla="*/ 440 h 826"/>
                <a:gd name="T10" fmla="*/ 299 w 827"/>
                <a:gd name="T11" fmla="*/ 490 h 826"/>
                <a:gd name="T12" fmla="*/ 336 w 827"/>
                <a:gd name="T13" fmla="*/ 527 h 826"/>
                <a:gd name="T14" fmla="*/ 385 w 827"/>
                <a:gd name="T15" fmla="*/ 548 h 826"/>
                <a:gd name="T16" fmla="*/ 440 w 827"/>
                <a:gd name="T17" fmla="*/ 548 h 826"/>
                <a:gd name="T18" fmla="*/ 490 w 827"/>
                <a:gd name="T19" fmla="*/ 527 h 826"/>
                <a:gd name="T20" fmla="*/ 527 w 827"/>
                <a:gd name="T21" fmla="*/ 490 h 826"/>
                <a:gd name="T22" fmla="*/ 548 w 827"/>
                <a:gd name="T23" fmla="*/ 440 h 826"/>
                <a:gd name="T24" fmla="*/ 548 w 827"/>
                <a:gd name="T25" fmla="*/ 385 h 826"/>
                <a:gd name="T26" fmla="*/ 527 w 827"/>
                <a:gd name="T27" fmla="*/ 336 h 826"/>
                <a:gd name="T28" fmla="*/ 490 w 827"/>
                <a:gd name="T29" fmla="*/ 299 h 826"/>
                <a:gd name="T30" fmla="*/ 440 w 827"/>
                <a:gd name="T31" fmla="*/ 279 h 826"/>
                <a:gd name="T32" fmla="*/ 413 w 827"/>
                <a:gd name="T33" fmla="*/ 0 h 826"/>
                <a:gd name="T34" fmla="*/ 515 w 827"/>
                <a:gd name="T35" fmla="*/ 13 h 826"/>
                <a:gd name="T36" fmla="*/ 607 w 827"/>
                <a:gd name="T37" fmla="*/ 49 h 826"/>
                <a:gd name="T38" fmla="*/ 688 w 827"/>
                <a:gd name="T39" fmla="*/ 104 h 826"/>
                <a:gd name="T40" fmla="*/ 752 w 827"/>
                <a:gd name="T41" fmla="*/ 177 h 826"/>
                <a:gd name="T42" fmla="*/ 798 w 827"/>
                <a:gd name="T43" fmla="*/ 263 h 826"/>
                <a:gd name="T44" fmla="*/ 823 w 827"/>
                <a:gd name="T45" fmla="*/ 361 h 826"/>
                <a:gd name="T46" fmla="*/ 823 w 827"/>
                <a:gd name="T47" fmla="*/ 465 h 826"/>
                <a:gd name="T48" fmla="*/ 798 w 827"/>
                <a:gd name="T49" fmla="*/ 562 h 826"/>
                <a:gd name="T50" fmla="*/ 752 w 827"/>
                <a:gd name="T51" fmla="*/ 649 h 826"/>
                <a:gd name="T52" fmla="*/ 688 w 827"/>
                <a:gd name="T53" fmla="*/ 721 h 826"/>
                <a:gd name="T54" fmla="*/ 607 w 827"/>
                <a:gd name="T55" fmla="*/ 778 h 826"/>
                <a:gd name="T56" fmla="*/ 515 w 827"/>
                <a:gd name="T57" fmla="*/ 813 h 826"/>
                <a:gd name="T58" fmla="*/ 413 w 827"/>
                <a:gd name="T59" fmla="*/ 826 h 826"/>
                <a:gd name="T60" fmla="*/ 311 w 827"/>
                <a:gd name="T61" fmla="*/ 813 h 826"/>
                <a:gd name="T62" fmla="*/ 219 w 827"/>
                <a:gd name="T63" fmla="*/ 778 h 826"/>
                <a:gd name="T64" fmla="*/ 139 w 827"/>
                <a:gd name="T65" fmla="*/ 721 h 826"/>
                <a:gd name="T66" fmla="*/ 74 w 827"/>
                <a:gd name="T67" fmla="*/ 649 h 826"/>
                <a:gd name="T68" fmla="*/ 28 w 827"/>
                <a:gd name="T69" fmla="*/ 562 h 826"/>
                <a:gd name="T70" fmla="*/ 3 w 827"/>
                <a:gd name="T71" fmla="*/ 465 h 826"/>
                <a:gd name="T72" fmla="*/ 3 w 827"/>
                <a:gd name="T73" fmla="*/ 361 h 826"/>
                <a:gd name="T74" fmla="*/ 28 w 827"/>
                <a:gd name="T75" fmla="*/ 263 h 826"/>
                <a:gd name="T76" fmla="*/ 74 w 827"/>
                <a:gd name="T77" fmla="*/ 177 h 826"/>
                <a:gd name="T78" fmla="*/ 139 w 827"/>
                <a:gd name="T79" fmla="*/ 104 h 826"/>
                <a:gd name="T80" fmla="*/ 219 w 827"/>
                <a:gd name="T81" fmla="*/ 49 h 826"/>
                <a:gd name="T82" fmla="*/ 311 w 827"/>
                <a:gd name="T83" fmla="*/ 13 h 826"/>
                <a:gd name="T84" fmla="*/ 413 w 827"/>
                <a:gd name="T85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27" h="826">
                  <a:moveTo>
                    <a:pt x="413" y="275"/>
                  </a:moveTo>
                  <a:lnTo>
                    <a:pt x="385" y="279"/>
                  </a:lnTo>
                  <a:lnTo>
                    <a:pt x="360" y="286"/>
                  </a:lnTo>
                  <a:lnTo>
                    <a:pt x="336" y="299"/>
                  </a:lnTo>
                  <a:lnTo>
                    <a:pt x="316" y="315"/>
                  </a:lnTo>
                  <a:lnTo>
                    <a:pt x="299" y="336"/>
                  </a:lnTo>
                  <a:lnTo>
                    <a:pt x="286" y="360"/>
                  </a:lnTo>
                  <a:lnTo>
                    <a:pt x="279" y="385"/>
                  </a:lnTo>
                  <a:lnTo>
                    <a:pt x="275" y="413"/>
                  </a:lnTo>
                  <a:lnTo>
                    <a:pt x="279" y="440"/>
                  </a:lnTo>
                  <a:lnTo>
                    <a:pt x="286" y="466"/>
                  </a:lnTo>
                  <a:lnTo>
                    <a:pt x="299" y="490"/>
                  </a:lnTo>
                  <a:lnTo>
                    <a:pt x="316" y="511"/>
                  </a:lnTo>
                  <a:lnTo>
                    <a:pt x="336" y="527"/>
                  </a:lnTo>
                  <a:lnTo>
                    <a:pt x="360" y="540"/>
                  </a:lnTo>
                  <a:lnTo>
                    <a:pt x="385" y="548"/>
                  </a:lnTo>
                  <a:lnTo>
                    <a:pt x="413" y="551"/>
                  </a:lnTo>
                  <a:lnTo>
                    <a:pt x="440" y="548"/>
                  </a:lnTo>
                  <a:lnTo>
                    <a:pt x="466" y="540"/>
                  </a:lnTo>
                  <a:lnTo>
                    <a:pt x="490" y="527"/>
                  </a:lnTo>
                  <a:lnTo>
                    <a:pt x="511" y="511"/>
                  </a:lnTo>
                  <a:lnTo>
                    <a:pt x="527" y="490"/>
                  </a:lnTo>
                  <a:lnTo>
                    <a:pt x="540" y="466"/>
                  </a:lnTo>
                  <a:lnTo>
                    <a:pt x="548" y="440"/>
                  </a:lnTo>
                  <a:lnTo>
                    <a:pt x="551" y="413"/>
                  </a:lnTo>
                  <a:lnTo>
                    <a:pt x="548" y="385"/>
                  </a:lnTo>
                  <a:lnTo>
                    <a:pt x="540" y="360"/>
                  </a:lnTo>
                  <a:lnTo>
                    <a:pt x="527" y="336"/>
                  </a:lnTo>
                  <a:lnTo>
                    <a:pt x="511" y="315"/>
                  </a:lnTo>
                  <a:lnTo>
                    <a:pt x="490" y="299"/>
                  </a:lnTo>
                  <a:lnTo>
                    <a:pt x="466" y="286"/>
                  </a:lnTo>
                  <a:lnTo>
                    <a:pt x="440" y="279"/>
                  </a:lnTo>
                  <a:lnTo>
                    <a:pt x="413" y="275"/>
                  </a:lnTo>
                  <a:close/>
                  <a:moveTo>
                    <a:pt x="413" y="0"/>
                  </a:moveTo>
                  <a:lnTo>
                    <a:pt x="465" y="3"/>
                  </a:lnTo>
                  <a:lnTo>
                    <a:pt x="515" y="13"/>
                  </a:lnTo>
                  <a:lnTo>
                    <a:pt x="562" y="28"/>
                  </a:lnTo>
                  <a:lnTo>
                    <a:pt x="607" y="49"/>
                  </a:lnTo>
                  <a:lnTo>
                    <a:pt x="649" y="74"/>
                  </a:lnTo>
                  <a:lnTo>
                    <a:pt x="688" y="104"/>
                  </a:lnTo>
                  <a:lnTo>
                    <a:pt x="722" y="139"/>
                  </a:lnTo>
                  <a:lnTo>
                    <a:pt x="752" y="177"/>
                  </a:lnTo>
                  <a:lnTo>
                    <a:pt x="778" y="219"/>
                  </a:lnTo>
                  <a:lnTo>
                    <a:pt x="798" y="263"/>
                  </a:lnTo>
                  <a:lnTo>
                    <a:pt x="814" y="311"/>
                  </a:lnTo>
                  <a:lnTo>
                    <a:pt x="823" y="361"/>
                  </a:lnTo>
                  <a:lnTo>
                    <a:pt x="827" y="413"/>
                  </a:lnTo>
                  <a:lnTo>
                    <a:pt x="823" y="465"/>
                  </a:lnTo>
                  <a:lnTo>
                    <a:pt x="814" y="515"/>
                  </a:lnTo>
                  <a:lnTo>
                    <a:pt x="798" y="562"/>
                  </a:lnTo>
                  <a:lnTo>
                    <a:pt x="778" y="607"/>
                  </a:lnTo>
                  <a:lnTo>
                    <a:pt x="752" y="649"/>
                  </a:lnTo>
                  <a:lnTo>
                    <a:pt x="722" y="688"/>
                  </a:lnTo>
                  <a:lnTo>
                    <a:pt x="688" y="721"/>
                  </a:lnTo>
                  <a:lnTo>
                    <a:pt x="649" y="752"/>
                  </a:lnTo>
                  <a:lnTo>
                    <a:pt x="607" y="778"/>
                  </a:lnTo>
                  <a:lnTo>
                    <a:pt x="562" y="798"/>
                  </a:lnTo>
                  <a:lnTo>
                    <a:pt x="515" y="813"/>
                  </a:lnTo>
                  <a:lnTo>
                    <a:pt x="465" y="823"/>
                  </a:lnTo>
                  <a:lnTo>
                    <a:pt x="413" y="826"/>
                  </a:lnTo>
                  <a:lnTo>
                    <a:pt x="361" y="823"/>
                  </a:lnTo>
                  <a:lnTo>
                    <a:pt x="311" y="813"/>
                  </a:lnTo>
                  <a:lnTo>
                    <a:pt x="263" y="798"/>
                  </a:lnTo>
                  <a:lnTo>
                    <a:pt x="219" y="778"/>
                  </a:lnTo>
                  <a:lnTo>
                    <a:pt x="178" y="752"/>
                  </a:lnTo>
                  <a:lnTo>
                    <a:pt x="139" y="721"/>
                  </a:lnTo>
                  <a:lnTo>
                    <a:pt x="104" y="688"/>
                  </a:lnTo>
                  <a:lnTo>
                    <a:pt x="74" y="649"/>
                  </a:lnTo>
                  <a:lnTo>
                    <a:pt x="49" y="607"/>
                  </a:lnTo>
                  <a:lnTo>
                    <a:pt x="28" y="562"/>
                  </a:lnTo>
                  <a:lnTo>
                    <a:pt x="13" y="515"/>
                  </a:lnTo>
                  <a:lnTo>
                    <a:pt x="3" y="465"/>
                  </a:lnTo>
                  <a:lnTo>
                    <a:pt x="0" y="413"/>
                  </a:lnTo>
                  <a:lnTo>
                    <a:pt x="3" y="361"/>
                  </a:lnTo>
                  <a:lnTo>
                    <a:pt x="13" y="311"/>
                  </a:lnTo>
                  <a:lnTo>
                    <a:pt x="28" y="263"/>
                  </a:lnTo>
                  <a:lnTo>
                    <a:pt x="49" y="219"/>
                  </a:lnTo>
                  <a:lnTo>
                    <a:pt x="74" y="177"/>
                  </a:lnTo>
                  <a:lnTo>
                    <a:pt x="104" y="139"/>
                  </a:lnTo>
                  <a:lnTo>
                    <a:pt x="139" y="104"/>
                  </a:lnTo>
                  <a:lnTo>
                    <a:pt x="178" y="74"/>
                  </a:lnTo>
                  <a:lnTo>
                    <a:pt x="219" y="49"/>
                  </a:lnTo>
                  <a:lnTo>
                    <a:pt x="263" y="28"/>
                  </a:lnTo>
                  <a:lnTo>
                    <a:pt x="311" y="13"/>
                  </a:lnTo>
                  <a:lnTo>
                    <a:pt x="361" y="3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7"/>
            <p:cNvSpPr>
              <a:spLocks/>
            </p:cNvSpPr>
            <p:nvPr/>
          </p:nvSpPr>
          <p:spPr bwMode="auto">
            <a:xfrm>
              <a:off x="917576" y="2165351"/>
              <a:ext cx="57150" cy="57150"/>
            </a:xfrm>
            <a:custGeom>
              <a:avLst/>
              <a:gdLst>
                <a:gd name="T0" fmla="*/ 183 w 366"/>
                <a:gd name="T1" fmla="*/ 0 h 366"/>
                <a:gd name="T2" fmla="*/ 216 w 366"/>
                <a:gd name="T3" fmla="*/ 3 h 366"/>
                <a:gd name="T4" fmla="*/ 247 w 366"/>
                <a:gd name="T5" fmla="*/ 11 h 366"/>
                <a:gd name="T6" fmla="*/ 275 w 366"/>
                <a:gd name="T7" fmla="*/ 25 h 366"/>
                <a:gd name="T8" fmla="*/ 301 w 366"/>
                <a:gd name="T9" fmla="*/ 43 h 366"/>
                <a:gd name="T10" fmla="*/ 323 w 366"/>
                <a:gd name="T11" fmla="*/ 65 h 366"/>
                <a:gd name="T12" fmla="*/ 341 w 366"/>
                <a:gd name="T13" fmla="*/ 91 h 366"/>
                <a:gd name="T14" fmla="*/ 355 w 366"/>
                <a:gd name="T15" fmla="*/ 119 h 366"/>
                <a:gd name="T16" fmla="*/ 363 w 366"/>
                <a:gd name="T17" fmla="*/ 150 h 366"/>
                <a:gd name="T18" fmla="*/ 366 w 366"/>
                <a:gd name="T19" fmla="*/ 183 h 366"/>
                <a:gd name="T20" fmla="*/ 363 w 366"/>
                <a:gd name="T21" fmla="*/ 216 h 366"/>
                <a:gd name="T22" fmla="*/ 355 w 366"/>
                <a:gd name="T23" fmla="*/ 247 h 366"/>
                <a:gd name="T24" fmla="*/ 341 w 366"/>
                <a:gd name="T25" fmla="*/ 275 h 366"/>
                <a:gd name="T26" fmla="*/ 323 w 366"/>
                <a:gd name="T27" fmla="*/ 301 h 366"/>
                <a:gd name="T28" fmla="*/ 301 w 366"/>
                <a:gd name="T29" fmla="*/ 323 h 366"/>
                <a:gd name="T30" fmla="*/ 275 w 366"/>
                <a:gd name="T31" fmla="*/ 341 h 366"/>
                <a:gd name="T32" fmla="*/ 247 w 366"/>
                <a:gd name="T33" fmla="*/ 355 h 366"/>
                <a:gd name="T34" fmla="*/ 216 w 366"/>
                <a:gd name="T35" fmla="*/ 363 h 366"/>
                <a:gd name="T36" fmla="*/ 183 w 366"/>
                <a:gd name="T37" fmla="*/ 366 h 366"/>
                <a:gd name="T38" fmla="*/ 150 w 366"/>
                <a:gd name="T39" fmla="*/ 363 h 366"/>
                <a:gd name="T40" fmla="*/ 119 w 366"/>
                <a:gd name="T41" fmla="*/ 355 h 366"/>
                <a:gd name="T42" fmla="*/ 91 w 366"/>
                <a:gd name="T43" fmla="*/ 341 h 366"/>
                <a:gd name="T44" fmla="*/ 65 w 366"/>
                <a:gd name="T45" fmla="*/ 323 h 366"/>
                <a:gd name="T46" fmla="*/ 43 w 366"/>
                <a:gd name="T47" fmla="*/ 301 h 366"/>
                <a:gd name="T48" fmla="*/ 25 w 366"/>
                <a:gd name="T49" fmla="*/ 275 h 366"/>
                <a:gd name="T50" fmla="*/ 11 w 366"/>
                <a:gd name="T51" fmla="*/ 247 h 366"/>
                <a:gd name="T52" fmla="*/ 3 w 366"/>
                <a:gd name="T53" fmla="*/ 216 h 366"/>
                <a:gd name="T54" fmla="*/ 0 w 366"/>
                <a:gd name="T55" fmla="*/ 183 h 366"/>
                <a:gd name="T56" fmla="*/ 3 w 366"/>
                <a:gd name="T57" fmla="*/ 150 h 366"/>
                <a:gd name="T58" fmla="*/ 11 w 366"/>
                <a:gd name="T59" fmla="*/ 119 h 366"/>
                <a:gd name="T60" fmla="*/ 25 w 366"/>
                <a:gd name="T61" fmla="*/ 91 h 366"/>
                <a:gd name="T62" fmla="*/ 43 w 366"/>
                <a:gd name="T63" fmla="*/ 65 h 366"/>
                <a:gd name="T64" fmla="*/ 65 w 366"/>
                <a:gd name="T65" fmla="*/ 43 h 366"/>
                <a:gd name="T66" fmla="*/ 91 w 366"/>
                <a:gd name="T67" fmla="*/ 25 h 366"/>
                <a:gd name="T68" fmla="*/ 119 w 366"/>
                <a:gd name="T69" fmla="*/ 11 h 366"/>
                <a:gd name="T70" fmla="*/ 150 w 366"/>
                <a:gd name="T71" fmla="*/ 3 h 366"/>
                <a:gd name="T72" fmla="*/ 183 w 366"/>
                <a:gd name="T7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" h="366">
                  <a:moveTo>
                    <a:pt x="183" y="0"/>
                  </a:moveTo>
                  <a:lnTo>
                    <a:pt x="216" y="3"/>
                  </a:lnTo>
                  <a:lnTo>
                    <a:pt x="247" y="11"/>
                  </a:lnTo>
                  <a:lnTo>
                    <a:pt x="275" y="25"/>
                  </a:lnTo>
                  <a:lnTo>
                    <a:pt x="301" y="43"/>
                  </a:lnTo>
                  <a:lnTo>
                    <a:pt x="323" y="65"/>
                  </a:lnTo>
                  <a:lnTo>
                    <a:pt x="341" y="91"/>
                  </a:lnTo>
                  <a:lnTo>
                    <a:pt x="355" y="119"/>
                  </a:lnTo>
                  <a:lnTo>
                    <a:pt x="363" y="150"/>
                  </a:lnTo>
                  <a:lnTo>
                    <a:pt x="366" y="183"/>
                  </a:lnTo>
                  <a:lnTo>
                    <a:pt x="363" y="216"/>
                  </a:lnTo>
                  <a:lnTo>
                    <a:pt x="355" y="247"/>
                  </a:lnTo>
                  <a:lnTo>
                    <a:pt x="341" y="275"/>
                  </a:lnTo>
                  <a:lnTo>
                    <a:pt x="323" y="301"/>
                  </a:lnTo>
                  <a:lnTo>
                    <a:pt x="301" y="323"/>
                  </a:lnTo>
                  <a:lnTo>
                    <a:pt x="275" y="341"/>
                  </a:lnTo>
                  <a:lnTo>
                    <a:pt x="247" y="355"/>
                  </a:lnTo>
                  <a:lnTo>
                    <a:pt x="216" y="363"/>
                  </a:lnTo>
                  <a:lnTo>
                    <a:pt x="183" y="366"/>
                  </a:lnTo>
                  <a:lnTo>
                    <a:pt x="150" y="363"/>
                  </a:lnTo>
                  <a:lnTo>
                    <a:pt x="119" y="355"/>
                  </a:lnTo>
                  <a:lnTo>
                    <a:pt x="91" y="341"/>
                  </a:lnTo>
                  <a:lnTo>
                    <a:pt x="65" y="323"/>
                  </a:lnTo>
                  <a:lnTo>
                    <a:pt x="43" y="301"/>
                  </a:lnTo>
                  <a:lnTo>
                    <a:pt x="25" y="275"/>
                  </a:lnTo>
                  <a:lnTo>
                    <a:pt x="11" y="247"/>
                  </a:lnTo>
                  <a:lnTo>
                    <a:pt x="3" y="216"/>
                  </a:lnTo>
                  <a:lnTo>
                    <a:pt x="0" y="183"/>
                  </a:lnTo>
                  <a:lnTo>
                    <a:pt x="3" y="150"/>
                  </a:lnTo>
                  <a:lnTo>
                    <a:pt x="11" y="119"/>
                  </a:lnTo>
                  <a:lnTo>
                    <a:pt x="25" y="91"/>
                  </a:lnTo>
                  <a:lnTo>
                    <a:pt x="43" y="65"/>
                  </a:lnTo>
                  <a:lnTo>
                    <a:pt x="65" y="43"/>
                  </a:lnTo>
                  <a:lnTo>
                    <a:pt x="91" y="25"/>
                  </a:lnTo>
                  <a:lnTo>
                    <a:pt x="119" y="11"/>
                  </a:lnTo>
                  <a:lnTo>
                    <a:pt x="150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22320" y="3454400"/>
            <a:ext cx="447675" cy="568325"/>
            <a:chOff x="750888" y="3454400"/>
            <a:chExt cx="44767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" name="Freeform 92"/>
            <p:cNvSpPr>
              <a:spLocks noEditPoints="1"/>
            </p:cNvSpPr>
            <p:nvPr/>
          </p:nvSpPr>
          <p:spPr bwMode="auto">
            <a:xfrm>
              <a:off x="750888" y="3454400"/>
              <a:ext cx="447675" cy="568325"/>
            </a:xfrm>
            <a:custGeom>
              <a:avLst/>
              <a:gdLst>
                <a:gd name="T0" fmla="*/ 345 w 2819"/>
                <a:gd name="T1" fmla="*/ 3084 h 3580"/>
                <a:gd name="T2" fmla="*/ 295 w 2819"/>
                <a:gd name="T3" fmla="*/ 3108 h 3580"/>
                <a:gd name="T4" fmla="*/ 261 w 2819"/>
                <a:gd name="T5" fmla="*/ 3150 h 3580"/>
                <a:gd name="T6" fmla="*/ 249 w 2819"/>
                <a:gd name="T7" fmla="*/ 3206 h 3580"/>
                <a:gd name="T8" fmla="*/ 261 w 2819"/>
                <a:gd name="T9" fmla="*/ 3260 h 3580"/>
                <a:gd name="T10" fmla="*/ 295 w 2819"/>
                <a:gd name="T11" fmla="*/ 3302 h 3580"/>
                <a:gd name="T12" fmla="*/ 345 w 2819"/>
                <a:gd name="T13" fmla="*/ 3327 h 3580"/>
                <a:gd name="T14" fmla="*/ 2342 w 2819"/>
                <a:gd name="T15" fmla="*/ 3330 h 3580"/>
                <a:gd name="T16" fmla="*/ 2324 w 2819"/>
                <a:gd name="T17" fmla="*/ 3248 h 3580"/>
                <a:gd name="T18" fmla="*/ 2324 w 2819"/>
                <a:gd name="T19" fmla="*/ 3162 h 3580"/>
                <a:gd name="T20" fmla="*/ 2342 w 2819"/>
                <a:gd name="T21" fmla="*/ 3081 h 3580"/>
                <a:gd name="T22" fmla="*/ 373 w 2819"/>
                <a:gd name="T23" fmla="*/ 250 h 3580"/>
                <a:gd name="T24" fmla="*/ 319 w 2819"/>
                <a:gd name="T25" fmla="*/ 263 h 3580"/>
                <a:gd name="T26" fmla="*/ 276 w 2819"/>
                <a:gd name="T27" fmla="*/ 296 h 3580"/>
                <a:gd name="T28" fmla="*/ 252 w 2819"/>
                <a:gd name="T29" fmla="*/ 346 h 3580"/>
                <a:gd name="T30" fmla="*/ 249 w 2819"/>
                <a:gd name="T31" fmla="*/ 2852 h 3580"/>
                <a:gd name="T32" fmla="*/ 330 w 2819"/>
                <a:gd name="T33" fmla="*/ 2834 h 3580"/>
                <a:gd name="T34" fmla="*/ 2570 w 2819"/>
                <a:gd name="T35" fmla="*/ 2830 h 3580"/>
                <a:gd name="T36" fmla="*/ 373 w 2819"/>
                <a:gd name="T37" fmla="*/ 250 h 3580"/>
                <a:gd name="T38" fmla="*/ 2819 w 2819"/>
                <a:gd name="T39" fmla="*/ 0 h 3580"/>
                <a:gd name="T40" fmla="*/ 2695 w 2819"/>
                <a:gd name="T41" fmla="*/ 3081 h 3580"/>
                <a:gd name="T42" fmla="*/ 2640 w 2819"/>
                <a:gd name="T43" fmla="*/ 3093 h 3580"/>
                <a:gd name="T44" fmla="*/ 2597 w 2819"/>
                <a:gd name="T45" fmla="*/ 3128 h 3580"/>
                <a:gd name="T46" fmla="*/ 2574 w 2819"/>
                <a:gd name="T47" fmla="*/ 3176 h 3580"/>
                <a:gd name="T48" fmla="*/ 2574 w 2819"/>
                <a:gd name="T49" fmla="*/ 3234 h 3580"/>
                <a:gd name="T50" fmla="*/ 2597 w 2819"/>
                <a:gd name="T51" fmla="*/ 3284 h 3580"/>
                <a:gd name="T52" fmla="*/ 2640 w 2819"/>
                <a:gd name="T53" fmla="*/ 3317 h 3580"/>
                <a:gd name="T54" fmla="*/ 2695 w 2819"/>
                <a:gd name="T55" fmla="*/ 3330 h 3580"/>
                <a:gd name="T56" fmla="*/ 2819 w 2819"/>
                <a:gd name="T57" fmla="*/ 3580 h 3580"/>
                <a:gd name="T58" fmla="*/ 322 w 2819"/>
                <a:gd name="T59" fmla="*/ 3577 h 3580"/>
                <a:gd name="T60" fmla="*/ 228 w 2819"/>
                <a:gd name="T61" fmla="*/ 3551 h 3580"/>
                <a:gd name="T62" fmla="*/ 145 w 2819"/>
                <a:gd name="T63" fmla="*/ 3502 h 3580"/>
                <a:gd name="T64" fmla="*/ 78 w 2819"/>
                <a:gd name="T65" fmla="*/ 3435 h 3580"/>
                <a:gd name="T66" fmla="*/ 29 w 2819"/>
                <a:gd name="T67" fmla="*/ 3351 h 3580"/>
                <a:gd name="T68" fmla="*/ 3 w 2819"/>
                <a:gd name="T69" fmla="*/ 3256 h 3580"/>
                <a:gd name="T70" fmla="*/ 0 w 2819"/>
                <a:gd name="T71" fmla="*/ 374 h 3580"/>
                <a:gd name="T72" fmla="*/ 13 w 2819"/>
                <a:gd name="T73" fmla="*/ 276 h 3580"/>
                <a:gd name="T74" fmla="*/ 51 w 2819"/>
                <a:gd name="T75" fmla="*/ 186 h 3580"/>
                <a:gd name="T76" fmla="*/ 109 w 2819"/>
                <a:gd name="T77" fmla="*/ 110 h 3580"/>
                <a:gd name="T78" fmla="*/ 185 w 2819"/>
                <a:gd name="T79" fmla="*/ 51 h 3580"/>
                <a:gd name="T80" fmla="*/ 273 w 2819"/>
                <a:gd name="T81" fmla="*/ 13 h 3580"/>
                <a:gd name="T82" fmla="*/ 373 w 2819"/>
                <a:gd name="T8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19" h="3580">
                  <a:moveTo>
                    <a:pt x="373" y="3081"/>
                  </a:moveTo>
                  <a:lnTo>
                    <a:pt x="345" y="3084"/>
                  </a:lnTo>
                  <a:lnTo>
                    <a:pt x="319" y="3093"/>
                  </a:lnTo>
                  <a:lnTo>
                    <a:pt x="295" y="3108"/>
                  </a:lnTo>
                  <a:lnTo>
                    <a:pt x="276" y="3128"/>
                  </a:lnTo>
                  <a:lnTo>
                    <a:pt x="261" y="3150"/>
                  </a:lnTo>
                  <a:lnTo>
                    <a:pt x="252" y="3176"/>
                  </a:lnTo>
                  <a:lnTo>
                    <a:pt x="249" y="3206"/>
                  </a:lnTo>
                  <a:lnTo>
                    <a:pt x="252" y="3234"/>
                  </a:lnTo>
                  <a:lnTo>
                    <a:pt x="261" y="3260"/>
                  </a:lnTo>
                  <a:lnTo>
                    <a:pt x="276" y="3284"/>
                  </a:lnTo>
                  <a:lnTo>
                    <a:pt x="295" y="3302"/>
                  </a:lnTo>
                  <a:lnTo>
                    <a:pt x="319" y="3317"/>
                  </a:lnTo>
                  <a:lnTo>
                    <a:pt x="345" y="3327"/>
                  </a:lnTo>
                  <a:lnTo>
                    <a:pt x="373" y="3330"/>
                  </a:lnTo>
                  <a:lnTo>
                    <a:pt x="2342" y="3330"/>
                  </a:lnTo>
                  <a:lnTo>
                    <a:pt x="2332" y="3290"/>
                  </a:lnTo>
                  <a:lnTo>
                    <a:pt x="2324" y="3248"/>
                  </a:lnTo>
                  <a:lnTo>
                    <a:pt x="2322" y="3206"/>
                  </a:lnTo>
                  <a:lnTo>
                    <a:pt x="2324" y="3162"/>
                  </a:lnTo>
                  <a:lnTo>
                    <a:pt x="2332" y="3120"/>
                  </a:lnTo>
                  <a:lnTo>
                    <a:pt x="2342" y="3081"/>
                  </a:lnTo>
                  <a:lnTo>
                    <a:pt x="373" y="3081"/>
                  </a:lnTo>
                  <a:close/>
                  <a:moveTo>
                    <a:pt x="373" y="250"/>
                  </a:moveTo>
                  <a:lnTo>
                    <a:pt x="345" y="253"/>
                  </a:lnTo>
                  <a:lnTo>
                    <a:pt x="319" y="263"/>
                  </a:lnTo>
                  <a:lnTo>
                    <a:pt x="295" y="278"/>
                  </a:lnTo>
                  <a:lnTo>
                    <a:pt x="276" y="296"/>
                  </a:lnTo>
                  <a:lnTo>
                    <a:pt x="261" y="320"/>
                  </a:lnTo>
                  <a:lnTo>
                    <a:pt x="252" y="346"/>
                  </a:lnTo>
                  <a:lnTo>
                    <a:pt x="249" y="374"/>
                  </a:lnTo>
                  <a:lnTo>
                    <a:pt x="249" y="2852"/>
                  </a:lnTo>
                  <a:lnTo>
                    <a:pt x="288" y="2840"/>
                  </a:lnTo>
                  <a:lnTo>
                    <a:pt x="330" y="2834"/>
                  </a:lnTo>
                  <a:lnTo>
                    <a:pt x="373" y="2830"/>
                  </a:lnTo>
                  <a:lnTo>
                    <a:pt x="2570" y="2830"/>
                  </a:lnTo>
                  <a:lnTo>
                    <a:pt x="2570" y="250"/>
                  </a:lnTo>
                  <a:lnTo>
                    <a:pt x="373" y="250"/>
                  </a:lnTo>
                  <a:close/>
                  <a:moveTo>
                    <a:pt x="373" y="0"/>
                  </a:moveTo>
                  <a:lnTo>
                    <a:pt x="2819" y="0"/>
                  </a:lnTo>
                  <a:lnTo>
                    <a:pt x="2819" y="3081"/>
                  </a:lnTo>
                  <a:lnTo>
                    <a:pt x="2695" y="3081"/>
                  </a:lnTo>
                  <a:lnTo>
                    <a:pt x="2667" y="3084"/>
                  </a:lnTo>
                  <a:lnTo>
                    <a:pt x="2640" y="3093"/>
                  </a:lnTo>
                  <a:lnTo>
                    <a:pt x="2617" y="3108"/>
                  </a:lnTo>
                  <a:lnTo>
                    <a:pt x="2597" y="3128"/>
                  </a:lnTo>
                  <a:lnTo>
                    <a:pt x="2583" y="3150"/>
                  </a:lnTo>
                  <a:lnTo>
                    <a:pt x="2574" y="3176"/>
                  </a:lnTo>
                  <a:lnTo>
                    <a:pt x="2570" y="3206"/>
                  </a:lnTo>
                  <a:lnTo>
                    <a:pt x="2574" y="3234"/>
                  </a:lnTo>
                  <a:lnTo>
                    <a:pt x="2583" y="3260"/>
                  </a:lnTo>
                  <a:lnTo>
                    <a:pt x="2597" y="3284"/>
                  </a:lnTo>
                  <a:lnTo>
                    <a:pt x="2617" y="3302"/>
                  </a:lnTo>
                  <a:lnTo>
                    <a:pt x="2640" y="3317"/>
                  </a:lnTo>
                  <a:lnTo>
                    <a:pt x="2667" y="3327"/>
                  </a:lnTo>
                  <a:lnTo>
                    <a:pt x="2695" y="3330"/>
                  </a:lnTo>
                  <a:lnTo>
                    <a:pt x="2819" y="3330"/>
                  </a:lnTo>
                  <a:lnTo>
                    <a:pt x="2819" y="3580"/>
                  </a:lnTo>
                  <a:lnTo>
                    <a:pt x="373" y="3580"/>
                  </a:lnTo>
                  <a:lnTo>
                    <a:pt x="322" y="3577"/>
                  </a:lnTo>
                  <a:lnTo>
                    <a:pt x="273" y="3567"/>
                  </a:lnTo>
                  <a:lnTo>
                    <a:pt x="228" y="3551"/>
                  </a:lnTo>
                  <a:lnTo>
                    <a:pt x="185" y="3529"/>
                  </a:lnTo>
                  <a:lnTo>
                    <a:pt x="145" y="3502"/>
                  </a:lnTo>
                  <a:lnTo>
                    <a:pt x="109" y="3470"/>
                  </a:lnTo>
                  <a:lnTo>
                    <a:pt x="78" y="3435"/>
                  </a:lnTo>
                  <a:lnTo>
                    <a:pt x="51" y="3394"/>
                  </a:lnTo>
                  <a:lnTo>
                    <a:pt x="29" y="3351"/>
                  </a:lnTo>
                  <a:lnTo>
                    <a:pt x="13" y="3304"/>
                  </a:lnTo>
                  <a:lnTo>
                    <a:pt x="3" y="3256"/>
                  </a:lnTo>
                  <a:lnTo>
                    <a:pt x="0" y="3206"/>
                  </a:lnTo>
                  <a:lnTo>
                    <a:pt x="0" y="374"/>
                  </a:lnTo>
                  <a:lnTo>
                    <a:pt x="3" y="324"/>
                  </a:lnTo>
                  <a:lnTo>
                    <a:pt x="13" y="276"/>
                  </a:lnTo>
                  <a:lnTo>
                    <a:pt x="29" y="229"/>
                  </a:lnTo>
                  <a:lnTo>
                    <a:pt x="51" y="186"/>
                  </a:lnTo>
                  <a:lnTo>
                    <a:pt x="78" y="145"/>
                  </a:lnTo>
                  <a:lnTo>
                    <a:pt x="109" y="110"/>
                  </a:lnTo>
                  <a:lnTo>
                    <a:pt x="145" y="78"/>
                  </a:lnTo>
                  <a:lnTo>
                    <a:pt x="185" y="51"/>
                  </a:lnTo>
                  <a:lnTo>
                    <a:pt x="228" y="29"/>
                  </a:lnTo>
                  <a:lnTo>
                    <a:pt x="273" y="13"/>
                  </a:lnTo>
                  <a:lnTo>
                    <a:pt x="322" y="3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93"/>
            <p:cNvSpPr>
              <a:spLocks noEditPoints="1"/>
            </p:cNvSpPr>
            <p:nvPr/>
          </p:nvSpPr>
          <p:spPr bwMode="auto">
            <a:xfrm>
              <a:off x="830263" y="3560763"/>
              <a:ext cx="288925" cy="196850"/>
            </a:xfrm>
            <a:custGeom>
              <a:avLst/>
              <a:gdLst>
                <a:gd name="T0" fmla="*/ 250 w 1825"/>
                <a:gd name="T1" fmla="*/ 250 h 1249"/>
                <a:gd name="T2" fmla="*/ 250 w 1825"/>
                <a:gd name="T3" fmla="*/ 999 h 1249"/>
                <a:gd name="T4" fmla="*/ 1575 w 1825"/>
                <a:gd name="T5" fmla="*/ 999 h 1249"/>
                <a:gd name="T6" fmla="*/ 1575 w 1825"/>
                <a:gd name="T7" fmla="*/ 250 h 1249"/>
                <a:gd name="T8" fmla="*/ 250 w 1825"/>
                <a:gd name="T9" fmla="*/ 250 h 1249"/>
                <a:gd name="T10" fmla="*/ 0 w 1825"/>
                <a:gd name="T11" fmla="*/ 0 h 1249"/>
                <a:gd name="T12" fmla="*/ 1825 w 1825"/>
                <a:gd name="T13" fmla="*/ 0 h 1249"/>
                <a:gd name="T14" fmla="*/ 1825 w 1825"/>
                <a:gd name="T15" fmla="*/ 1249 h 1249"/>
                <a:gd name="T16" fmla="*/ 0 w 1825"/>
                <a:gd name="T17" fmla="*/ 1249 h 1249"/>
                <a:gd name="T18" fmla="*/ 0 w 1825"/>
                <a:gd name="T19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5" h="1249">
                  <a:moveTo>
                    <a:pt x="250" y="250"/>
                  </a:moveTo>
                  <a:lnTo>
                    <a:pt x="250" y="999"/>
                  </a:lnTo>
                  <a:lnTo>
                    <a:pt x="1575" y="999"/>
                  </a:lnTo>
                  <a:lnTo>
                    <a:pt x="1575" y="250"/>
                  </a:lnTo>
                  <a:lnTo>
                    <a:pt x="250" y="250"/>
                  </a:lnTo>
                  <a:close/>
                  <a:moveTo>
                    <a:pt x="0" y="0"/>
                  </a:moveTo>
                  <a:lnTo>
                    <a:pt x="1825" y="0"/>
                  </a:lnTo>
                  <a:lnTo>
                    <a:pt x="1825" y="1249"/>
                  </a:lnTo>
                  <a:lnTo>
                    <a:pt x="0" y="12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94"/>
            <p:cNvSpPr>
              <a:spLocks noChangeArrowheads="1"/>
            </p:cNvSpPr>
            <p:nvPr/>
          </p:nvSpPr>
          <p:spPr bwMode="auto">
            <a:xfrm>
              <a:off x="909638" y="3640138"/>
              <a:ext cx="130175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657814" y="3454400"/>
            <a:ext cx="447675" cy="568325"/>
            <a:chOff x="1657350" y="3454400"/>
            <a:chExt cx="447675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" name="Freeform 99"/>
            <p:cNvSpPr>
              <a:spLocks noEditPoints="1"/>
            </p:cNvSpPr>
            <p:nvPr/>
          </p:nvSpPr>
          <p:spPr bwMode="auto">
            <a:xfrm>
              <a:off x="1657350" y="3454400"/>
              <a:ext cx="447675" cy="568325"/>
            </a:xfrm>
            <a:custGeom>
              <a:avLst/>
              <a:gdLst>
                <a:gd name="T0" fmla="*/ 345 w 2819"/>
                <a:gd name="T1" fmla="*/ 3084 h 3580"/>
                <a:gd name="T2" fmla="*/ 295 w 2819"/>
                <a:gd name="T3" fmla="*/ 3108 h 3580"/>
                <a:gd name="T4" fmla="*/ 261 w 2819"/>
                <a:gd name="T5" fmla="*/ 3150 h 3580"/>
                <a:gd name="T6" fmla="*/ 249 w 2819"/>
                <a:gd name="T7" fmla="*/ 3206 h 3580"/>
                <a:gd name="T8" fmla="*/ 261 w 2819"/>
                <a:gd name="T9" fmla="*/ 3260 h 3580"/>
                <a:gd name="T10" fmla="*/ 295 w 2819"/>
                <a:gd name="T11" fmla="*/ 3302 h 3580"/>
                <a:gd name="T12" fmla="*/ 345 w 2819"/>
                <a:gd name="T13" fmla="*/ 3327 h 3580"/>
                <a:gd name="T14" fmla="*/ 2342 w 2819"/>
                <a:gd name="T15" fmla="*/ 3330 h 3580"/>
                <a:gd name="T16" fmla="*/ 2324 w 2819"/>
                <a:gd name="T17" fmla="*/ 3248 h 3580"/>
                <a:gd name="T18" fmla="*/ 2324 w 2819"/>
                <a:gd name="T19" fmla="*/ 3162 h 3580"/>
                <a:gd name="T20" fmla="*/ 2342 w 2819"/>
                <a:gd name="T21" fmla="*/ 3081 h 3580"/>
                <a:gd name="T22" fmla="*/ 373 w 2819"/>
                <a:gd name="T23" fmla="*/ 250 h 3580"/>
                <a:gd name="T24" fmla="*/ 319 w 2819"/>
                <a:gd name="T25" fmla="*/ 263 h 3580"/>
                <a:gd name="T26" fmla="*/ 276 w 2819"/>
                <a:gd name="T27" fmla="*/ 296 h 3580"/>
                <a:gd name="T28" fmla="*/ 252 w 2819"/>
                <a:gd name="T29" fmla="*/ 346 h 3580"/>
                <a:gd name="T30" fmla="*/ 249 w 2819"/>
                <a:gd name="T31" fmla="*/ 2852 h 3580"/>
                <a:gd name="T32" fmla="*/ 330 w 2819"/>
                <a:gd name="T33" fmla="*/ 2834 h 3580"/>
                <a:gd name="T34" fmla="*/ 2570 w 2819"/>
                <a:gd name="T35" fmla="*/ 2830 h 3580"/>
                <a:gd name="T36" fmla="*/ 373 w 2819"/>
                <a:gd name="T37" fmla="*/ 250 h 3580"/>
                <a:gd name="T38" fmla="*/ 2819 w 2819"/>
                <a:gd name="T39" fmla="*/ 0 h 3580"/>
                <a:gd name="T40" fmla="*/ 2695 w 2819"/>
                <a:gd name="T41" fmla="*/ 3081 h 3580"/>
                <a:gd name="T42" fmla="*/ 2640 w 2819"/>
                <a:gd name="T43" fmla="*/ 3093 h 3580"/>
                <a:gd name="T44" fmla="*/ 2597 w 2819"/>
                <a:gd name="T45" fmla="*/ 3128 h 3580"/>
                <a:gd name="T46" fmla="*/ 2574 w 2819"/>
                <a:gd name="T47" fmla="*/ 3176 h 3580"/>
                <a:gd name="T48" fmla="*/ 2574 w 2819"/>
                <a:gd name="T49" fmla="*/ 3234 h 3580"/>
                <a:gd name="T50" fmla="*/ 2597 w 2819"/>
                <a:gd name="T51" fmla="*/ 3284 h 3580"/>
                <a:gd name="T52" fmla="*/ 2640 w 2819"/>
                <a:gd name="T53" fmla="*/ 3317 h 3580"/>
                <a:gd name="T54" fmla="*/ 2695 w 2819"/>
                <a:gd name="T55" fmla="*/ 3330 h 3580"/>
                <a:gd name="T56" fmla="*/ 2819 w 2819"/>
                <a:gd name="T57" fmla="*/ 3580 h 3580"/>
                <a:gd name="T58" fmla="*/ 322 w 2819"/>
                <a:gd name="T59" fmla="*/ 3577 h 3580"/>
                <a:gd name="T60" fmla="*/ 228 w 2819"/>
                <a:gd name="T61" fmla="*/ 3551 h 3580"/>
                <a:gd name="T62" fmla="*/ 145 w 2819"/>
                <a:gd name="T63" fmla="*/ 3502 h 3580"/>
                <a:gd name="T64" fmla="*/ 78 w 2819"/>
                <a:gd name="T65" fmla="*/ 3435 h 3580"/>
                <a:gd name="T66" fmla="*/ 29 w 2819"/>
                <a:gd name="T67" fmla="*/ 3351 h 3580"/>
                <a:gd name="T68" fmla="*/ 3 w 2819"/>
                <a:gd name="T69" fmla="*/ 3256 h 3580"/>
                <a:gd name="T70" fmla="*/ 0 w 2819"/>
                <a:gd name="T71" fmla="*/ 374 h 3580"/>
                <a:gd name="T72" fmla="*/ 13 w 2819"/>
                <a:gd name="T73" fmla="*/ 276 h 3580"/>
                <a:gd name="T74" fmla="*/ 51 w 2819"/>
                <a:gd name="T75" fmla="*/ 186 h 3580"/>
                <a:gd name="T76" fmla="*/ 109 w 2819"/>
                <a:gd name="T77" fmla="*/ 110 h 3580"/>
                <a:gd name="T78" fmla="*/ 185 w 2819"/>
                <a:gd name="T79" fmla="*/ 51 h 3580"/>
                <a:gd name="T80" fmla="*/ 273 w 2819"/>
                <a:gd name="T81" fmla="*/ 13 h 3580"/>
                <a:gd name="T82" fmla="*/ 373 w 2819"/>
                <a:gd name="T8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19" h="3580">
                  <a:moveTo>
                    <a:pt x="373" y="3081"/>
                  </a:moveTo>
                  <a:lnTo>
                    <a:pt x="345" y="3084"/>
                  </a:lnTo>
                  <a:lnTo>
                    <a:pt x="319" y="3093"/>
                  </a:lnTo>
                  <a:lnTo>
                    <a:pt x="295" y="3108"/>
                  </a:lnTo>
                  <a:lnTo>
                    <a:pt x="276" y="3128"/>
                  </a:lnTo>
                  <a:lnTo>
                    <a:pt x="261" y="3150"/>
                  </a:lnTo>
                  <a:lnTo>
                    <a:pt x="252" y="3176"/>
                  </a:lnTo>
                  <a:lnTo>
                    <a:pt x="249" y="3206"/>
                  </a:lnTo>
                  <a:lnTo>
                    <a:pt x="252" y="3234"/>
                  </a:lnTo>
                  <a:lnTo>
                    <a:pt x="261" y="3260"/>
                  </a:lnTo>
                  <a:lnTo>
                    <a:pt x="276" y="3284"/>
                  </a:lnTo>
                  <a:lnTo>
                    <a:pt x="295" y="3302"/>
                  </a:lnTo>
                  <a:lnTo>
                    <a:pt x="319" y="3317"/>
                  </a:lnTo>
                  <a:lnTo>
                    <a:pt x="345" y="3327"/>
                  </a:lnTo>
                  <a:lnTo>
                    <a:pt x="373" y="3330"/>
                  </a:lnTo>
                  <a:lnTo>
                    <a:pt x="2342" y="3330"/>
                  </a:lnTo>
                  <a:lnTo>
                    <a:pt x="2332" y="3290"/>
                  </a:lnTo>
                  <a:lnTo>
                    <a:pt x="2324" y="3248"/>
                  </a:lnTo>
                  <a:lnTo>
                    <a:pt x="2322" y="3206"/>
                  </a:lnTo>
                  <a:lnTo>
                    <a:pt x="2324" y="3162"/>
                  </a:lnTo>
                  <a:lnTo>
                    <a:pt x="2332" y="3120"/>
                  </a:lnTo>
                  <a:lnTo>
                    <a:pt x="2342" y="3081"/>
                  </a:lnTo>
                  <a:lnTo>
                    <a:pt x="373" y="3081"/>
                  </a:lnTo>
                  <a:close/>
                  <a:moveTo>
                    <a:pt x="373" y="250"/>
                  </a:moveTo>
                  <a:lnTo>
                    <a:pt x="345" y="253"/>
                  </a:lnTo>
                  <a:lnTo>
                    <a:pt x="319" y="263"/>
                  </a:lnTo>
                  <a:lnTo>
                    <a:pt x="295" y="278"/>
                  </a:lnTo>
                  <a:lnTo>
                    <a:pt x="276" y="296"/>
                  </a:lnTo>
                  <a:lnTo>
                    <a:pt x="261" y="320"/>
                  </a:lnTo>
                  <a:lnTo>
                    <a:pt x="252" y="346"/>
                  </a:lnTo>
                  <a:lnTo>
                    <a:pt x="249" y="374"/>
                  </a:lnTo>
                  <a:lnTo>
                    <a:pt x="249" y="2852"/>
                  </a:lnTo>
                  <a:lnTo>
                    <a:pt x="288" y="2840"/>
                  </a:lnTo>
                  <a:lnTo>
                    <a:pt x="330" y="2834"/>
                  </a:lnTo>
                  <a:lnTo>
                    <a:pt x="373" y="2830"/>
                  </a:lnTo>
                  <a:lnTo>
                    <a:pt x="2570" y="2830"/>
                  </a:lnTo>
                  <a:lnTo>
                    <a:pt x="2570" y="250"/>
                  </a:lnTo>
                  <a:lnTo>
                    <a:pt x="373" y="250"/>
                  </a:lnTo>
                  <a:close/>
                  <a:moveTo>
                    <a:pt x="373" y="0"/>
                  </a:moveTo>
                  <a:lnTo>
                    <a:pt x="2819" y="0"/>
                  </a:lnTo>
                  <a:lnTo>
                    <a:pt x="2819" y="3081"/>
                  </a:lnTo>
                  <a:lnTo>
                    <a:pt x="2695" y="3081"/>
                  </a:lnTo>
                  <a:lnTo>
                    <a:pt x="2667" y="3084"/>
                  </a:lnTo>
                  <a:lnTo>
                    <a:pt x="2640" y="3093"/>
                  </a:lnTo>
                  <a:lnTo>
                    <a:pt x="2617" y="3108"/>
                  </a:lnTo>
                  <a:lnTo>
                    <a:pt x="2597" y="3128"/>
                  </a:lnTo>
                  <a:lnTo>
                    <a:pt x="2583" y="3150"/>
                  </a:lnTo>
                  <a:lnTo>
                    <a:pt x="2574" y="3176"/>
                  </a:lnTo>
                  <a:lnTo>
                    <a:pt x="2570" y="3206"/>
                  </a:lnTo>
                  <a:lnTo>
                    <a:pt x="2574" y="3234"/>
                  </a:lnTo>
                  <a:lnTo>
                    <a:pt x="2583" y="3260"/>
                  </a:lnTo>
                  <a:lnTo>
                    <a:pt x="2597" y="3284"/>
                  </a:lnTo>
                  <a:lnTo>
                    <a:pt x="2617" y="3302"/>
                  </a:lnTo>
                  <a:lnTo>
                    <a:pt x="2640" y="3317"/>
                  </a:lnTo>
                  <a:lnTo>
                    <a:pt x="2667" y="3327"/>
                  </a:lnTo>
                  <a:lnTo>
                    <a:pt x="2695" y="3330"/>
                  </a:lnTo>
                  <a:lnTo>
                    <a:pt x="2819" y="3330"/>
                  </a:lnTo>
                  <a:lnTo>
                    <a:pt x="2819" y="3580"/>
                  </a:lnTo>
                  <a:lnTo>
                    <a:pt x="373" y="3580"/>
                  </a:lnTo>
                  <a:lnTo>
                    <a:pt x="322" y="3577"/>
                  </a:lnTo>
                  <a:lnTo>
                    <a:pt x="273" y="3567"/>
                  </a:lnTo>
                  <a:lnTo>
                    <a:pt x="228" y="3551"/>
                  </a:lnTo>
                  <a:lnTo>
                    <a:pt x="185" y="3529"/>
                  </a:lnTo>
                  <a:lnTo>
                    <a:pt x="145" y="3502"/>
                  </a:lnTo>
                  <a:lnTo>
                    <a:pt x="109" y="3470"/>
                  </a:lnTo>
                  <a:lnTo>
                    <a:pt x="78" y="3435"/>
                  </a:lnTo>
                  <a:lnTo>
                    <a:pt x="51" y="3394"/>
                  </a:lnTo>
                  <a:lnTo>
                    <a:pt x="29" y="3351"/>
                  </a:lnTo>
                  <a:lnTo>
                    <a:pt x="13" y="3304"/>
                  </a:lnTo>
                  <a:lnTo>
                    <a:pt x="3" y="3256"/>
                  </a:lnTo>
                  <a:lnTo>
                    <a:pt x="0" y="3206"/>
                  </a:lnTo>
                  <a:lnTo>
                    <a:pt x="0" y="374"/>
                  </a:lnTo>
                  <a:lnTo>
                    <a:pt x="3" y="324"/>
                  </a:lnTo>
                  <a:lnTo>
                    <a:pt x="13" y="276"/>
                  </a:lnTo>
                  <a:lnTo>
                    <a:pt x="29" y="229"/>
                  </a:lnTo>
                  <a:lnTo>
                    <a:pt x="51" y="186"/>
                  </a:lnTo>
                  <a:lnTo>
                    <a:pt x="78" y="145"/>
                  </a:lnTo>
                  <a:lnTo>
                    <a:pt x="109" y="110"/>
                  </a:lnTo>
                  <a:lnTo>
                    <a:pt x="145" y="78"/>
                  </a:lnTo>
                  <a:lnTo>
                    <a:pt x="185" y="51"/>
                  </a:lnTo>
                  <a:lnTo>
                    <a:pt x="228" y="29"/>
                  </a:lnTo>
                  <a:lnTo>
                    <a:pt x="273" y="13"/>
                  </a:lnTo>
                  <a:lnTo>
                    <a:pt x="322" y="3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00"/>
            <p:cNvSpPr>
              <a:spLocks/>
            </p:cNvSpPr>
            <p:nvPr/>
          </p:nvSpPr>
          <p:spPr bwMode="auto">
            <a:xfrm>
              <a:off x="1793875" y="3595688"/>
              <a:ext cx="207963" cy="207963"/>
            </a:xfrm>
            <a:custGeom>
              <a:avLst/>
              <a:gdLst>
                <a:gd name="T0" fmla="*/ 197 w 1310"/>
                <a:gd name="T1" fmla="*/ 0 h 1316"/>
                <a:gd name="T2" fmla="*/ 548 w 1310"/>
                <a:gd name="T3" fmla="*/ 353 h 1316"/>
                <a:gd name="T4" fmla="*/ 402 w 1310"/>
                <a:gd name="T5" fmla="*/ 501 h 1316"/>
                <a:gd name="T6" fmla="*/ 811 w 1310"/>
                <a:gd name="T7" fmla="*/ 913 h 1316"/>
                <a:gd name="T8" fmla="*/ 958 w 1310"/>
                <a:gd name="T9" fmla="*/ 765 h 1316"/>
                <a:gd name="T10" fmla="*/ 1310 w 1310"/>
                <a:gd name="T11" fmla="*/ 1119 h 1316"/>
                <a:gd name="T12" fmla="*/ 1222 w 1310"/>
                <a:gd name="T13" fmla="*/ 1207 h 1316"/>
                <a:gd name="T14" fmla="*/ 1191 w 1310"/>
                <a:gd name="T15" fmla="*/ 1235 h 1316"/>
                <a:gd name="T16" fmla="*/ 1156 w 1310"/>
                <a:gd name="T17" fmla="*/ 1260 h 1316"/>
                <a:gd name="T18" fmla="*/ 1120 w 1310"/>
                <a:gd name="T19" fmla="*/ 1280 h 1316"/>
                <a:gd name="T20" fmla="*/ 1081 w 1310"/>
                <a:gd name="T21" fmla="*/ 1296 h 1316"/>
                <a:gd name="T22" fmla="*/ 1041 w 1310"/>
                <a:gd name="T23" fmla="*/ 1308 h 1316"/>
                <a:gd name="T24" fmla="*/ 1000 w 1310"/>
                <a:gd name="T25" fmla="*/ 1314 h 1316"/>
                <a:gd name="T26" fmla="*/ 958 w 1310"/>
                <a:gd name="T27" fmla="*/ 1316 h 1316"/>
                <a:gd name="T28" fmla="*/ 958 w 1310"/>
                <a:gd name="T29" fmla="*/ 1316 h 1316"/>
                <a:gd name="T30" fmla="*/ 916 w 1310"/>
                <a:gd name="T31" fmla="*/ 1314 h 1316"/>
                <a:gd name="T32" fmla="*/ 875 w 1310"/>
                <a:gd name="T33" fmla="*/ 1308 h 1316"/>
                <a:gd name="T34" fmla="*/ 835 w 1310"/>
                <a:gd name="T35" fmla="*/ 1296 h 1316"/>
                <a:gd name="T36" fmla="*/ 796 w 1310"/>
                <a:gd name="T37" fmla="*/ 1280 h 1316"/>
                <a:gd name="T38" fmla="*/ 761 w 1310"/>
                <a:gd name="T39" fmla="*/ 1260 h 1316"/>
                <a:gd name="T40" fmla="*/ 726 w 1310"/>
                <a:gd name="T41" fmla="*/ 1235 h 1316"/>
                <a:gd name="T42" fmla="*/ 695 w 1310"/>
                <a:gd name="T43" fmla="*/ 1207 h 1316"/>
                <a:gd name="T44" fmla="*/ 108 w 1310"/>
                <a:gd name="T45" fmla="*/ 619 h 1316"/>
                <a:gd name="T46" fmla="*/ 78 w 1310"/>
                <a:gd name="T47" fmla="*/ 583 h 1316"/>
                <a:gd name="T48" fmla="*/ 52 w 1310"/>
                <a:gd name="T49" fmla="*/ 545 h 1316"/>
                <a:gd name="T50" fmla="*/ 30 w 1310"/>
                <a:gd name="T51" fmla="*/ 505 h 1316"/>
                <a:gd name="T52" fmla="*/ 15 w 1310"/>
                <a:gd name="T53" fmla="*/ 463 h 1316"/>
                <a:gd name="T54" fmla="*/ 5 w 1310"/>
                <a:gd name="T55" fmla="*/ 419 h 1316"/>
                <a:gd name="T56" fmla="*/ 0 w 1310"/>
                <a:gd name="T57" fmla="*/ 376 h 1316"/>
                <a:gd name="T58" fmla="*/ 0 w 1310"/>
                <a:gd name="T59" fmla="*/ 331 h 1316"/>
                <a:gd name="T60" fmla="*/ 5 w 1310"/>
                <a:gd name="T61" fmla="*/ 287 h 1316"/>
                <a:gd name="T62" fmla="*/ 15 w 1310"/>
                <a:gd name="T63" fmla="*/ 245 h 1316"/>
                <a:gd name="T64" fmla="*/ 30 w 1310"/>
                <a:gd name="T65" fmla="*/ 202 h 1316"/>
                <a:gd name="T66" fmla="*/ 52 w 1310"/>
                <a:gd name="T67" fmla="*/ 162 h 1316"/>
                <a:gd name="T68" fmla="*/ 78 w 1310"/>
                <a:gd name="T69" fmla="*/ 124 h 1316"/>
                <a:gd name="T70" fmla="*/ 108 w 1310"/>
                <a:gd name="T71" fmla="*/ 88 h 1316"/>
                <a:gd name="T72" fmla="*/ 197 w 1310"/>
                <a:gd name="T73" fmla="*/ 0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0" h="1316">
                  <a:moveTo>
                    <a:pt x="197" y="0"/>
                  </a:moveTo>
                  <a:lnTo>
                    <a:pt x="548" y="353"/>
                  </a:lnTo>
                  <a:lnTo>
                    <a:pt x="402" y="501"/>
                  </a:lnTo>
                  <a:lnTo>
                    <a:pt x="811" y="913"/>
                  </a:lnTo>
                  <a:lnTo>
                    <a:pt x="958" y="765"/>
                  </a:lnTo>
                  <a:lnTo>
                    <a:pt x="1310" y="1119"/>
                  </a:lnTo>
                  <a:lnTo>
                    <a:pt x="1222" y="1207"/>
                  </a:lnTo>
                  <a:lnTo>
                    <a:pt x="1191" y="1235"/>
                  </a:lnTo>
                  <a:lnTo>
                    <a:pt x="1156" y="1260"/>
                  </a:lnTo>
                  <a:lnTo>
                    <a:pt x="1120" y="1280"/>
                  </a:lnTo>
                  <a:lnTo>
                    <a:pt x="1081" y="1296"/>
                  </a:lnTo>
                  <a:lnTo>
                    <a:pt x="1041" y="1308"/>
                  </a:lnTo>
                  <a:lnTo>
                    <a:pt x="1000" y="1314"/>
                  </a:lnTo>
                  <a:lnTo>
                    <a:pt x="958" y="1316"/>
                  </a:lnTo>
                  <a:lnTo>
                    <a:pt x="958" y="1316"/>
                  </a:lnTo>
                  <a:lnTo>
                    <a:pt x="916" y="1314"/>
                  </a:lnTo>
                  <a:lnTo>
                    <a:pt x="875" y="1308"/>
                  </a:lnTo>
                  <a:lnTo>
                    <a:pt x="835" y="1296"/>
                  </a:lnTo>
                  <a:lnTo>
                    <a:pt x="796" y="1280"/>
                  </a:lnTo>
                  <a:lnTo>
                    <a:pt x="761" y="1260"/>
                  </a:lnTo>
                  <a:lnTo>
                    <a:pt x="726" y="1235"/>
                  </a:lnTo>
                  <a:lnTo>
                    <a:pt x="695" y="1207"/>
                  </a:lnTo>
                  <a:lnTo>
                    <a:pt x="108" y="619"/>
                  </a:lnTo>
                  <a:lnTo>
                    <a:pt x="78" y="583"/>
                  </a:lnTo>
                  <a:lnTo>
                    <a:pt x="52" y="545"/>
                  </a:lnTo>
                  <a:lnTo>
                    <a:pt x="30" y="505"/>
                  </a:lnTo>
                  <a:lnTo>
                    <a:pt x="15" y="463"/>
                  </a:lnTo>
                  <a:lnTo>
                    <a:pt x="5" y="419"/>
                  </a:lnTo>
                  <a:lnTo>
                    <a:pt x="0" y="376"/>
                  </a:lnTo>
                  <a:lnTo>
                    <a:pt x="0" y="331"/>
                  </a:lnTo>
                  <a:lnTo>
                    <a:pt x="5" y="287"/>
                  </a:lnTo>
                  <a:lnTo>
                    <a:pt x="15" y="245"/>
                  </a:lnTo>
                  <a:lnTo>
                    <a:pt x="30" y="202"/>
                  </a:lnTo>
                  <a:lnTo>
                    <a:pt x="52" y="162"/>
                  </a:lnTo>
                  <a:lnTo>
                    <a:pt x="78" y="124"/>
                  </a:lnTo>
                  <a:lnTo>
                    <a:pt x="108" y="88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559177" y="3454400"/>
            <a:ext cx="515937" cy="568325"/>
            <a:chOff x="2579688" y="3454400"/>
            <a:chExt cx="515937" cy="568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" name="Freeform 105"/>
            <p:cNvSpPr>
              <a:spLocks noEditPoints="1"/>
            </p:cNvSpPr>
            <p:nvPr/>
          </p:nvSpPr>
          <p:spPr bwMode="auto">
            <a:xfrm>
              <a:off x="2579688" y="3454400"/>
              <a:ext cx="515937" cy="568325"/>
            </a:xfrm>
            <a:custGeom>
              <a:avLst/>
              <a:gdLst>
                <a:gd name="T0" fmla="*/ 2318 w 3247"/>
                <a:gd name="T1" fmla="*/ 2510 h 3580"/>
                <a:gd name="T2" fmla="*/ 2136 w 3247"/>
                <a:gd name="T3" fmla="*/ 2738 h 3580"/>
                <a:gd name="T4" fmla="*/ 2136 w 3247"/>
                <a:gd name="T5" fmla="*/ 3039 h 3580"/>
                <a:gd name="T6" fmla="*/ 2318 w 3247"/>
                <a:gd name="T7" fmla="*/ 3266 h 3580"/>
                <a:gd name="T8" fmla="*/ 2609 w 3247"/>
                <a:gd name="T9" fmla="*/ 3333 h 3580"/>
                <a:gd name="T10" fmla="*/ 2872 w 3247"/>
                <a:gd name="T11" fmla="*/ 3205 h 3580"/>
                <a:gd name="T12" fmla="*/ 3000 w 3247"/>
                <a:gd name="T13" fmla="*/ 2941 h 3580"/>
                <a:gd name="T14" fmla="*/ 2934 w 3247"/>
                <a:gd name="T15" fmla="*/ 2649 h 3580"/>
                <a:gd name="T16" fmla="*/ 2708 w 3247"/>
                <a:gd name="T17" fmla="*/ 2467 h 3580"/>
                <a:gd name="T18" fmla="*/ 1170 w 3247"/>
                <a:gd name="T19" fmla="*/ 1640 h 3580"/>
                <a:gd name="T20" fmla="*/ 719 w 3247"/>
                <a:gd name="T21" fmla="*/ 1820 h 3580"/>
                <a:gd name="T22" fmla="*/ 394 w 3247"/>
                <a:gd name="T23" fmla="*/ 2172 h 3580"/>
                <a:gd name="T24" fmla="*/ 247 w 3247"/>
                <a:gd name="T25" fmla="*/ 2639 h 3580"/>
                <a:gd name="T26" fmla="*/ 316 w 3247"/>
                <a:gd name="T27" fmla="*/ 2881 h 3580"/>
                <a:gd name="T28" fmla="*/ 1867 w 3247"/>
                <a:gd name="T29" fmla="*/ 2889 h 3580"/>
                <a:gd name="T30" fmla="*/ 1977 w 3247"/>
                <a:gd name="T31" fmla="*/ 2515 h 3580"/>
                <a:gd name="T32" fmla="*/ 2262 w 3247"/>
                <a:gd name="T33" fmla="*/ 2263 h 3580"/>
                <a:gd name="T34" fmla="*/ 2097 w 3247"/>
                <a:gd name="T35" fmla="*/ 1932 h 3580"/>
                <a:gd name="T36" fmla="*/ 1716 w 3247"/>
                <a:gd name="T37" fmla="*/ 1695 h 3580"/>
                <a:gd name="T38" fmla="*/ 1340 w 3247"/>
                <a:gd name="T39" fmla="*/ 244 h 3580"/>
                <a:gd name="T40" fmla="*/ 1004 w 3247"/>
                <a:gd name="T41" fmla="*/ 354 h 3580"/>
                <a:gd name="T42" fmla="*/ 801 w 3247"/>
                <a:gd name="T43" fmla="*/ 634 h 3580"/>
                <a:gd name="T44" fmla="*/ 801 w 3247"/>
                <a:gd name="T45" fmla="*/ 994 h 3580"/>
                <a:gd name="T46" fmla="*/ 1004 w 3247"/>
                <a:gd name="T47" fmla="*/ 1274 h 3580"/>
                <a:gd name="T48" fmla="*/ 1340 w 3247"/>
                <a:gd name="T49" fmla="*/ 1383 h 3580"/>
                <a:gd name="T50" fmla="*/ 1675 w 3247"/>
                <a:gd name="T51" fmla="*/ 1274 h 3580"/>
                <a:gd name="T52" fmla="*/ 1879 w 3247"/>
                <a:gd name="T53" fmla="*/ 994 h 3580"/>
                <a:gd name="T54" fmla="*/ 1879 w 3247"/>
                <a:gd name="T55" fmla="*/ 634 h 3580"/>
                <a:gd name="T56" fmla="*/ 1675 w 3247"/>
                <a:gd name="T57" fmla="*/ 354 h 3580"/>
                <a:gd name="T58" fmla="*/ 1340 w 3247"/>
                <a:gd name="T59" fmla="*/ 244 h 3580"/>
                <a:gd name="T60" fmla="*/ 1687 w 3247"/>
                <a:gd name="T61" fmla="*/ 78 h 3580"/>
                <a:gd name="T62" fmla="*/ 2002 w 3247"/>
                <a:gd name="T63" fmla="*/ 345 h 3580"/>
                <a:gd name="T64" fmla="*/ 2148 w 3247"/>
                <a:gd name="T65" fmla="*/ 740 h 3580"/>
                <a:gd name="T66" fmla="*/ 2075 w 3247"/>
                <a:gd name="T67" fmla="*/ 1158 h 3580"/>
                <a:gd name="T68" fmla="*/ 1817 w 3247"/>
                <a:gd name="T69" fmla="*/ 1471 h 3580"/>
                <a:gd name="T70" fmla="*/ 2235 w 3247"/>
                <a:gd name="T71" fmla="*/ 1727 h 3580"/>
                <a:gd name="T72" fmla="*/ 2536 w 3247"/>
                <a:gd name="T73" fmla="*/ 2121 h 3580"/>
                <a:gd name="T74" fmla="*/ 2877 w 3247"/>
                <a:gd name="T75" fmla="*/ 2276 h 3580"/>
                <a:gd name="T76" fmla="*/ 3144 w 3247"/>
                <a:gd name="T77" fmla="*/ 2526 h 3580"/>
                <a:gd name="T78" fmla="*/ 3247 w 3247"/>
                <a:gd name="T79" fmla="*/ 2889 h 3580"/>
                <a:gd name="T80" fmla="*/ 3142 w 3247"/>
                <a:gd name="T81" fmla="*/ 3256 h 3580"/>
                <a:gd name="T82" fmla="*/ 2868 w 3247"/>
                <a:gd name="T83" fmla="*/ 3505 h 3580"/>
                <a:gd name="T84" fmla="*/ 2488 w 3247"/>
                <a:gd name="T85" fmla="*/ 3577 h 3580"/>
                <a:gd name="T86" fmla="*/ 2127 w 3247"/>
                <a:gd name="T87" fmla="*/ 3428 h 3580"/>
                <a:gd name="T88" fmla="*/ 447 w 3247"/>
                <a:gd name="T89" fmla="*/ 3173 h 3580"/>
                <a:gd name="T90" fmla="*/ 168 w 3247"/>
                <a:gd name="T91" fmla="*/ 3074 h 3580"/>
                <a:gd name="T92" fmla="*/ 12 w 3247"/>
                <a:gd name="T93" fmla="*/ 2828 h 3580"/>
                <a:gd name="T94" fmla="*/ 51 w 3247"/>
                <a:gd name="T95" fmla="*/ 2360 h 3580"/>
                <a:gd name="T96" fmla="*/ 295 w 3247"/>
                <a:gd name="T97" fmla="*/ 1885 h 3580"/>
                <a:gd name="T98" fmla="*/ 700 w 3247"/>
                <a:gd name="T99" fmla="*/ 1546 h 3580"/>
                <a:gd name="T100" fmla="*/ 672 w 3247"/>
                <a:gd name="T101" fmla="*/ 1277 h 3580"/>
                <a:gd name="T102" fmla="*/ 531 w 3247"/>
                <a:gd name="T103" fmla="*/ 886 h 3580"/>
                <a:gd name="T104" fmla="*/ 606 w 3247"/>
                <a:gd name="T105" fmla="*/ 465 h 3580"/>
                <a:gd name="T106" fmla="*/ 871 w 3247"/>
                <a:gd name="T107" fmla="*/ 149 h 3580"/>
                <a:gd name="T108" fmla="*/ 1266 w 3247"/>
                <a:gd name="T109" fmla="*/ 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47" h="3580">
                  <a:moveTo>
                    <a:pt x="2557" y="2441"/>
                  </a:moveTo>
                  <a:lnTo>
                    <a:pt x="2505" y="2444"/>
                  </a:lnTo>
                  <a:lnTo>
                    <a:pt x="2454" y="2453"/>
                  </a:lnTo>
                  <a:lnTo>
                    <a:pt x="2407" y="2467"/>
                  </a:lnTo>
                  <a:lnTo>
                    <a:pt x="2360" y="2486"/>
                  </a:lnTo>
                  <a:lnTo>
                    <a:pt x="2318" y="2510"/>
                  </a:lnTo>
                  <a:lnTo>
                    <a:pt x="2278" y="2540"/>
                  </a:lnTo>
                  <a:lnTo>
                    <a:pt x="2241" y="2572"/>
                  </a:lnTo>
                  <a:lnTo>
                    <a:pt x="2209" y="2609"/>
                  </a:lnTo>
                  <a:lnTo>
                    <a:pt x="2181" y="2649"/>
                  </a:lnTo>
                  <a:lnTo>
                    <a:pt x="2156" y="2692"/>
                  </a:lnTo>
                  <a:lnTo>
                    <a:pt x="2136" y="2738"/>
                  </a:lnTo>
                  <a:lnTo>
                    <a:pt x="2122" y="2786"/>
                  </a:lnTo>
                  <a:lnTo>
                    <a:pt x="2114" y="2836"/>
                  </a:lnTo>
                  <a:lnTo>
                    <a:pt x="2110" y="2889"/>
                  </a:lnTo>
                  <a:lnTo>
                    <a:pt x="2114" y="2941"/>
                  </a:lnTo>
                  <a:lnTo>
                    <a:pt x="2122" y="2991"/>
                  </a:lnTo>
                  <a:lnTo>
                    <a:pt x="2136" y="3039"/>
                  </a:lnTo>
                  <a:lnTo>
                    <a:pt x="2156" y="3085"/>
                  </a:lnTo>
                  <a:lnTo>
                    <a:pt x="2181" y="3128"/>
                  </a:lnTo>
                  <a:lnTo>
                    <a:pt x="2209" y="3168"/>
                  </a:lnTo>
                  <a:lnTo>
                    <a:pt x="2241" y="3205"/>
                  </a:lnTo>
                  <a:lnTo>
                    <a:pt x="2278" y="3237"/>
                  </a:lnTo>
                  <a:lnTo>
                    <a:pt x="2318" y="3266"/>
                  </a:lnTo>
                  <a:lnTo>
                    <a:pt x="2360" y="3290"/>
                  </a:lnTo>
                  <a:lnTo>
                    <a:pt x="2407" y="3310"/>
                  </a:lnTo>
                  <a:lnTo>
                    <a:pt x="2454" y="3324"/>
                  </a:lnTo>
                  <a:lnTo>
                    <a:pt x="2505" y="3333"/>
                  </a:lnTo>
                  <a:lnTo>
                    <a:pt x="2557" y="3336"/>
                  </a:lnTo>
                  <a:lnTo>
                    <a:pt x="2609" y="3333"/>
                  </a:lnTo>
                  <a:lnTo>
                    <a:pt x="2659" y="3324"/>
                  </a:lnTo>
                  <a:lnTo>
                    <a:pt x="2708" y="3310"/>
                  </a:lnTo>
                  <a:lnTo>
                    <a:pt x="2753" y="3290"/>
                  </a:lnTo>
                  <a:lnTo>
                    <a:pt x="2796" y="3266"/>
                  </a:lnTo>
                  <a:lnTo>
                    <a:pt x="2836" y="3237"/>
                  </a:lnTo>
                  <a:lnTo>
                    <a:pt x="2872" y="3205"/>
                  </a:lnTo>
                  <a:lnTo>
                    <a:pt x="2906" y="3168"/>
                  </a:lnTo>
                  <a:lnTo>
                    <a:pt x="2934" y="3128"/>
                  </a:lnTo>
                  <a:lnTo>
                    <a:pt x="2958" y="3085"/>
                  </a:lnTo>
                  <a:lnTo>
                    <a:pt x="2977" y="3039"/>
                  </a:lnTo>
                  <a:lnTo>
                    <a:pt x="2991" y="2991"/>
                  </a:lnTo>
                  <a:lnTo>
                    <a:pt x="3000" y="2941"/>
                  </a:lnTo>
                  <a:lnTo>
                    <a:pt x="3003" y="2889"/>
                  </a:lnTo>
                  <a:lnTo>
                    <a:pt x="3000" y="2836"/>
                  </a:lnTo>
                  <a:lnTo>
                    <a:pt x="2991" y="2786"/>
                  </a:lnTo>
                  <a:lnTo>
                    <a:pt x="2977" y="2738"/>
                  </a:lnTo>
                  <a:lnTo>
                    <a:pt x="2958" y="2692"/>
                  </a:lnTo>
                  <a:lnTo>
                    <a:pt x="2934" y="2649"/>
                  </a:lnTo>
                  <a:lnTo>
                    <a:pt x="2906" y="2609"/>
                  </a:lnTo>
                  <a:lnTo>
                    <a:pt x="2872" y="2572"/>
                  </a:lnTo>
                  <a:lnTo>
                    <a:pt x="2836" y="2540"/>
                  </a:lnTo>
                  <a:lnTo>
                    <a:pt x="2796" y="2510"/>
                  </a:lnTo>
                  <a:lnTo>
                    <a:pt x="2753" y="2486"/>
                  </a:lnTo>
                  <a:lnTo>
                    <a:pt x="2708" y="2467"/>
                  </a:lnTo>
                  <a:lnTo>
                    <a:pt x="2659" y="2453"/>
                  </a:lnTo>
                  <a:lnTo>
                    <a:pt x="2609" y="2444"/>
                  </a:lnTo>
                  <a:lnTo>
                    <a:pt x="2557" y="2441"/>
                  </a:lnTo>
                  <a:close/>
                  <a:moveTo>
                    <a:pt x="1340" y="1627"/>
                  </a:moveTo>
                  <a:lnTo>
                    <a:pt x="1254" y="1631"/>
                  </a:lnTo>
                  <a:lnTo>
                    <a:pt x="1170" y="1640"/>
                  </a:lnTo>
                  <a:lnTo>
                    <a:pt x="1089" y="1657"/>
                  </a:lnTo>
                  <a:lnTo>
                    <a:pt x="1009" y="1678"/>
                  </a:lnTo>
                  <a:lnTo>
                    <a:pt x="932" y="1706"/>
                  </a:lnTo>
                  <a:lnTo>
                    <a:pt x="858" y="1739"/>
                  </a:lnTo>
                  <a:lnTo>
                    <a:pt x="787" y="1777"/>
                  </a:lnTo>
                  <a:lnTo>
                    <a:pt x="719" y="1820"/>
                  </a:lnTo>
                  <a:lnTo>
                    <a:pt x="655" y="1869"/>
                  </a:lnTo>
                  <a:lnTo>
                    <a:pt x="594" y="1921"/>
                  </a:lnTo>
                  <a:lnTo>
                    <a:pt x="537" y="1979"/>
                  </a:lnTo>
                  <a:lnTo>
                    <a:pt x="485" y="2040"/>
                  </a:lnTo>
                  <a:lnTo>
                    <a:pt x="437" y="2104"/>
                  </a:lnTo>
                  <a:lnTo>
                    <a:pt x="394" y="2172"/>
                  </a:lnTo>
                  <a:lnTo>
                    <a:pt x="355" y="2243"/>
                  </a:lnTo>
                  <a:lnTo>
                    <a:pt x="322" y="2317"/>
                  </a:lnTo>
                  <a:lnTo>
                    <a:pt x="294" y="2394"/>
                  </a:lnTo>
                  <a:lnTo>
                    <a:pt x="273" y="2475"/>
                  </a:lnTo>
                  <a:lnTo>
                    <a:pt x="256" y="2556"/>
                  </a:lnTo>
                  <a:lnTo>
                    <a:pt x="247" y="2639"/>
                  </a:lnTo>
                  <a:lnTo>
                    <a:pt x="243" y="2725"/>
                  </a:lnTo>
                  <a:lnTo>
                    <a:pt x="247" y="2762"/>
                  </a:lnTo>
                  <a:lnTo>
                    <a:pt x="256" y="2797"/>
                  </a:lnTo>
                  <a:lnTo>
                    <a:pt x="272" y="2828"/>
                  </a:lnTo>
                  <a:lnTo>
                    <a:pt x="291" y="2856"/>
                  </a:lnTo>
                  <a:lnTo>
                    <a:pt x="316" y="2881"/>
                  </a:lnTo>
                  <a:lnTo>
                    <a:pt x="344" y="2901"/>
                  </a:lnTo>
                  <a:lnTo>
                    <a:pt x="375" y="2916"/>
                  </a:lnTo>
                  <a:lnTo>
                    <a:pt x="410" y="2926"/>
                  </a:lnTo>
                  <a:lnTo>
                    <a:pt x="447" y="2929"/>
                  </a:lnTo>
                  <a:lnTo>
                    <a:pt x="1868" y="2929"/>
                  </a:lnTo>
                  <a:lnTo>
                    <a:pt x="1867" y="2889"/>
                  </a:lnTo>
                  <a:lnTo>
                    <a:pt x="1870" y="2821"/>
                  </a:lnTo>
                  <a:lnTo>
                    <a:pt x="1880" y="2754"/>
                  </a:lnTo>
                  <a:lnTo>
                    <a:pt x="1896" y="2690"/>
                  </a:lnTo>
                  <a:lnTo>
                    <a:pt x="1918" y="2629"/>
                  </a:lnTo>
                  <a:lnTo>
                    <a:pt x="1945" y="2570"/>
                  </a:lnTo>
                  <a:lnTo>
                    <a:pt x="1977" y="2515"/>
                  </a:lnTo>
                  <a:lnTo>
                    <a:pt x="2014" y="2462"/>
                  </a:lnTo>
                  <a:lnTo>
                    <a:pt x="2056" y="2414"/>
                  </a:lnTo>
                  <a:lnTo>
                    <a:pt x="2102" y="2369"/>
                  </a:lnTo>
                  <a:lnTo>
                    <a:pt x="2151" y="2329"/>
                  </a:lnTo>
                  <a:lnTo>
                    <a:pt x="2206" y="2293"/>
                  </a:lnTo>
                  <a:lnTo>
                    <a:pt x="2262" y="2263"/>
                  </a:lnTo>
                  <a:lnTo>
                    <a:pt x="2321" y="2238"/>
                  </a:lnTo>
                  <a:lnTo>
                    <a:pt x="2286" y="2171"/>
                  </a:lnTo>
                  <a:lnTo>
                    <a:pt x="2245" y="2106"/>
                  </a:lnTo>
                  <a:lnTo>
                    <a:pt x="2199" y="2044"/>
                  </a:lnTo>
                  <a:lnTo>
                    <a:pt x="2150" y="1986"/>
                  </a:lnTo>
                  <a:lnTo>
                    <a:pt x="2097" y="1932"/>
                  </a:lnTo>
                  <a:lnTo>
                    <a:pt x="2041" y="1882"/>
                  </a:lnTo>
                  <a:lnTo>
                    <a:pt x="1982" y="1836"/>
                  </a:lnTo>
                  <a:lnTo>
                    <a:pt x="1920" y="1794"/>
                  </a:lnTo>
                  <a:lnTo>
                    <a:pt x="1854" y="1756"/>
                  </a:lnTo>
                  <a:lnTo>
                    <a:pt x="1787" y="1723"/>
                  </a:lnTo>
                  <a:lnTo>
                    <a:pt x="1716" y="1695"/>
                  </a:lnTo>
                  <a:lnTo>
                    <a:pt x="1644" y="1671"/>
                  </a:lnTo>
                  <a:lnTo>
                    <a:pt x="1570" y="1652"/>
                  </a:lnTo>
                  <a:lnTo>
                    <a:pt x="1495" y="1638"/>
                  </a:lnTo>
                  <a:lnTo>
                    <a:pt x="1418" y="1631"/>
                  </a:lnTo>
                  <a:lnTo>
                    <a:pt x="1340" y="1627"/>
                  </a:lnTo>
                  <a:close/>
                  <a:moveTo>
                    <a:pt x="1340" y="244"/>
                  </a:moveTo>
                  <a:lnTo>
                    <a:pt x="1278" y="247"/>
                  </a:lnTo>
                  <a:lnTo>
                    <a:pt x="1217" y="257"/>
                  </a:lnTo>
                  <a:lnTo>
                    <a:pt x="1160" y="273"/>
                  </a:lnTo>
                  <a:lnTo>
                    <a:pt x="1105" y="295"/>
                  </a:lnTo>
                  <a:lnTo>
                    <a:pt x="1053" y="322"/>
                  </a:lnTo>
                  <a:lnTo>
                    <a:pt x="1004" y="354"/>
                  </a:lnTo>
                  <a:lnTo>
                    <a:pt x="959" y="391"/>
                  </a:lnTo>
                  <a:lnTo>
                    <a:pt x="918" y="432"/>
                  </a:lnTo>
                  <a:lnTo>
                    <a:pt x="881" y="477"/>
                  </a:lnTo>
                  <a:lnTo>
                    <a:pt x="849" y="526"/>
                  </a:lnTo>
                  <a:lnTo>
                    <a:pt x="822" y="578"/>
                  </a:lnTo>
                  <a:lnTo>
                    <a:pt x="801" y="634"/>
                  </a:lnTo>
                  <a:lnTo>
                    <a:pt x="785" y="692"/>
                  </a:lnTo>
                  <a:lnTo>
                    <a:pt x="775" y="752"/>
                  </a:lnTo>
                  <a:lnTo>
                    <a:pt x="772" y="814"/>
                  </a:lnTo>
                  <a:lnTo>
                    <a:pt x="775" y="875"/>
                  </a:lnTo>
                  <a:lnTo>
                    <a:pt x="785" y="935"/>
                  </a:lnTo>
                  <a:lnTo>
                    <a:pt x="801" y="994"/>
                  </a:lnTo>
                  <a:lnTo>
                    <a:pt x="822" y="1049"/>
                  </a:lnTo>
                  <a:lnTo>
                    <a:pt x="849" y="1101"/>
                  </a:lnTo>
                  <a:lnTo>
                    <a:pt x="881" y="1150"/>
                  </a:lnTo>
                  <a:lnTo>
                    <a:pt x="918" y="1196"/>
                  </a:lnTo>
                  <a:lnTo>
                    <a:pt x="959" y="1237"/>
                  </a:lnTo>
                  <a:lnTo>
                    <a:pt x="1004" y="1274"/>
                  </a:lnTo>
                  <a:lnTo>
                    <a:pt x="1053" y="1305"/>
                  </a:lnTo>
                  <a:lnTo>
                    <a:pt x="1105" y="1332"/>
                  </a:lnTo>
                  <a:lnTo>
                    <a:pt x="1160" y="1354"/>
                  </a:lnTo>
                  <a:lnTo>
                    <a:pt x="1217" y="1370"/>
                  </a:lnTo>
                  <a:lnTo>
                    <a:pt x="1278" y="1380"/>
                  </a:lnTo>
                  <a:lnTo>
                    <a:pt x="1340" y="1383"/>
                  </a:lnTo>
                  <a:lnTo>
                    <a:pt x="1401" y="1380"/>
                  </a:lnTo>
                  <a:lnTo>
                    <a:pt x="1461" y="1370"/>
                  </a:lnTo>
                  <a:lnTo>
                    <a:pt x="1519" y="1354"/>
                  </a:lnTo>
                  <a:lnTo>
                    <a:pt x="1574" y="1332"/>
                  </a:lnTo>
                  <a:lnTo>
                    <a:pt x="1627" y="1305"/>
                  </a:lnTo>
                  <a:lnTo>
                    <a:pt x="1675" y="1274"/>
                  </a:lnTo>
                  <a:lnTo>
                    <a:pt x="1720" y="1237"/>
                  </a:lnTo>
                  <a:lnTo>
                    <a:pt x="1761" y="1196"/>
                  </a:lnTo>
                  <a:lnTo>
                    <a:pt x="1798" y="1150"/>
                  </a:lnTo>
                  <a:lnTo>
                    <a:pt x="1830" y="1101"/>
                  </a:lnTo>
                  <a:lnTo>
                    <a:pt x="1857" y="1049"/>
                  </a:lnTo>
                  <a:lnTo>
                    <a:pt x="1879" y="994"/>
                  </a:lnTo>
                  <a:lnTo>
                    <a:pt x="1895" y="935"/>
                  </a:lnTo>
                  <a:lnTo>
                    <a:pt x="1905" y="875"/>
                  </a:lnTo>
                  <a:lnTo>
                    <a:pt x="1908" y="814"/>
                  </a:lnTo>
                  <a:lnTo>
                    <a:pt x="1905" y="752"/>
                  </a:lnTo>
                  <a:lnTo>
                    <a:pt x="1895" y="692"/>
                  </a:lnTo>
                  <a:lnTo>
                    <a:pt x="1879" y="634"/>
                  </a:lnTo>
                  <a:lnTo>
                    <a:pt x="1857" y="578"/>
                  </a:lnTo>
                  <a:lnTo>
                    <a:pt x="1830" y="526"/>
                  </a:lnTo>
                  <a:lnTo>
                    <a:pt x="1798" y="477"/>
                  </a:lnTo>
                  <a:lnTo>
                    <a:pt x="1761" y="432"/>
                  </a:lnTo>
                  <a:lnTo>
                    <a:pt x="1720" y="391"/>
                  </a:lnTo>
                  <a:lnTo>
                    <a:pt x="1675" y="354"/>
                  </a:lnTo>
                  <a:lnTo>
                    <a:pt x="1627" y="322"/>
                  </a:lnTo>
                  <a:lnTo>
                    <a:pt x="1574" y="295"/>
                  </a:lnTo>
                  <a:lnTo>
                    <a:pt x="1519" y="273"/>
                  </a:lnTo>
                  <a:lnTo>
                    <a:pt x="1461" y="257"/>
                  </a:lnTo>
                  <a:lnTo>
                    <a:pt x="1401" y="247"/>
                  </a:lnTo>
                  <a:lnTo>
                    <a:pt x="1340" y="244"/>
                  </a:lnTo>
                  <a:close/>
                  <a:moveTo>
                    <a:pt x="1340" y="0"/>
                  </a:moveTo>
                  <a:lnTo>
                    <a:pt x="1413" y="3"/>
                  </a:lnTo>
                  <a:lnTo>
                    <a:pt x="1485" y="13"/>
                  </a:lnTo>
                  <a:lnTo>
                    <a:pt x="1555" y="29"/>
                  </a:lnTo>
                  <a:lnTo>
                    <a:pt x="1622" y="51"/>
                  </a:lnTo>
                  <a:lnTo>
                    <a:pt x="1687" y="78"/>
                  </a:lnTo>
                  <a:lnTo>
                    <a:pt x="1749" y="112"/>
                  </a:lnTo>
                  <a:lnTo>
                    <a:pt x="1807" y="149"/>
                  </a:lnTo>
                  <a:lnTo>
                    <a:pt x="1862" y="192"/>
                  </a:lnTo>
                  <a:lnTo>
                    <a:pt x="1913" y="239"/>
                  </a:lnTo>
                  <a:lnTo>
                    <a:pt x="1960" y="290"/>
                  </a:lnTo>
                  <a:lnTo>
                    <a:pt x="2002" y="345"/>
                  </a:lnTo>
                  <a:lnTo>
                    <a:pt x="2040" y="404"/>
                  </a:lnTo>
                  <a:lnTo>
                    <a:pt x="2072" y="465"/>
                  </a:lnTo>
                  <a:lnTo>
                    <a:pt x="2101" y="530"/>
                  </a:lnTo>
                  <a:lnTo>
                    <a:pt x="2122" y="598"/>
                  </a:lnTo>
                  <a:lnTo>
                    <a:pt x="2138" y="667"/>
                  </a:lnTo>
                  <a:lnTo>
                    <a:pt x="2148" y="740"/>
                  </a:lnTo>
                  <a:lnTo>
                    <a:pt x="2151" y="814"/>
                  </a:lnTo>
                  <a:lnTo>
                    <a:pt x="2148" y="886"/>
                  </a:lnTo>
                  <a:lnTo>
                    <a:pt x="2138" y="958"/>
                  </a:lnTo>
                  <a:lnTo>
                    <a:pt x="2123" y="1026"/>
                  </a:lnTo>
                  <a:lnTo>
                    <a:pt x="2102" y="1094"/>
                  </a:lnTo>
                  <a:lnTo>
                    <a:pt x="2075" y="1158"/>
                  </a:lnTo>
                  <a:lnTo>
                    <a:pt x="2043" y="1218"/>
                  </a:lnTo>
                  <a:lnTo>
                    <a:pt x="2006" y="1277"/>
                  </a:lnTo>
                  <a:lnTo>
                    <a:pt x="1965" y="1331"/>
                  </a:lnTo>
                  <a:lnTo>
                    <a:pt x="1920" y="1382"/>
                  </a:lnTo>
                  <a:lnTo>
                    <a:pt x="1870" y="1429"/>
                  </a:lnTo>
                  <a:lnTo>
                    <a:pt x="1817" y="1471"/>
                  </a:lnTo>
                  <a:lnTo>
                    <a:pt x="1893" y="1504"/>
                  </a:lnTo>
                  <a:lnTo>
                    <a:pt x="1966" y="1539"/>
                  </a:lnTo>
                  <a:lnTo>
                    <a:pt x="2038" y="1581"/>
                  </a:lnTo>
                  <a:lnTo>
                    <a:pt x="2106" y="1625"/>
                  </a:lnTo>
                  <a:lnTo>
                    <a:pt x="2172" y="1674"/>
                  </a:lnTo>
                  <a:lnTo>
                    <a:pt x="2235" y="1727"/>
                  </a:lnTo>
                  <a:lnTo>
                    <a:pt x="2294" y="1785"/>
                  </a:lnTo>
                  <a:lnTo>
                    <a:pt x="2349" y="1844"/>
                  </a:lnTo>
                  <a:lnTo>
                    <a:pt x="2403" y="1908"/>
                  </a:lnTo>
                  <a:lnTo>
                    <a:pt x="2451" y="1976"/>
                  </a:lnTo>
                  <a:lnTo>
                    <a:pt x="2496" y="2047"/>
                  </a:lnTo>
                  <a:lnTo>
                    <a:pt x="2536" y="2121"/>
                  </a:lnTo>
                  <a:lnTo>
                    <a:pt x="2571" y="2197"/>
                  </a:lnTo>
                  <a:lnTo>
                    <a:pt x="2636" y="2201"/>
                  </a:lnTo>
                  <a:lnTo>
                    <a:pt x="2699" y="2212"/>
                  </a:lnTo>
                  <a:lnTo>
                    <a:pt x="2761" y="2228"/>
                  </a:lnTo>
                  <a:lnTo>
                    <a:pt x="2820" y="2249"/>
                  </a:lnTo>
                  <a:lnTo>
                    <a:pt x="2877" y="2276"/>
                  </a:lnTo>
                  <a:lnTo>
                    <a:pt x="2930" y="2307"/>
                  </a:lnTo>
                  <a:lnTo>
                    <a:pt x="2980" y="2343"/>
                  </a:lnTo>
                  <a:lnTo>
                    <a:pt x="3027" y="2382"/>
                  </a:lnTo>
                  <a:lnTo>
                    <a:pt x="3070" y="2427"/>
                  </a:lnTo>
                  <a:lnTo>
                    <a:pt x="3109" y="2475"/>
                  </a:lnTo>
                  <a:lnTo>
                    <a:pt x="3144" y="2526"/>
                  </a:lnTo>
                  <a:lnTo>
                    <a:pt x="3174" y="2580"/>
                  </a:lnTo>
                  <a:lnTo>
                    <a:pt x="3200" y="2637"/>
                  </a:lnTo>
                  <a:lnTo>
                    <a:pt x="3220" y="2697"/>
                  </a:lnTo>
                  <a:lnTo>
                    <a:pt x="3235" y="2759"/>
                  </a:lnTo>
                  <a:lnTo>
                    <a:pt x="3243" y="2823"/>
                  </a:lnTo>
                  <a:lnTo>
                    <a:pt x="3247" y="2889"/>
                  </a:lnTo>
                  <a:lnTo>
                    <a:pt x="3243" y="2955"/>
                  </a:lnTo>
                  <a:lnTo>
                    <a:pt x="3235" y="3019"/>
                  </a:lnTo>
                  <a:lnTo>
                    <a:pt x="3220" y="3082"/>
                  </a:lnTo>
                  <a:lnTo>
                    <a:pt x="3199" y="3143"/>
                  </a:lnTo>
                  <a:lnTo>
                    <a:pt x="3173" y="3200"/>
                  </a:lnTo>
                  <a:lnTo>
                    <a:pt x="3142" y="3256"/>
                  </a:lnTo>
                  <a:lnTo>
                    <a:pt x="3106" y="3307"/>
                  </a:lnTo>
                  <a:lnTo>
                    <a:pt x="3066" y="3354"/>
                  </a:lnTo>
                  <a:lnTo>
                    <a:pt x="3022" y="3399"/>
                  </a:lnTo>
                  <a:lnTo>
                    <a:pt x="2974" y="3439"/>
                  </a:lnTo>
                  <a:lnTo>
                    <a:pt x="2923" y="3475"/>
                  </a:lnTo>
                  <a:lnTo>
                    <a:pt x="2868" y="3505"/>
                  </a:lnTo>
                  <a:lnTo>
                    <a:pt x="2811" y="3531"/>
                  </a:lnTo>
                  <a:lnTo>
                    <a:pt x="2751" y="3552"/>
                  </a:lnTo>
                  <a:lnTo>
                    <a:pt x="2688" y="3567"/>
                  </a:lnTo>
                  <a:lnTo>
                    <a:pt x="2623" y="3577"/>
                  </a:lnTo>
                  <a:lnTo>
                    <a:pt x="2557" y="3580"/>
                  </a:lnTo>
                  <a:lnTo>
                    <a:pt x="2488" y="3577"/>
                  </a:lnTo>
                  <a:lnTo>
                    <a:pt x="2421" y="3567"/>
                  </a:lnTo>
                  <a:lnTo>
                    <a:pt x="2356" y="3550"/>
                  </a:lnTo>
                  <a:lnTo>
                    <a:pt x="2294" y="3528"/>
                  </a:lnTo>
                  <a:lnTo>
                    <a:pt x="2235" y="3500"/>
                  </a:lnTo>
                  <a:lnTo>
                    <a:pt x="2178" y="3466"/>
                  </a:lnTo>
                  <a:lnTo>
                    <a:pt x="2127" y="3428"/>
                  </a:lnTo>
                  <a:lnTo>
                    <a:pt x="2078" y="3385"/>
                  </a:lnTo>
                  <a:lnTo>
                    <a:pt x="2033" y="3338"/>
                  </a:lnTo>
                  <a:lnTo>
                    <a:pt x="1993" y="3286"/>
                  </a:lnTo>
                  <a:lnTo>
                    <a:pt x="1959" y="3232"/>
                  </a:lnTo>
                  <a:lnTo>
                    <a:pt x="1928" y="3173"/>
                  </a:lnTo>
                  <a:lnTo>
                    <a:pt x="447" y="3173"/>
                  </a:lnTo>
                  <a:lnTo>
                    <a:pt x="395" y="3170"/>
                  </a:lnTo>
                  <a:lnTo>
                    <a:pt x="344" y="3161"/>
                  </a:lnTo>
                  <a:lnTo>
                    <a:pt x="296" y="3147"/>
                  </a:lnTo>
                  <a:lnTo>
                    <a:pt x="250" y="3128"/>
                  </a:lnTo>
                  <a:lnTo>
                    <a:pt x="208" y="3104"/>
                  </a:lnTo>
                  <a:lnTo>
                    <a:pt x="168" y="3074"/>
                  </a:lnTo>
                  <a:lnTo>
                    <a:pt x="131" y="3042"/>
                  </a:lnTo>
                  <a:lnTo>
                    <a:pt x="98" y="3005"/>
                  </a:lnTo>
                  <a:lnTo>
                    <a:pt x="70" y="2965"/>
                  </a:lnTo>
                  <a:lnTo>
                    <a:pt x="45" y="2923"/>
                  </a:lnTo>
                  <a:lnTo>
                    <a:pt x="26" y="2876"/>
                  </a:lnTo>
                  <a:lnTo>
                    <a:pt x="12" y="2828"/>
                  </a:lnTo>
                  <a:lnTo>
                    <a:pt x="3" y="2778"/>
                  </a:lnTo>
                  <a:lnTo>
                    <a:pt x="0" y="2725"/>
                  </a:lnTo>
                  <a:lnTo>
                    <a:pt x="3" y="2631"/>
                  </a:lnTo>
                  <a:lnTo>
                    <a:pt x="13" y="2539"/>
                  </a:lnTo>
                  <a:lnTo>
                    <a:pt x="29" y="2447"/>
                  </a:lnTo>
                  <a:lnTo>
                    <a:pt x="51" y="2360"/>
                  </a:lnTo>
                  <a:lnTo>
                    <a:pt x="79" y="2273"/>
                  </a:lnTo>
                  <a:lnTo>
                    <a:pt x="111" y="2189"/>
                  </a:lnTo>
                  <a:lnTo>
                    <a:pt x="150" y="2109"/>
                  </a:lnTo>
                  <a:lnTo>
                    <a:pt x="194" y="2031"/>
                  </a:lnTo>
                  <a:lnTo>
                    <a:pt x="242" y="1956"/>
                  </a:lnTo>
                  <a:lnTo>
                    <a:pt x="295" y="1885"/>
                  </a:lnTo>
                  <a:lnTo>
                    <a:pt x="353" y="1818"/>
                  </a:lnTo>
                  <a:lnTo>
                    <a:pt x="414" y="1755"/>
                  </a:lnTo>
                  <a:lnTo>
                    <a:pt x="480" y="1697"/>
                  </a:lnTo>
                  <a:lnTo>
                    <a:pt x="551" y="1641"/>
                  </a:lnTo>
                  <a:lnTo>
                    <a:pt x="623" y="1591"/>
                  </a:lnTo>
                  <a:lnTo>
                    <a:pt x="700" y="1546"/>
                  </a:lnTo>
                  <a:lnTo>
                    <a:pt x="780" y="1506"/>
                  </a:lnTo>
                  <a:lnTo>
                    <a:pt x="862" y="1471"/>
                  </a:lnTo>
                  <a:lnTo>
                    <a:pt x="808" y="1429"/>
                  </a:lnTo>
                  <a:lnTo>
                    <a:pt x="760" y="1382"/>
                  </a:lnTo>
                  <a:lnTo>
                    <a:pt x="713" y="1331"/>
                  </a:lnTo>
                  <a:lnTo>
                    <a:pt x="672" y="1277"/>
                  </a:lnTo>
                  <a:lnTo>
                    <a:pt x="635" y="1218"/>
                  </a:lnTo>
                  <a:lnTo>
                    <a:pt x="604" y="1158"/>
                  </a:lnTo>
                  <a:lnTo>
                    <a:pt x="577" y="1094"/>
                  </a:lnTo>
                  <a:lnTo>
                    <a:pt x="556" y="1026"/>
                  </a:lnTo>
                  <a:lnTo>
                    <a:pt x="540" y="958"/>
                  </a:lnTo>
                  <a:lnTo>
                    <a:pt x="531" y="886"/>
                  </a:lnTo>
                  <a:lnTo>
                    <a:pt x="528" y="814"/>
                  </a:lnTo>
                  <a:lnTo>
                    <a:pt x="531" y="740"/>
                  </a:lnTo>
                  <a:lnTo>
                    <a:pt x="541" y="667"/>
                  </a:lnTo>
                  <a:lnTo>
                    <a:pt x="557" y="598"/>
                  </a:lnTo>
                  <a:lnTo>
                    <a:pt x="579" y="530"/>
                  </a:lnTo>
                  <a:lnTo>
                    <a:pt x="606" y="465"/>
                  </a:lnTo>
                  <a:lnTo>
                    <a:pt x="638" y="404"/>
                  </a:lnTo>
                  <a:lnTo>
                    <a:pt x="676" y="345"/>
                  </a:lnTo>
                  <a:lnTo>
                    <a:pt x="719" y="290"/>
                  </a:lnTo>
                  <a:lnTo>
                    <a:pt x="766" y="239"/>
                  </a:lnTo>
                  <a:lnTo>
                    <a:pt x="817" y="192"/>
                  </a:lnTo>
                  <a:lnTo>
                    <a:pt x="871" y="149"/>
                  </a:lnTo>
                  <a:lnTo>
                    <a:pt x="930" y="112"/>
                  </a:lnTo>
                  <a:lnTo>
                    <a:pt x="992" y="78"/>
                  </a:lnTo>
                  <a:lnTo>
                    <a:pt x="1056" y="51"/>
                  </a:lnTo>
                  <a:lnTo>
                    <a:pt x="1124" y="29"/>
                  </a:lnTo>
                  <a:lnTo>
                    <a:pt x="1194" y="13"/>
                  </a:lnTo>
                  <a:lnTo>
                    <a:pt x="1266" y="3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06"/>
            <p:cNvSpPr>
              <a:spLocks/>
            </p:cNvSpPr>
            <p:nvPr/>
          </p:nvSpPr>
          <p:spPr bwMode="auto">
            <a:xfrm>
              <a:off x="2946400" y="3873500"/>
              <a:ext cx="77787" cy="77788"/>
            </a:xfrm>
            <a:custGeom>
              <a:avLst/>
              <a:gdLst>
                <a:gd name="T0" fmla="*/ 121 w 487"/>
                <a:gd name="T1" fmla="*/ 0 h 488"/>
                <a:gd name="T2" fmla="*/ 364 w 487"/>
                <a:gd name="T3" fmla="*/ 0 h 488"/>
                <a:gd name="T4" fmla="*/ 364 w 487"/>
                <a:gd name="T5" fmla="*/ 121 h 488"/>
                <a:gd name="T6" fmla="*/ 487 w 487"/>
                <a:gd name="T7" fmla="*/ 121 h 488"/>
                <a:gd name="T8" fmla="*/ 487 w 487"/>
                <a:gd name="T9" fmla="*/ 365 h 488"/>
                <a:gd name="T10" fmla="*/ 364 w 487"/>
                <a:gd name="T11" fmla="*/ 365 h 488"/>
                <a:gd name="T12" fmla="*/ 364 w 487"/>
                <a:gd name="T13" fmla="*/ 488 h 488"/>
                <a:gd name="T14" fmla="*/ 121 w 487"/>
                <a:gd name="T15" fmla="*/ 488 h 488"/>
                <a:gd name="T16" fmla="*/ 121 w 487"/>
                <a:gd name="T17" fmla="*/ 365 h 488"/>
                <a:gd name="T18" fmla="*/ 0 w 487"/>
                <a:gd name="T19" fmla="*/ 365 h 488"/>
                <a:gd name="T20" fmla="*/ 0 w 487"/>
                <a:gd name="T21" fmla="*/ 121 h 488"/>
                <a:gd name="T22" fmla="*/ 121 w 487"/>
                <a:gd name="T23" fmla="*/ 121 h 488"/>
                <a:gd name="T24" fmla="*/ 121 w 487"/>
                <a:gd name="T25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7" h="488">
                  <a:moveTo>
                    <a:pt x="121" y="0"/>
                  </a:moveTo>
                  <a:lnTo>
                    <a:pt x="364" y="0"/>
                  </a:lnTo>
                  <a:lnTo>
                    <a:pt x="364" y="121"/>
                  </a:lnTo>
                  <a:lnTo>
                    <a:pt x="487" y="121"/>
                  </a:lnTo>
                  <a:lnTo>
                    <a:pt x="487" y="365"/>
                  </a:lnTo>
                  <a:lnTo>
                    <a:pt x="364" y="365"/>
                  </a:lnTo>
                  <a:lnTo>
                    <a:pt x="364" y="488"/>
                  </a:lnTo>
                  <a:lnTo>
                    <a:pt x="121" y="488"/>
                  </a:lnTo>
                  <a:lnTo>
                    <a:pt x="121" y="365"/>
                  </a:lnTo>
                  <a:lnTo>
                    <a:pt x="0" y="365"/>
                  </a:lnTo>
                  <a:lnTo>
                    <a:pt x="0" y="121"/>
                  </a:lnTo>
                  <a:lnTo>
                    <a:pt x="121" y="121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549439" y="3454400"/>
            <a:ext cx="406400" cy="568326"/>
            <a:chOff x="3622675" y="3454400"/>
            <a:chExt cx="406400" cy="568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" name="Freeform 111"/>
            <p:cNvSpPr>
              <a:spLocks/>
            </p:cNvSpPr>
            <p:nvPr/>
          </p:nvSpPr>
          <p:spPr bwMode="auto">
            <a:xfrm>
              <a:off x="3771900" y="3897313"/>
              <a:ext cx="107950" cy="53975"/>
            </a:xfrm>
            <a:custGeom>
              <a:avLst/>
              <a:gdLst>
                <a:gd name="T0" fmla="*/ 0 w 676"/>
                <a:gd name="T1" fmla="*/ 0 h 339"/>
                <a:gd name="T2" fmla="*/ 225 w 676"/>
                <a:gd name="T3" fmla="*/ 0 h 339"/>
                <a:gd name="T4" fmla="*/ 228 w 676"/>
                <a:gd name="T5" fmla="*/ 25 h 339"/>
                <a:gd name="T6" fmla="*/ 237 w 676"/>
                <a:gd name="T7" fmla="*/ 49 h 339"/>
                <a:gd name="T8" fmla="*/ 250 w 676"/>
                <a:gd name="T9" fmla="*/ 71 h 339"/>
                <a:gd name="T10" fmla="*/ 267 w 676"/>
                <a:gd name="T11" fmla="*/ 88 h 339"/>
                <a:gd name="T12" fmla="*/ 289 w 676"/>
                <a:gd name="T13" fmla="*/ 101 h 339"/>
                <a:gd name="T14" fmla="*/ 311 w 676"/>
                <a:gd name="T15" fmla="*/ 110 h 339"/>
                <a:gd name="T16" fmla="*/ 337 w 676"/>
                <a:gd name="T17" fmla="*/ 113 h 339"/>
                <a:gd name="T18" fmla="*/ 363 w 676"/>
                <a:gd name="T19" fmla="*/ 110 h 339"/>
                <a:gd name="T20" fmla="*/ 387 w 676"/>
                <a:gd name="T21" fmla="*/ 101 h 339"/>
                <a:gd name="T22" fmla="*/ 408 w 676"/>
                <a:gd name="T23" fmla="*/ 88 h 339"/>
                <a:gd name="T24" fmla="*/ 426 w 676"/>
                <a:gd name="T25" fmla="*/ 71 h 339"/>
                <a:gd name="T26" fmla="*/ 439 w 676"/>
                <a:gd name="T27" fmla="*/ 49 h 339"/>
                <a:gd name="T28" fmla="*/ 448 w 676"/>
                <a:gd name="T29" fmla="*/ 25 h 339"/>
                <a:gd name="T30" fmla="*/ 451 w 676"/>
                <a:gd name="T31" fmla="*/ 0 h 339"/>
                <a:gd name="T32" fmla="*/ 676 w 676"/>
                <a:gd name="T33" fmla="*/ 0 h 339"/>
                <a:gd name="T34" fmla="*/ 673 w 676"/>
                <a:gd name="T35" fmla="*/ 46 h 339"/>
                <a:gd name="T36" fmla="*/ 664 w 676"/>
                <a:gd name="T37" fmla="*/ 90 h 339"/>
                <a:gd name="T38" fmla="*/ 649 w 676"/>
                <a:gd name="T39" fmla="*/ 131 h 339"/>
                <a:gd name="T40" fmla="*/ 630 w 676"/>
                <a:gd name="T41" fmla="*/ 170 h 339"/>
                <a:gd name="T42" fmla="*/ 606 w 676"/>
                <a:gd name="T43" fmla="*/ 206 h 339"/>
                <a:gd name="T44" fmla="*/ 577 w 676"/>
                <a:gd name="T45" fmla="*/ 239 h 339"/>
                <a:gd name="T46" fmla="*/ 544 w 676"/>
                <a:gd name="T47" fmla="*/ 268 h 339"/>
                <a:gd name="T48" fmla="*/ 508 w 676"/>
                <a:gd name="T49" fmla="*/ 292 h 339"/>
                <a:gd name="T50" fmla="*/ 469 w 676"/>
                <a:gd name="T51" fmla="*/ 313 h 339"/>
                <a:gd name="T52" fmla="*/ 427 w 676"/>
                <a:gd name="T53" fmla="*/ 327 h 339"/>
                <a:gd name="T54" fmla="*/ 384 w 676"/>
                <a:gd name="T55" fmla="*/ 335 h 339"/>
                <a:gd name="T56" fmla="*/ 337 w 676"/>
                <a:gd name="T57" fmla="*/ 339 h 339"/>
                <a:gd name="T58" fmla="*/ 292 w 676"/>
                <a:gd name="T59" fmla="*/ 335 h 339"/>
                <a:gd name="T60" fmla="*/ 247 w 676"/>
                <a:gd name="T61" fmla="*/ 327 h 339"/>
                <a:gd name="T62" fmla="*/ 206 w 676"/>
                <a:gd name="T63" fmla="*/ 313 h 339"/>
                <a:gd name="T64" fmla="*/ 167 w 676"/>
                <a:gd name="T65" fmla="*/ 292 h 339"/>
                <a:gd name="T66" fmla="*/ 131 w 676"/>
                <a:gd name="T67" fmla="*/ 268 h 339"/>
                <a:gd name="T68" fmla="*/ 98 w 676"/>
                <a:gd name="T69" fmla="*/ 239 h 339"/>
                <a:gd name="T70" fmla="*/ 70 w 676"/>
                <a:gd name="T71" fmla="*/ 206 h 339"/>
                <a:gd name="T72" fmla="*/ 45 w 676"/>
                <a:gd name="T73" fmla="*/ 170 h 339"/>
                <a:gd name="T74" fmla="*/ 26 w 676"/>
                <a:gd name="T75" fmla="*/ 131 h 339"/>
                <a:gd name="T76" fmla="*/ 11 w 676"/>
                <a:gd name="T77" fmla="*/ 90 h 339"/>
                <a:gd name="T78" fmla="*/ 3 w 676"/>
                <a:gd name="T79" fmla="*/ 46 h 339"/>
                <a:gd name="T80" fmla="*/ 0 w 676"/>
                <a:gd name="T81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6" h="339">
                  <a:moveTo>
                    <a:pt x="0" y="0"/>
                  </a:moveTo>
                  <a:lnTo>
                    <a:pt x="225" y="0"/>
                  </a:lnTo>
                  <a:lnTo>
                    <a:pt x="228" y="25"/>
                  </a:lnTo>
                  <a:lnTo>
                    <a:pt x="237" y="49"/>
                  </a:lnTo>
                  <a:lnTo>
                    <a:pt x="250" y="71"/>
                  </a:lnTo>
                  <a:lnTo>
                    <a:pt x="267" y="88"/>
                  </a:lnTo>
                  <a:lnTo>
                    <a:pt x="289" y="101"/>
                  </a:lnTo>
                  <a:lnTo>
                    <a:pt x="311" y="110"/>
                  </a:lnTo>
                  <a:lnTo>
                    <a:pt x="337" y="113"/>
                  </a:lnTo>
                  <a:lnTo>
                    <a:pt x="363" y="110"/>
                  </a:lnTo>
                  <a:lnTo>
                    <a:pt x="387" y="101"/>
                  </a:lnTo>
                  <a:lnTo>
                    <a:pt x="408" y="88"/>
                  </a:lnTo>
                  <a:lnTo>
                    <a:pt x="426" y="71"/>
                  </a:lnTo>
                  <a:lnTo>
                    <a:pt x="439" y="49"/>
                  </a:lnTo>
                  <a:lnTo>
                    <a:pt x="448" y="25"/>
                  </a:lnTo>
                  <a:lnTo>
                    <a:pt x="451" y="0"/>
                  </a:lnTo>
                  <a:lnTo>
                    <a:pt x="676" y="0"/>
                  </a:lnTo>
                  <a:lnTo>
                    <a:pt x="673" y="46"/>
                  </a:lnTo>
                  <a:lnTo>
                    <a:pt x="664" y="90"/>
                  </a:lnTo>
                  <a:lnTo>
                    <a:pt x="649" y="131"/>
                  </a:lnTo>
                  <a:lnTo>
                    <a:pt x="630" y="170"/>
                  </a:lnTo>
                  <a:lnTo>
                    <a:pt x="606" y="206"/>
                  </a:lnTo>
                  <a:lnTo>
                    <a:pt x="577" y="239"/>
                  </a:lnTo>
                  <a:lnTo>
                    <a:pt x="544" y="268"/>
                  </a:lnTo>
                  <a:lnTo>
                    <a:pt x="508" y="292"/>
                  </a:lnTo>
                  <a:lnTo>
                    <a:pt x="469" y="313"/>
                  </a:lnTo>
                  <a:lnTo>
                    <a:pt x="427" y="327"/>
                  </a:lnTo>
                  <a:lnTo>
                    <a:pt x="384" y="335"/>
                  </a:lnTo>
                  <a:lnTo>
                    <a:pt x="337" y="339"/>
                  </a:lnTo>
                  <a:lnTo>
                    <a:pt x="292" y="335"/>
                  </a:lnTo>
                  <a:lnTo>
                    <a:pt x="247" y="327"/>
                  </a:lnTo>
                  <a:lnTo>
                    <a:pt x="206" y="313"/>
                  </a:lnTo>
                  <a:lnTo>
                    <a:pt x="167" y="292"/>
                  </a:lnTo>
                  <a:lnTo>
                    <a:pt x="131" y="268"/>
                  </a:lnTo>
                  <a:lnTo>
                    <a:pt x="98" y="239"/>
                  </a:lnTo>
                  <a:lnTo>
                    <a:pt x="70" y="206"/>
                  </a:lnTo>
                  <a:lnTo>
                    <a:pt x="45" y="170"/>
                  </a:lnTo>
                  <a:lnTo>
                    <a:pt x="26" y="131"/>
                  </a:lnTo>
                  <a:lnTo>
                    <a:pt x="11" y="90"/>
                  </a:lnTo>
                  <a:lnTo>
                    <a:pt x="3" y="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12"/>
            <p:cNvSpPr>
              <a:spLocks/>
            </p:cNvSpPr>
            <p:nvPr/>
          </p:nvSpPr>
          <p:spPr bwMode="auto">
            <a:xfrm>
              <a:off x="3700463" y="3897313"/>
              <a:ext cx="250825" cy="125413"/>
            </a:xfrm>
            <a:custGeom>
              <a:avLst/>
              <a:gdLst>
                <a:gd name="T0" fmla="*/ 225 w 1579"/>
                <a:gd name="T1" fmla="*/ 0 h 791"/>
                <a:gd name="T2" fmla="*/ 238 w 1579"/>
                <a:gd name="T3" fmla="*/ 121 h 791"/>
                <a:gd name="T4" fmla="*/ 276 w 1579"/>
                <a:gd name="T5" fmla="*/ 233 h 791"/>
                <a:gd name="T6" fmla="*/ 335 w 1579"/>
                <a:gd name="T7" fmla="*/ 333 h 791"/>
                <a:gd name="T8" fmla="*/ 412 w 1579"/>
                <a:gd name="T9" fmla="*/ 419 h 791"/>
                <a:gd name="T10" fmla="*/ 506 w 1579"/>
                <a:gd name="T11" fmla="*/ 487 h 791"/>
                <a:gd name="T12" fmla="*/ 612 w 1579"/>
                <a:gd name="T13" fmla="*/ 536 h 791"/>
                <a:gd name="T14" fmla="*/ 729 w 1579"/>
                <a:gd name="T15" fmla="*/ 562 h 791"/>
                <a:gd name="T16" fmla="*/ 851 w 1579"/>
                <a:gd name="T17" fmla="*/ 562 h 791"/>
                <a:gd name="T18" fmla="*/ 968 w 1579"/>
                <a:gd name="T19" fmla="*/ 536 h 791"/>
                <a:gd name="T20" fmla="*/ 1074 w 1579"/>
                <a:gd name="T21" fmla="*/ 487 h 791"/>
                <a:gd name="T22" fmla="*/ 1167 w 1579"/>
                <a:gd name="T23" fmla="*/ 419 h 791"/>
                <a:gd name="T24" fmla="*/ 1245 w 1579"/>
                <a:gd name="T25" fmla="*/ 333 h 791"/>
                <a:gd name="T26" fmla="*/ 1303 w 1579"/>
                <a:gd name="T27" fmla="*/ 233 h 791"/>
                <a:gd name="T28" fmla="*/ 1340 w 1579"/>
                <a:gd name="T29" fmla="*/ 121 h 791"/>
                <a:gd name="T30" fmla="*/ 1353 w 1579"/>
                <a:gd name="T31" fmla="*/ 0 h 791"/>
                <a:gd name="T32" fmla="*/ 1576 w 1579"/>
                <a:gd name="T33" fmla="*/ 72 h 791"/>
                <a:gd name="T34" fmla="*/ 1551 w 1579"/>
                <a:gd name="T35" fmla="*/ 210 h 791"/>
                <a:gd name="T36" fmla="*/ 1503 w 1579"/>
                <a:gd name="T37" fmla="*/ 339 h 791"/>
                <a:gd name="T38" fmla="*/ 1434 w 1579"/>
                <a:gd name="T39" fmla="*/ 456 h 791"/>
                <a:gd name="T40" fmla="*/ 1348 w 1579"/>
                <a:gd name="T41" fmla="*/ 559 h 791"/>
                <a:gd name="T42" fmla="*/ 1245 w 1579"/>
                <a:gd name="T43" fmla="*/ 646 h 791"/>
                <a:gd name="T44" fmla="*/ 1128 w 1579"/>
                <a:gd name="T45" fmla="*/ 715 h 791"/>
                <a:gd name="T46" fmla="*/ 999 w 1579"/>
                <a:gd name="T47" fmla="*/ 763 h 791"/>
                <a:gd name="T48" fmla="*/ 862 w 1579"/>
                <a:gd name="T49" fmla="*/ 788 h 791"/>
                <a:gd name="T50" fmla="*/ 718 w 1579"/>
                <a:gd name="T51" fmla="*/ 788 h 791"/>
                <a:gd name="T52" fmla="*/ 580 w 1579"/>
                <a:gd name="T53" fmla="*/ 763 h 791"/>
                <a:gd name="T54" fmla="*/ 452 w 1579"/>
                <a:gd name="T55" fmla="*/ 715 h 791"/>
                <a:gd name="T56" fmla="*/ 335 w 1579"/>
                <a:gd name="T57" fmla="*/ 646 h 791"/>
                <a:gd name="T58" fmla="*/ 232 w 1579"/>
                <a:gd name="T59" fmla="*/ 559 h 791"/>
                <a:gd name="T60" fmla="*/ 144 w 1579"/>
                <a:gd name="T61" fmla="*/ 456 h 791"/>
                <a:gd name="T62" fmla="*/ 76 w 1579"/>
                <a:gd name="T63" fmla="*/ 339 h 791"/>
                <a:gd name="T64" fmla="*/ 28 w 1579"/>
                <a:gd name="T65" fmla="*/ 210 h 791"/>
                <a:gd name="T66" fmla="*/ 3 w 1579"/>
                <a:gd name="T67" fmla="*/ 72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9" h="791">
                  <a:moveTo>
                    <a:pt x="0" y="0"/>
                  </a:moveTo>
                  <a:lnTo>
                    <a:pt x="225" y="0"/>
                  </a:lnTo>
                  <a:lnTo>
                    <a:pt x="229" y="61"/>
                  </a:lnTo>
                  <a:lnTo>
                    <a:pt x="238" y="121"/>
                  </a:lnTo>
                  <a:lnTo>
                    <a:pt x="255" y="178"/>
                  </a:lnTo>
                  <a:lnTo>
                    <a:pt x="276" y="233"/>
                  </a:lnTo>
                  <a:lnTo>
                    <a:pt x="303" y="284"/>
                  </a:lnTo>
                  <a:lnTo>
                    <a:pt x="335" y="333"/>
                  </a:lnTo>
                  <a:lnTo>
                    <a:pt x="371" y="378"/>
                  </a:lnTo>
                  <a:lnTo>
                    <a:pt x="412" y="419"/>
                  </a:lnTo>
                  <a:lnTo>
                    <a:pt x="457" y="456"/>
                  </a:lnTo>
                  <a:lnTo>
                    <a:pt x="506" y="487"/>
                  </a:lnTo>
                  <a:lnTo>
                    <a:pt x="557" y="514"/>
                  </a:lnTo>
                  <a:lnTo>
                    <a:pt x="612" y="536"/>
                  </a:lnTo>
                  <a:lnTo>
                    <a:pt x="669" y="552"/>
                  </a:lnTo>
                  <a:lnTo>
                    <a:pt x="729" y="562"/>
                  </a:lnTo>
                  <a:lnTo>
                    <a:pt x="789" y="565"/>
                  </a:lnTo>
                  <a:lnTo>
                    <a:pt x="851" y="562"/>
                  </a:lnTo>
                  <a:lnTo>
                    <a:pt x="911" y="552"/>
                  </a:lnTo>
                  <a:lnTo>
                    <a:pt x="968" y="536"/>
                  </a:lnTo>
                  <a:lnTo>
                    <a:pt x="1022" y="514"/>
                  </a:lnTo>
                  <a:lnTo>
                    <a:pt x="1074" y="487"/>
                  </a:lnTo>
                  <a:lnTo>
                    <a:pt x="1123" y="456"/>
                  </a:lnTo>
                  <a:lnTo>
                    <a:pt x="1167" y="419"/>
                  </a:lnTo>
                  <a:lnTo>
                    <a:pt x="1208" y="378"/>
                  </a:lnTo>
                  <a:lnTo>
                    <a:pt x="1245" y="333"/>
                  </a:lnTo>
                  <a:lnTo>
                    <a:pt x="1276" y="284"/>
                  </a:lnTo>
                  <a:lnTo>
                    <a:pt x="1303" y="233"/>
                  </a:lnTo>
                  <a:lnTo>
                    <a:pt x="1325" y="178"/>
                  </a:lnTo>
                  <a:lnTo>
                    <a:pt x="1340" y="121"/>
                  </a:lnTo>
                  <a:lnTo>
                    <a:pt x="1350" y="61"/>
                  </a:lnTo>
                  <a:lnTo>
                    <a:pt x="1353" y="0"/>
                  </a:lnTo>
                  <a:lnTo>
                    <a:pt x="1579" y="0"/>
                  </a:lnTo>
                  <a:lnTo>
                    <a:pt x="1576" y="72"/>
                  </a:lnTo>
                  <a:lnTo>
                    <a:pt x="1566" y="141"/>
                  </a:lnTo>
                  <a:lnTo>
                    <a:pt x="1551" y="210"/>
                  </a:lnTo>
                  <a:lnTo>
                    <a:pt x="1530" y="276"/>
                  </a:lnTo>
                  <a:lnTo>
                    <a:pt x="1503" y="339"/>
                  </a:lnTo>
                  <a:lnTo>
                    <a:pt x="1471" y="398"/>
                  </a:lnTo>
                  <a:lnTo>
                    <a:pt x="1434" y="456"/>
                  </a:lnTo>
                  <a:lnTo>
                    <a:pt x="1393" y="509"/>
                  </a:lnTo>
                  <a:lnTo>
                    <a:pt x="1348" y="559"/>
                  </a:lnTo>
                  <a:lnTo>
                    <a:pt x="1298" y="604"/>
                  </a:lnTo>
                  <a:lnTo>
                    <a:pt x="1245" y="646"/>
                  </a:lnTo>
                  <a:lnTo>
                    <a:pt x="1188" y="683"/>
                  </a:lnTo>
                  <a:lnTo>
                    <a:pt x="1128" y="715"/>
                  </a:lnTo>
                  <a:lnTo>
                    <a:pt x="1065" y="741"/>
                  </a:lnTo>
                  <a:lnTo>
                    <a:pt x="999" y="763"/>
                  </a:lnTo>
                  <a:lnTo>
                    <a:pt x="931" y="778"/>
                  </a:lnTo>
                  <a:lnTo>
                    <a:pt x="862" y="788"/>
                  </a:lnTo>
                  <a:lnTo>
                    <a:pt x="789" y="791"/>
                  </a:lnTo>
                  <a:lnTo>
                    <a:pt x="718" y="788"/>
                  </a:lnTo>
                  <a:lnTo>
                    <a:pt x="647" y="778"/>
                  </a:lnTo>
                  <a:lnTo>
                    <a:pt x="580" y="763"/>
                  </a:lnTo>
                  <a:lnTo>
                    <a:pt x="514" y="741"/>
                  </a:lnTo>
                  <a:lnTo>
                    <a:pt x="452" y="715"/>
                  </a:lnTo>
                  <a:lnTo>
                    <a:pt x="391" y="683"/>
                  </a:lnTo>
                  <a:lnTo>
                    <a:pt x="335" y="646"/>
                  </a:lnTo>
                  <a:lnTo>
                    <a:pt x="282" y="604"/>
                  </a:lnTo>
                  <a:lnTo>
                    <a:pt x="232" y="559"/>
                  </a:lnTo>
                  <a:lnTo>
                    <a:pt x="186" y="509"/>
                  </a:lnTo>
                  <a:lnTo>
                    <a:pt x="144" y="456"/>
                  </a:lnTo>
                  <a:lnTo>
                    <a:pt x="108" y="398"/>
                  </a:lnTo>
                  <a:lnTo>
                    <a:pt x="76" y="339"/>
                  </a:lnTo>
                  <a:lnTo>
                    <a:pt x="50" y="276"/>
                  </a:lnTo>
                  <a:lnTo>
                    <a:pt x="28" y="210"/>
                  </a:lnTo>
                  <a:lnTo>
                    <a:pt x="13" y="141"/>
                  </a:lnTo>
                  <a:lnTo>
                    <a:pt x="3" y="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13"/>
            <p:cNvSpPr>
              <a:spLocks noEditPoints="1"/>
            </p:cNvSpPr>
            <p:nvPr/>
          </p:nvSpPr>
          <p:spPr bwMode="auto">
            <a:xfrm>
              <a:off x="3622675" y="3454400"/>
              <a:ext cx="406400" cy="406400"/>
            </a:xfrm>
            <a:custGeom>
              <a:avLst/>
              <a:gdLst>
                <a:gd name="T0" fmla="*/ 2219 w 2557"/>
                <a:gd name="T1" fmla="*/ 2337 h 2562"/>
                <a:gd name="T2" fmla="*/ 1278 w 2557"/>
                <a:gd name="T3" fmla="*/ 603 h 2562"/>
                <a:gd name="T4" fmla="*/ 1041 w 2557"/>
                <a:gd name="T5" fmla="*/ 634 h 2562"/>
                <a:gd name="T6" fmla="*/ 827 w 2557"/>
                <a:gd name="T7" fmla="*/ 719 h 2562"/>
                <a:gd name="T8" fmla="*/ 642 w 2557"/>
                <a:gd name="T9" fmla="*/ 853 h 2562"/>
                <a:gd name="T10" fmla="*/ 495 w 2557"/>
                <a:gd name="T11" fmla="*/ 1026 h 2562"/>
                <a:gd name="T12" fmla="*/ 392 w 2557"/>
                <a:gd name="T13" fmla="*/ 1232 h 2562"/>
                <a:gd name="T14" fmla="*/ 342 w 2557"/>
                <a:gd name="T15" fmla="*/ 1463 h 2562"/>
                <a:gd name="T16" fmla="*/ 2219 w 2557"/>
                <a:gd name="T17" fmla="*/ 1884 h 2562"/>
                <a:gd name="T18" fmla="*/ 2205 w 2557"/>
                <a:gd name="T19" fmla="*/ 1384 h 2562"/>
                <a:gd name="T20" fmla="*/ 2137 w 2557"/>
                <a:gd name="T21" fmla="*/ 1161 h 2562"/>
                <a:gd name="T22" fmla="*/ 2019 w 2557"/>
                <a:gd name="T23" fmla="*/ 964 h 2562"/>
                <a:gd name="T24" fmla="*/ 1857 w 2557"/>
                <a:gd name="T25" fmla="*/ 804 h 2562"/>
                <a:gd name="T26" fmla="*/ 1661 w 2557"/>
                <a:gd name="T27" fmla="*/ 685 h 2562"/>
                <a:gd name="T28" fmla="*/ 1438 w 2557"/>
                <a:gd name="T29" fmla="*/ 616 h 2562"/>
                <a:gd name="T30" fmla="*/ 1278 w 2557"/>
                <a:gd name="T31" fmla="*/ 226 h 2562"/>
                <a:gd name="T32" fmla="*/ 1195 w 2557"/>
                <a:gd name="T33" fmla="*/ 252 h 2562"/>
                <a:gd name="T34" fmla="*/ 1140 w 2557"/>
                <a:gd name="T35" fmla="*/ 318 h 2562"/>
                <a:gd name="T36" fmla="*/ 1129 w 2557"/>
                <a:gd name="T37" fmla="*/ 386 h 2562"/>
                <a:gd name="T38" fmla="*/ 1354 w 2557"/>
                <a:gd name="T39" fmla="*/ 380 h 2562"/>
                <a:gd name="T40" fmla="*/ 1426 w 2557"/>
                <a:gd name="T41" fmla="*/ 346 h 2562"/>
                <a:gd name="T42" fmla="*/ 1385 w 2557"/>
                <a:gd name="T43" fmla="*/ 270 h 2562"/>
                <a:gd name="T44" fmla="*/ 1309 w 2557"/>
                <a:gd name="T45" fmla="*/ 229 h 2562"/>
                <a:gd name="T46" fmla="*/ 1329 w 2557"/>
                <a:gd name="T47" fmla="*/ 3 h 2562"/>
                <a:gd name="T48" fmla="*/ 1469 w 2557"/>
                <a:gd name="T49" fmla="*/ 51 h 2562"/>
                <a:gd name="T50" fmla="*/ 1576 w 2557"/>
                <a:gd name="T51" fmla="*/ 146 h 2562"/>
                <a:gd name="T52" fmla="*/ 1641 w 2557"/>
                <a:gd name="T53" fmla="*/ 277 h 2562"/>
                <a:gd name="T54" fmla="*/ 1654 w 2557"/>
                <a:gd name="T55" fmla="*/ 408 h 2562"/>
                <a:gd name="T56" fmla="*/ 1807 w 2557"/>
                <a:gd name="T57" fmla="*/ 503 h 2562"/>
                <a:gd name="T58" fmla="*/ 2019 w 2557"/>
                <a:gd name="T59" fmla="*/ 643 h 2562"/>
                <a:gd name="T60" fmla="*/ 2194 w 2557"/>
                <a:gd name="T61" fmla="*/ 823 h 2562"/>
                <a:gd name="T62" fmla="*/ 2328 w 2557"/>
                <a:gd name="T63" fmla="*/ 1038 h 2562"/>
                <a:gd name="T64" fmla="*/ 2414 w 2557"/>
                <a:gd name="T65" fmla="*/ 1281 h 2562"/>
                <a:gd name="T66" fmla="*/ 2444 w 2557"/>
                <a:gd name="T67" fmla="*/ 1545 h 2562"/>
                <a:gd name="T68" fmla="*/ 2557 w 2557"/>
                <a:gd name="T69" fmla="*/ 2562 h 2562"/>
                <a:gd name="T70" fmla="*/ 112 w 2557"/>
                <a:gd name="T71" fmla="*/ 2337 h 2562"/>
                <a:gd name="T72" fmla="*/ 127 w 2557"/>
                <a:gd name="T73" fmla="*/ 1367 h 2562"/>
                <a:gd name="T74" fmla="*/ 195 w 2557"/>
                <a:gd name="T75" fmla="*/ 1116 h 2562"/>
                <a:gd name="T76" fmla="*/ 313 w 2557"/>
                <a:gd name="T77" fmla="*/ 892 h 2562"/>
                <a:gd name="T78" fmla="*/ 476 w 2557"/>
                <a:gd name="T79" fmla="*/ 699 h 2562"/>
                <a:gd name="T80" fmla="*/ 676 w 2557"/>
                <a:gd name="T81" fmla="*/ 546 h 2562"/>
                <a:gd name="T82" fmla="*/ 908 w 2557"/>
                <a:gd name="T83" fmla="*/ 437 h 2562"/>
                <a:gd name="T84" fmla="*/ 906 w 2557"/>
                <a:gd name="T85" fmla="*/ 325 h 2562"/>
                <a:gd name="T86" fmla="*/ 954 w 2557"/>
                <a:gd name="T87" fmla="*/ 187 h 2562"/>
                <a:gd name="T88" fmla="*/ 1049 w 2557"/>
                <a:gd name="T89" fmla="*/ 78 h 2562"/>
                <a:gd name="T90" fmla="*/ 1179 w 2557"/>
                <a:gd name="T91" fmla="*/ 13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57" h="2562">
                  <a:moveTo>
                    <a:pt x="339" y="2110"/>
                  </a:moveTo>
                  <a:lnTo>
                    <a:pt x="339" y="2337"/>
                  </a:lnTo>
                  <a:lnTo>
                    <a:pt x="2219" y="2337"/>
                  </a:lnTo>
                  <a:lnTo>
                    <a:pt x="2219" y="2110"/>
                  </a:lnTo>
                  <a:lnTo>
                    <a:pt x="339" y="2110"/>
                  </a:lnTo>
                  <a:close/>
                  <a:moveTo>
                    <a:pt x="1278" y="603"/>
                  </a:moveTo>
                  <a:lnTo>
                    <a:pt x="1198" y="606"/>
                  </a:lnTo>
                  <a:lnTo>
                    <a:pt x="1118" y="616"/>
                  </a:lnTo>
                  <a:lnTo>
                    <a:pt x="1041" y="634"/>
                  </a:lnTo>
                  <a:lnTo>
                    <a:pt x="968" y="656"/>
                  </a:lnTo>
                  <a:lnTo>
                    <a:pt x="895" y="685"/>
                  </a:lnTo>
                  <a:lnTo>
                    <a:pt x="827" y="719"/>
                  </a:lnTo>
                  <a:lnTo>
                    <a:pt x="761" y="758"/>
                  </a:lnTo>
                  <a:lnTo>
                    <a:pt x="699" y="804"/>
                  </a:lnTo>
                  <a:lnTo>
                    <a:pt x="642" y="853"/>
                  </a:lnTo>
                  <a:lnTo>
                    <a:pt x="588" y="907"/>
                  </a:lnTo>
                  <a:lnTo>
                    <a:pt x="539" y="964"/>
                  </a:lnTo>
                  <a:lnTo>
                    <a:pt x="495" y="1026"/>
                  </a:lnTo>
                  <a:lnTo>
                    <a:pt x="455" y="1092"/>
                  </a:lnTo>
                  <a:lnTo>
                    <a:pt x="420" y="1161"/>
                  </a:lnTo>
                  <a:lnTo>
                    <a:pt x="392" y="1232"/>
                  </a:lnTo>
                  <a:lnTo>
                    <a:pt x="369" y="1307"/>
                  </a:lnTo>
                  <a:lnTo>
                    <a:pt x="353" y="1384"/>
                  </a:lnTo>
                  <a:lnTo>
                    <a:pt x="342" y="1463"/>
                  </a:lnTo>
                  <a:lnTo>
                    <a:pt x="339" y="1545"/>
                  </a:lnTo>
                  <a:lnTo>
                    <a:pt x="339" y="1884"/>
                  </a:lnTo>
                  <a:lnTo>
                    <a:pt x="2219" y="1884"/>
                  </a:lnTo>
                  <a:lnTo>
                    <a:pt x="2219" y="1545"/>
                  </a:lnTo>
                  <a:lnTo>
                    <a:pt x="2216" y="1463"/>
                  </a:lnTo>
                  <a:lnTo>
                    <a:pt x="2205" y="1384"/>
                  </a:lnTo>
                  <a:lnTo>
                    <a:pt x="2189" y="1307"/>
                  </a:lnTo>
                  <a:lnTo>
                    <a:pt x="2166" y="1232"/>
                  </a:lnTo>
                  <a:lnTo>
                    <a:pt x="2137" y="1161"/>
                  </a:lnTo>
                  <a:lnTo>
                    <a:pt x="2103" y="1092"/>
                  </a:lnTo>
                  <a:lnTo>
                    <a:pt x="2063" y="1026"/>
                  </a:lnTo>
                  <a:lnTo>
                    <a:pt x="2019" y="964"/>
                  </a:lnTo>
                  <a:lnTo>
                    <a:pt x="1969" y="907"/>
                  </a:lnTo>
                  <a:lnTo>
                    <a:pt x="1916" y="853"/>
                  </a:lnTo>
                  <a:lnTo>
                    <a:pt x="1857" y="804"/>
                  </a:lnTo>
                  <a:lnTo>
                    <a:pt x="1796" y="758"/>
                  </a:lnTo>
                  <a:lnTo>
                    <a:pt x="1731" y="719"/>
                  </a:lnTo>
                  <a:lnTo>
                    <a:pt x="1661" y="685"/>
                  </a:lnTo>
                  <a:lnTo>
                    <a:pt x="1590" y="656"/>
                  </a:lnTo>
                  <a:lnTo>
                    <a:pt x="1515" y="634"/>
                  </a:lnTo>
                  <a:lnTo>
                    <a:pt x="1438" y="616"/>
                  </a:lnTo>
                  <a:lnTo>
                    <a:pt x="1359" y="606"/>
                  </a:lnTo>
                  <a:lnTo>
                    <a:pt x="1278" y="603"/>
                  </a:lnTo>
                  <a:close/>
                  <a:moveTo>
                    <a:pt x="1278" y="226"/>
                  </a:moveTo>
                  <a:lnTo>
                    <a:pt x="1248" y="229"/>
                  </a:lnTo>
                  <a:lnTo>
                    <a:pt x="1220" y="238"/>
                  </a:lnTo>
                  <a:lnTo>
                    <a:pt x="1195" y="252"/>
                  </a:lnTo>
                  <a:lnTo>
                    <a:pt x="1172" y="270"/>
                  </a:lnTo>
                  <a:lnTo>
                    <a:pt x="1154" y="293"/>
                  </a:lnTo>
                  <a:lnTo>
                    <a:pt x="1140" y="318"/>
                  </a:lnTo>
                  <a:lnTo>
                    <a:pt x="1131" y="346"/>
                  </a:lnTo>
                  <a:lnTo>
                    <a:pt x="1128" y="376"/>
                  </a:lnTo>
                  <a:lnTo>
                    <a:pt x="1129" y="386"/>
                  </a:lnTo>
                  <a:lnTo>
                    <a:pt x="1203" y="380"/>
                  </a:lnTo>
                  <a:lnTo>
                    <a:pt x="1278" y="376"/>
                  </a:lnTo>
                  <a:lnTo>
                    <a:pt x="1354" y="380"/>
                  </a:lnTo>
                  <a:lnTo>
                    <a:pt x="1429" y="386"/>
                  </a:lnTo>
                  <a:lnTo>
                    <a:pt x="1429" y="376"/>
                  </a:lnTo>
                  <a:lnTo>
                    <a:pt x="1426" y="346"/>
                  </a:lnTo>
                  <a:lnTo>
                    <a:pt x="1417" y="318"/>
                  </a:lnTo>
                  <a:lnTo>
                    <a:pt x="1404" y="293"/>
                  </a:lnTo>
                  <a:lnTo>
                    <a:pt x="1385" y="270"/>
                  </a:lnTo>
                  <a:lnTo>
                    <a:pt x="1363" y="252"/>
                  </a:lnTo>
                  <a:lnTo>
                    <a:pt x="1337" y="238"/>
                  </a:lnTo>
                  <a:lnTo>
                    <a:pt x="1309" y="229"/>
                  </a:lnTo>
                  <a:lnTo>
                    <a:pt x="1278" y="226"/>
                  </a:lnTo>
                  <a:close/>
                  <a:moveTo>
                    <a:pt x="1278" y="0"/>
                  </a:moveTo>
                  <a:lnTo>
                    <a:pt x="1329" y="3"/>
                  </a:lnTo>
                  <a:lnTo>
                    <a:pt x="1379" y="13"/>
                  </a:lnTo>
                  <a:lnTo>
                    <a:pt x="1424" y="29"/>
                  </a:lnTo>
                  <a:lnTo>
                    <a:pt x="1469" y="51"/>
                  </a:lnTo>
                  <a:lnTo>
                    <a:pt x="1508" y="78"/>
                  </a:lnTo>
                  <a:lnTo>
                    <a:pt x="1545" y="111"/>
                  </a:lnTo>
                  <a:lnTo>
                    <a:pt x="1576" y="146"/>
                  </a:lnTo>
                  <a:lnTo>
                    <a:pt x="1603" y="187"/>
                  </a:lnTo>
                  <a:lnTo>
                    <a:pt x="1625" y="230"/>
                  </a:lnTo>
                  <a:lnTo>
                    <a:pt x="1641" y="277"/>
                  </a:lnTo>
                  <a:lnTo>
                    <a:pt x="1652" y="325"/>
                  </a:lnTo>
                  <a:lnTo>
                    <a:pt x="1655" y="376"/>
                  </a:lnTo>
                  <a:lnTo>
                    <a:pt x="1654" y="408"/>
                  </a:lnTo>
                  <a:lnTo>
                    <a:pt x="1650" y="437"/>
                  </a:lnTo>
                  <a:lnTo>
                    <a:pt x="1730" y="468"/>
                  </a:lnTo>
                  <a:lnTo>
                    <a:pt x="1807" y="503"/>
                  </a:lnTo>
                  <a:lnTo>
                    <a:pt x="1881" y="546"/>
                  </a:lnTo>
                  <a:lnTo>
                    <a:pt x="1952" y="591"/>
                  </a:lnTo>
                  <a:lnTo>
                    <a:pt x="2019" y="643"/>
                  </a:lnTo>
                  <a:lnTo>
                    <a:pt x="2081" y="699"/>
                  </a:lnTo>
                  <a:lnTo>
                    <a:pt x="2140" y="759"/>
                  </a:lnTo>
                  <a:lnTo>
                    <a:pt x="2194" y="823"/>
                  </a:lnTo>
                  <a:lnTo>
                    <a:pt x="2244" y="892"/>
                  </a:lnTo>
                  <a:lnTo>
                    <a:pt x="2289" y="963"/>
                  </a:lnTo>
                  <a:lnTo>
                    <a:pt x="2328" y="1038"/>
                  </a:lnTo>
                  <a:lnTo>
                    <a:pt x="2363" y="1116"/>
                  </a:lnTo>
                  <a:lnTo>
                    <a:pt x="2392" y="1198"/>
                  </a:lnTo>
                  <a:lnTo>
                    <a:pt x="2414" y="1281"/>
                  </a:lnTo>
                  <a:lnTo>
                    <a:pt x="2431" y="1367"/>
                  </a:lnTo>
                  <a:lnTo>
                    <a:pt x="2441" y="1455"/>
                  </a:lnTo>
                  <a:lnTo>
                    <a:pt x="2444" y="1545"/>
                  </a:lnTo>
                  <a:lnTo>
                    <a:pt x="2444" y="2337"/>
                  </a:lnTo>
                  <a:lnTo>
                    <a:pt x="2557" y="2337"/>
                  </a:lnTo>
                  <a:lnTo>
                    <a:pt x="2557" y="2562"/>
                  </a:lnTo>
                  <a:lnTo>
                    <a:pt x="0" y="2562"/>
                  </a:lnTo>
                  <a:lnTo>
                    <a:pt x="0" y="2337"/>
                  </a:lnTo>
                  <a:lnTo>
                    <a:pt x="112" y="2337"/>
                  </a:lnTo>
                  <a:lnTo>
                    <a:pt x="112" y="1545"/>
                  </a:lnTo>
                  <a:lnTo>
                    <a:pt x="117" y="1455"/>
                  </a:lnTo>
                  <a:lnTo>
                    <a:pt x="127" y="1367"/>
                  </a:lnTo>
                  <a:lnTo>
                    <a:pt x="143" y="1281"/>
                  </a:lnTo>
                  <a:lnTo>
                    <a:pt x="166" y="1198"/>
                  </a:lnTo>
                  <a:lnTo>
                    <a:pt x="195" y="1116"/>
                  </a:lnTo>
                  <a:lnTo>
                    <a:pt x="228" y="1038"/>
                  </a:lnTo>
                  <a:lnTo>
                    <a:pt x="268" y="963"/>
                  </a:lnTo>
                  <a:lnTo>
                    <a:pt x="313" y="892"/>
                  </a:lnTo>
                  <a:lnTo>
                    <a:pt x="363" y="823"/>
                  </a:lnTo>
                  <a:lnTo>
                    <a:pt x="417" y="759"/>
                  </a:lnTo>
                  <a:lnTo>
                    <a:pt x="476" y="699"/>
                  </a:lnTo>
                  <a:lnTo>
                    <a:pt x="539" y="643"/>
                  </a:lnTo>
                  <a:lnTo>
                    <a:pt x="606" y="591"/>
                  </a:lnTo>
                  <a:lnTo>
                    <a:pt x="676" y="546"/>
                  </a:lnTo>
                  <a:lnTo>
                    <a:pt x="750" y="503"/>
                  </a:lnTo>
                  <a:lnTo>
                    <a:pt x="828" y="468"/>
                  </a:lnTo>
                  <a:lnTo>
                    <a:pt x="908" y="437"/>
                  </a:lnTo>
                  <a:lnTo>
                    <a:pt x="904" y="408"/>
                  </a:lnTo>
                  <a:lnTo>
                    <a:pt x="903" y="376"/>
                  </a:lnTo>
                  <a:lnTo>
                    <a:pt x="906" y="325"/>
                  </a:lnTo>
                  <a:lnTo>
                    <a:pt x="916" y="277"/>
                  </a:lnTo>
                  <a:lnTo>
                    <a:pt x="932" y="230"/>
                  </a:lnTo>
                  <a:lnTo>
                    <a:pt x="954" y="187"/>
                  </a:lnTo>
                  <a:lnTo>
                    <a:pt x="981" y="146"/>
                  </a:lnTo>
                  <a:lnTo>
                    <a:pt x="1013" y="111"/>
                  </a:lnTo>
                  <a:lnTo>
                    <a:pt x="1049" y="78"/>
                  </a:lnTo>
                  <a:lnTo>
                    <a:pt x="1089" y="51"/>
                  </a:lnTo>
                  <a:lnTo>
                    <a:pt x="1132" y="29"/>
                  </a:lnTo>
                  <a:lnTo>
                    <a:pt x="1179" y="13"/>
                  </a:lnTo>
                  <a:lnTo>
                    <a:pt x="1227" y="3"/>
                  </a:lnTo>
                  <a:lnTo>
                    <a:pt x="1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0952434" y="2701925"/>
            <a:ext cx="568325" cy="528638"/>
            <a:chOff x="10955338" y="2701925"/>
            <a:chExt cx="568325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" name="Freeform 118"/>
            <p:cNvSpPr>
              <a:spLocks noEditPoints="1"/>
            </p:cNvSpPr>
            <p:nvPr/>
          </p:nvSpPr>
          <p:spPr bwMode="auto">
            <a:xfrm>
              <a:off x="10955338" y="2701925"/>
              <a:ext cx="568325" cy="528638"/>
            </a:xfrm>
            <a:custGeom>
              <a:avLst/>
              <a:gdLst>
                <a:gd name="T0" fmla="*/ 250 w 3580"/>
                <a:gd name="T1" fmla="*/ 2952 h 3326"/>
                <a:gd name="T2" fmla="*/ 263 w 3580"/>
                <a:gd name="T3" fmla="*/ 3006 h 3326"/>
                <a:gd name="T4" fmla="*/ 296 w 3580"/>
                <a:gd name="T5" fmla="*/ 3050 h 3326"/>
                <a:gd name="T6" fmla="*/ 346 w 3580"/>
                <a:gd name="T7" fmla="*/ 3074 h 3326"/>
                <a:gd name="T8" fmla="*/ 3206 w 3580"/>
                <a:gd name="T9" fmla="*/ 3077 h 3326"/>
                <a:gd name="T10" fmla="*/ 3260 w 3580"/>
                <a:gd name="T11" fmla="*/ 3064 h 3326"/>
                <a:gd name="T12" fmla="*/ 3302 w 3580"/>
                <a:gd name="T13" fmla="*/ 3030 h 3326"/>
                <a:gd name="T14" fmla="*/ 3327 w 3580"/>
                <a:gd name="T15" fmla="*/ 2980 h 3326"/>
                <a:gd name="T16" fmla="*/ 3330 w 3580"/>
                <a:gd name="T17" fmla="*/ 998 h 3326"/>
                <a:gd name="T18" fmla="*/ 374 w 3580"/>
                <a:gd name="T19" fmla="*/ 251 h 3326"/>
                <a:gd name="T20" fmla="*/ 320 w 3580"/>
                <a:gd name="T21" fmla="*/ 262 h 3326"/>
                <a:gd name="T22" fmla="*/ 278 w 3580"/>
                <a:gd name="T23" fmla="*/ 297 h 3326"/>
                <a:gd name="T24" fmla="*/ 253 w 3580"/>
                <a:gd name="T25" fmla="*/ 346 h 3326"/>
                <a:gd name="T26" fmla="*/ 250 w 3580"/>
                <a:gd name="T27" fmla="*/ 749 h 3326"/>
                <a:gd name="T28" fmla="*/ 3330 w 3580"/>
                <a:gd name="T29" fmla="*/ 375 h 3326"/>
                <a:gd name="T30" fmla="*/ 3317 w 3580"/>
                <a:gd name="T31" fmla="*/ 320 h 3326"/>
                <a:gd name="T32" fmla="*/ 3284 w 3580"/>
                <a:gd name="T33" fmla="*/ 278 h 3326"/>
                <a:gd name="T34" fmla="*/ 3234 w 3580"/>
                <a:gd name="T35" fmla="*/ 254 h 3326"/>
                <a:gd name="T36" fmla="*/ 374 w 3580"/>
                <a:gd name="T37" fmla="*/ 251 h 3326"/>
                <a:gd name="T38" fmla="*/ 3206 w 3580"/>
                <a:gd name="T39" fmla="*/ 0 h 3326"/>
                <a:gd name="T40" fmla="*/ 3304 w 3580"/>
                <a:gd name="T41" fmla="*/ 14 h 3326"/>
                <a:gd name="T42" fmla="*/ 3394 w 3580"/>
                <a:gd name="T43" fmla="*/ 52 h 3326"/>
                <a:gd name="T44" fmla="*/ 3470 w 3580"/>
                <a:gd name="T45" fmla="*/ 111 h 3326"/>
                <a:gd name="T46" fmla="*/ 3529 w 3580"/>
                <a:gd name="T47" fmla="*/ 187 h 3326"/>
                <a:gd name="T48" fmla="*/ 3567 w 3580"/>
                <a:gd name="T49" fmla="*/ 275 h 3326"/>
                <a:gd name="T50" fmla="*/ 3580 w 3580"/>
                <a:gd name="T51" fmla="*/ 375 h 3326"/>
                <a:gd name="T52" fmla="*/ 3577 w 3580"/>
                <a:gd name="T53" fmla="*/ 3003 h 3326"/>
                <a:gd name="T54" fmla="*/ 3551 w 3580"/>
                <a:gd name="T55" fmla="*/ 3097 h 3326"/>
                <a:gd name="T56" fmla="*/ 3502 w 3580"/>
                <a:gd name="T57" fmla="*/ 3181 h 3326"/>
                <a:gd name="T58" fmla="*/ 3435 w 3580"/>
                <a:gd name="T59" fmla="*/ 3248 h 3326"/>
                <a:gd name="T60" fmla="*/ 3351 w 3580"/>
                <a:gd name="T61" fmla="*/ 3297 h 3326"/>
                <a:gd name="T62" fmla="*/ 3256 w 3580"/>
                <a:gd name="T63" fmla="*/ 3323 h 3326"/>
                <a:gd name="T64" fmla="*/ 374 w 3580"/>
                <a:gd name="T65" fmla="*/ 3326 h 3326"/>
                <a:gd name="T66" fmla="*/ 276 w 3580"/>
                <a:gd name="T67" fmla="*/ 3313 h 3326"/>
                <a:gd name="T68" fmla="*/ 186 w 3580"/>
                <a:gd name="T69" fmla="*/ 3275 h 3326"/>
                <a:gd name="T70" fmla="*/ 110 w 3580"/>
                <a:gd name="T71" fmla="*/ 3217 h 3326"/>
                <a:gd name="T72" fmla="*/ 51 w 3580"/>
                <a:gd name="T73" fmla="*/ 3141 h 3326"/>
                <a:gd name="T74" fmla="*/ 13 w 3580"/>
                <a:gd name="T75" fmla="*/ 3052 h 3326"/>
                <a:gd name="T76" fmla="*/ 0 w 3580"/>
                <a:gd name="T77" fmla="*/ 2952 h 3326"/>
                <a:gd name="T78" fmla="*/ 3 w 3580"/>
                <a:gd name="T79" fmla="*/ 324 h 3326"/>
                <a:gd name="T80" fmla="*/ 29 w 3580"/>
                <a:gd name="T81" fmla="*/ 229 h 3326"/>
                <a:gd name="T82" fmla="*/ 78 w 3580"/>
                <a:gd name="T83" fmla="*/ 147 h 3326"/>
                <a:gd name="T84" fmla="*/ 145 w 3580"/>
                <a:gd name="T85" fmla="*/ 78 h 3326"/>
                <a:gd name="T86" fmla="*/ 229 w 3580"/>
                <a:gd name="T87" fmla="*/ 31 h 3326"/>
                <a:gd name="T88" fmla="*/ 324 w 3580"/>
                <a:gd name="T89" fmla="*/ 5 h 3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80" h="3326">
                  <a:moveTo>
                    <a:pt x="250" y="998"/>
                  </a:moveTo>
                  <a:lnTo>
                    <a:pt x="250" y="2952"/>
                  </a:lnTo>
                  <a:lnTo>
                    <a:pt x="253" y="2980"/>
                  </a:lnTo>
                  <a:lnTo>
                    <a:pt x="263" y="3006"/>
                  </a:lnTo>
                  <a:lnTo>
                    <a:pt x="278" y="3030"/>
                  </a:lnTo>
                  <a:lnTo>
                    <a:pt x="296" y="3050"/>
                  </a:lnTo>
                  <a:lnTo>
                    <a:pt x="320" y="3064"/>
                  </a:lnTo>
                  <a:lnTo>
                    <a:pt x="346" y="3074"/>
                  </a:lnTo>
                  <a:lnTo>
                    <a:pt x="374" y="3077"/>
                  </a:lnTo>
                  <a:lnTo>
                    <a:pt x="3206" y="3077"/>
                  </a:lnTo>
                  <a:lnTo>
                    <a:pt x="3234" y="3074"/>
                  </a:lnTo>
                  <a:lnTo>
                    <a:pt x="3260" y="3064"/>
                  </a:lnTo>
                  <a:lnTo>
                    <a:pt x="3284" y="3050"/>
                  </a:lnTo>
                  <a:lnTo>
                    <a:pt x="3302" y="3030"/>
                  </a:lnTo>
                  <a:lnTo>
                    <a:pt x="3317" y="3006"/>
                  </a:lnTo>
                  <a:lnTo>
                    <a:pt x="3327" y="2980"/>
                  </a:lnTo>
                  <a:lnTo>
                    <a:pt x="3330" y="2952"/>
                  </a:lnTo>
                  <a:lnTo>
                    <a:pt x="3330" y="998"/>
                  </a:lnTo>
                  <a:lnTo>
                    <a:pt x="250" y="998"/>
                  </a:lnTo>
                  <a:close/>
                  <a:moveTo>
                    <a:pt x="374" y="251"/>
                  </a:moveTo>
                  <a:lnTo>
                    <a:pt x="346" y="254"/>
                  </a:lnTo>
                  <a:lnTo>
                    <a:pt x="320" y="262"/>
                  </a:lnTo>
                  <a:lnTo>
                    <a:pt x="296" y="278"/>
                  </a:lnTo>
                  <a:lnTo>
                    <a:pt x="278" y="297"/>
                  </a:lnTo>
                  <a:lnTo>
                    <a:pt x="263" y="320"/>
                  </a:lnTo>
                  <a:lnTo>
                    <a:pt x="253" y="346"/>
                  </a:lnTo>
                  <a:lnTo>
                    <a:pt x="250" y="375"/>
                  </a:lnTo>
                  <a:lnTo>
                    <a:pt x="250" y="749"/>
                  </a:lnTo>
                  <a:lnTo>
                    <a:pt x="3330" y="749"/>
                  </a:lnTo>
                  <a:lnTo>
                    <a:pt x="3330" y="375"/>
                  </a:lnTo>
                  <a:lnTo>
                    <a:pt x="3327" y="346"/>
                  </a:lnTo>
                  <a:lnTo>
                    <a:pt x="3317" y="320"/>
                  </a:lnTo>
                  <a:lnTo>
                    <a:pt x="3302" y="297"/>
                  </a:lnTo>
                  <a:lnTo>
                    <a:pt x="3284" y="278"/>
                  </a:lnTo>
                  <a:lnTo>
                    <a:pt x="3260" y="262"/>
                  </a:lnTo>
                  <a:lnTo>
                    <a:pt x="3234" y="254"/>
                  </a:lnTo>
                  <a:lnTo>
                    <a:pt x="3206" y="251"/>
                  </a:lnTo>
                  <a:lnTo>
                    <a:pt x="374" y="251"/>
                  </a:lnTo>
                  <a:close/>
                  <a:moveTo>
                    <a:pt x="374" y="0"/>
                  </a:moveTo>
                  <a:lnTo>
                    <a:pt x="3206" y="0"/>
                  </a:lnTo>
                  <a:lnTo>
                    <a:pt x="3256" y="5"/>
                  </a:lnTo>
                  <a:lnTo>
                    <a:pt x="3304" y="14"/>
                  </a:lnTo>
                  <a:lnTo>
                    <a:pt x="3351" y="31"/>
                  </a:lnTo>
                  <a:lnTo>
                    <a:pt x="3394" y="52"/>
                  </a:lnTo>
                  <a:lnTo>
                    <a:pt x="3435" y="78"/>
                  </a:lnTo>
                  <a:lnTo>
                    <a:pt x="3470" y="111"/>
                  </a:lnTo>
                  <a:lnTo>
                    <a:pt x="3502" y="147"/>
                  </a:lnTo>
                  <a:lnTo>
                    <a:pt x="3529" y="187"/>
                  </a:lnTo>
                  <a:lnTo>
                    <a:pt x="3551" y="229"/>
                  </a:lnTo>
                  <a:lnTo>
                    <a:pt x="3567" y="275"/>
                  </a:lnTo>
                  <a:lnTo>
                    <a:pt x="3577" y="324"/>
                  </a:lnTo>
                  <a:lnTo>
                    <a:pt x="3580" y="375"/>
                  </a:lnTo>
                  <a:lnTo>
                    <a:pt x="3580" y="2952"/>
                  </a:lnTo>
                  <a:lnTo>
                    <a:pt x="3577" y="3003"/>
                  </a:lnTo>
                  <a:lnTo>
                    <a:pt x="3567" y="3052"/>
                  </a:lnTo>
                  <a:lnTo>
                    <a:pt x="3551" y="3097"/>
                  </a:lnTo>
                  <a:lnTo>
                    <a:pt x="3529" y="3141"/>
                  </a:lnTo>
                  <a:lnTo>
                    <a:pt x="3502" y="3181"/>
                  </a:lnTo>
                  <a:lnTo>
                    <a:pt x="3470" y="3217"/>
                  </a:lnTo>
                  <a:lnTo>
                    <a:pt x="3435" y="3248"/>
                  </a:lnTo>
                  <a:lnTo>
                    <a:pt x="3394" y="3275"/>
                  </a:lnTo>
                  <a:lnTo>
                    <a:pt x="3351" y="3297"/>
                  </a:lnTo>
                  <a:lnTo>
                    <a:pt x="3304" y="3313"/>
                  </a:lnTo>
                  <a:lnTo>
                    <a:pt x="3256" y="3323"/>
                  </a:lnTo>
                  <a:lnTo>
                    <a:pt x="3206" y="3326"/>
                  </a:lnTo>
                  <a:lnTo>
                    <a:pt x="374" y="3326"/>
                  </a:lnTo>
                  <a:lnTo>
                    <a:pt x="324" y="3323"/>
                  </a:lnTo>
                  <a:lnTo>
                    <a:pt x="276" y="3313"/>
                  </a:lnTo>
                  <a:lnTo>
                    <a:pt x="229" y="3297"/>
                  </a:lnTo>
                  <a:lnTo>
                    <a:pt x="186" y="3275"/>
                  </a:lnTo>
                  <a:lnTo>
                    <a:pt x="145" y="3248"/>
                  </a:lnTo>
                  <a:lnTo>
                    <a:pt x="110" y="3217"/>
                  </a:lnTo>
                  <a:lnTo>
                    <a:pt x="78" y="3181"/>
                  </a:lnTo>
                  <a:lnTo>
                    <a:pt x="51" y="3141"/>
                  </a:lnTo>
                  <a:lnTo>
                    <a:pt x="29" y="3097"/>
                  </a:lnTo>
                  <a:lnTo>
                    <a:pt x="13" y="3052"/>
                  </a:lnTo>
                  <a:lnTo>
                    <a:pt x="3" y="3003"/>
                  </a:lnTo>
                  <a:lnTo>
                    <a:pt x="0" y="2952"/>
                  </a:lnTo>
                  <a:lnTo>
                    <a:pt x="0" y="375"/>
                  </a:lnTo>
                  <a:lnTo>
                    <a:pt x="3" y="324"/>
                  </a:lnTo>
                  <a:lnTo>
                    <a:pt x="13" y="275"/>
                  </a:lnTo>
                  <a:lnTo>
                    <a:pt x="29" y="229"/>
                  </a:lnTo>
                  <a:lnTo>
                    <a:pt x="51" y="187"/>
                  </a:lnTo>
                  <a:lnTo>
                    <a:pt x="78" y="147"/>
                  </a:lnTo>
                  <a:lnTo>
                    <a:pt x="110" y="111"/>
                  </a:lnTo>
                  <a:lnTo>
                    <a:pt x="145" y="78"/>
                  </a:lnTo>
                  <a:lnTo>
                    <a:pt x="186" y="52"/>
                  </a:lnTo>
                  <a:lnTo>
                    <a:pt x="229" y="31"/>
                  </a:lnTo>
                  <a:lnTo>
                    <a:pt x="276" y="14"/>
                  </a:lnTo>
                  <a:lnTo>
                    <a:pt x="324" y="5"/>
                  </a:lnTo>
                  <a:lnTo>
                    <a:pt x="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19"/>
            <p:cNvSpPr>
              <a:spLocks noChangeArrowheads="1"/>
            </p:cNvSpPr>
            <p:nvPr/>
          </p:nvSpPr>
          <p:spPr bwMode="auto">
            <a:xfrm>
              <a:off x="11239501" y="2762250"/>
              <a:ext cx="225425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20"/>
            <p:cNvSpPr>
              <a:spLocks noEditPoints="1"/>
            </p:cNvSpPr>
            <p:nvPr/>
          </p:nvSpPr>
          <p:spPr bwMode="auto">
            <a:xfrm>
              <a:off x="11034713" y="2927350"/>
              <a:ext cx="223838" cy="196850"/>
            </a:xfrm>
            <a:custGeom>
              <a:avLst/>
              <a:gdLst>
                <a:gd name="T0" fmla="*/ 251 w 1416"/>
                <a:gd name="T1" fmla="*/ 249 h 1247"/>
                <a:gd name="T2" fmla="*/ 251 w 1416"/>
                <a:gd name="T3" fmla="*/ 998 h 1247"/>
                <a:gd name="T4" fmla="*/ 1166 w 1416"/>
                <a:gd name="T5" fmla="*/ 998 h 1247"/>
                <a:gd name="T6" fmla="*/ 1166 w 1416"/>
                <a:gd name="T7" fmla="*/ 249 h 1247"/>
                <a:gd name="T8" fmla="*/ 251 w 1416"/>
                <a:gd name="T9" fmla="*/ 249 h 1247"/>
                <a:gd name="T10" fmla="*/ 0 w 1416"/>
                <a:gd name="T11" fmla="*/ 0 h 1247"/>
                <a:gd name="T12" fmla="*/ 1416 w 1416"/>
                <a:gd name="T13" fmla="*/ 0 h 1247"/>
                <a:gd name="T14" fmla="*/ 1416 w 1416"/>
                <a:gd name="T15" fmla="*/ 1247 h 1247"/>
                <a:gd name="T16" fmla="*/ 0 w 1416"/>
                <a:gd name="T17" fmla="*/ 1247 h 1247"/>
                <a:gd name="T18" fmla="*/ 0 w 1416"/>
                <a:gd name="T19" fmla="*/ 0 h 1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6" h="1247">
                  <a:moveTo>
                    <a:pt x="251" y="249"/>
                  </a:moveTo>
                  <a:lnTo>
                    <a:pt x="251" y="998"/>
                  </a:lnTo>
                  <a:lnTo>
                    <a:pt x="1166" y="998"/>
                  </a:lnTo>
                  <a:lnTo>
                    <a:pt x="1166" y="249"/>
                  </a:lnTo>
                  <a:lnTo>
                    <a:pt x="251" y="249"/>
                  </a:lnTo>
                  <a:close/>
                  <a:moveTo>
                    <a:pt x="0" y="0"/>
                  </a:moveTo>
                  <a:lnTo>
                    <a:pt x="1416" y="0"/>
                  </a:lnTo>
                  <a:lnTo>
                    <a:pt x="1416" y="1247"/>
                  </a:lnTo>
                  <a:lnTo>
                    <a:pt x="0" y="12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21"/>
            <p:cNvSpPr>
              <a:spLocks noChangeArrowheads="1"/>
            </p:cNvSpPr>
            <p:nvPr/>
          </p:nvSpPr>
          <p:spPr bwMode="auto">
            <a:xfrm>
              <a:off x="11298238" y="2927350"/>
              <a:ext cx="146050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22"/>
            <p:cNvSpPr>
              <a:spLocks noChangeArrowheads="1"/>
            </p:cNvSpPr>
            <p:nvPr/>
          </p:nvSpPr>
          <p:spPr bwMode="auto">
            <a:xfrm>
              <a:off x="11298238" y="3006725"/>
              <a:ext cx="146050" cy="39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23"/>
            <p:cNvSpPr>
              <a:spLocks noChangeArrowheads="1"/>
            </p:cNvSpPr>
            <p:nvPr/>
          </p:nvSpPr>
          <p:spPr bwMode="auto">
            <a:xfrm>
              <a:off x="11298238" y="3086100"/>
              <a:ext cx="146050" cy="38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24"/>
            <p:cNvSpPr>
              <a:spLocks/>
            </p:cNvSpPr>
            <p:nvPr/>
          </p:nvSpPr>
          <p:spPr bwMode="auto">
            <a:xfrm>
              <a:off x="11007726" y="2755900"/>
              <a:ext cx="53975" cy="52388"/>
            </a:xfrm>
            <a:custGeom>
              <a:avLst/>
              <a:gdLst>
                <a:gd name="T0" fmla="*/ 166 w 333"/>
                <a:gd name="T1" fmla="*/ 0 h 332"/>
                <a:gd name="T2" fmla="*/ 200 w 333"/>
                <a:gd name="T3" fmla="*/ 4 h 332"/>
                <a:gd name="T4" fmla="*/ 231 w 333"/>
                <a:gd name="T5" fmla="*/ 13 h 332"/>
                <a:gd name="T6" fmla="*/ 259 w 333"/>
                <a:gd name="T7" fmla="*/ 29 h 332"/>
                <a:gd name="T8" fmla="*/ 284 w 333"/>
                <a:gd name="T9" fmla="*/ 49 h 332"/>
                <a:gd name="T10" fmla="*/ 305 w 333"/>
                <a:gd name="T11" fmla="*/ 74 h 332"/>
                <a:gd name="T12" fmla="*/ 320 w 333"/>
                <a:gd name="T13" fmla="*/ 102 h 332"/>
                <a:gd name="T14" fmla="*/ 330 w 333"/>
                <a:gd name="T15" fmla="*/ 133 h 332"/>
                <a:gd name="T16" fmla="*/ 333 w 333"/>
                <a:gd name="T17" fmla="*/ 167 h 332"/>
                <a:gd name="T18" fmla="*/ 330 w 333"/>
                <a:gd name="T19" fmla="*/ 200 h 332"/>
                <a:gd name="T20" fmla="*/ 320 w 333"/>
                <a:gd name="T21" fmla="*/ 232 h 332"/>
                <a:gd name="T22" fmla="*/ 305 w 333"/>
                <a:gd name="T23" fmla="*/ 260 h 332"/>
                <a:gd name="T24" fmla="*/ 284 w 333"/>
                <a:gd name="T25" fmla="*/ 284 h 332"/>
                <a:gd name="T26" fmla="*/ 259 w 333"/>
                <a:gd name="T27" fmla="*/ 304 h 332"/>
                <a:gd name="T28" fmla="*/ 231 w 333"/>
                <a:gd name="T29" fmla="*/ 319 h 332"/>
                <a:gd name="T30" fmla="*/ 200 w 333"/>
                <a:gd name="T31" fmla="*/ 329 h 332"/>
                <a:gd name="T32" fmla="*/ 166 w 333"/>
                <a:gd name="T33" fmla="*/ 332 h 332"/>
                <a:gd name="T34" fmla="*/ 133 w 333"/>
                <a:gd name="T35" fmla="*/ 329 h 332"/>
                <a:gd name="T36" fmla="*/ 102 w 333"/>
                <a:gd name="T37" fmla="*/ 319 h 332"/>
                <a:gd name="T38" fmla="*/ 74 w 333"/>
                <a:gd name="T39" fmla="*/ 304 h 332"/>
                <a:gd name="T40" fmla="*/ 49 w 333"/>
                <a:gd name="T41" fmla="*/ 284 h 332"/>
                <a:gd name="T42" fmla="*/ 28 w 333"/>
                <a:gd name="T43" fmla="*/ 260 h 332"/>
                <a:gd name="T44" fmla="*/ 13 w 333"/>
                <a:gd name="T45" fmla="*/ 232 h 332"/>
                <a:gd name="T46" fmla="*/ 3 w 333"/>
                <a:gd name="T47" fmla="*/ 200 h 332"/>
                <a:gd name="T48" fmla="*/ 0 w 333"/>
                <a:gd name="T49" fmla="*/ 167 h 332"/>
                <a:gd name="T50" fmla="*/ 3 w 333"/>
                <a:gd name="T51" fmla="*/ 133 h 332"/>
                <a:gd name="T52" fmla="*/ 13 w 333"/>
                <a:gd name="T53" fmla="*/ 102 h 332"/>
                <a:gd name="T54" fmla="*/ 28 w 333"/>
                <a:gd name="T55" fmla="*/ 74 h 332"/>
                <a:gd name="T56" fmla="*/ 49 w 333"/>
                <a:gd name="T57" fmla="*/ 49 h 332"/>
                <a:gd name="T58" fmla="*/ 74 w 333"/>
                <a:gd name="T59" fmla="*/ 29 h 332"/>
                <a:gd name="T60" fmla="*/ 102 w 333"/>
                <a:gd name="T61" fmla="*/ 13 h 332"/>
                <a:gd name="T62" fmla="*/ 133 w 333"/>
                <a:gd name="T63" fmla="*/ 4 h 332"/>
                <a:gd name="T64" fmla="*/ 166 w 333"/>
                <a:gd name="T6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2">
                  <a:moveTo>
                    <a:pt x="166" y="0"/>
                  </a:moveTo>
                  <a:lnTo>
                    <a:pt x="200" y="4"/>
                  </a:lnTo>
                  <a:lnTo>
                    <a:pt x="231" y="13"/>
                  </a:lnTo>
                  <a:lnTo>
                    <a:pt x="259" y="29"/>
                  </a:lnTo>
                  <a:lnTo>
                    <a:pt x="284" y="49"/>
                  </a:lnTo>
                  <a:lnTo>
                    <a:pt x="305" y="74"/>
                  </a:lnTo>
                  <a:lnTo>
                    <a:pt x="320" y="102"/>
                  </a:lnTo>
                  <a:lnTo>
                    <a:pt x="330" y="133"/>
                  </a:lnTo>
                  <a:lnTo>
                    <a:pt x="333" y="167"/>
                  </a:lnTo>
                  <a:lnTo>
                    <a:pt x="330" y="200"/>
                  </a:lnTo>
                  <a:lnTo>
                    <a:pt x="320" y="232"/>
                  </a:lnTo>
                  <a:lnTo>
                    <a:pt x="305" y="260"/>
                  </a:lnTo>
                  <a:lnTo>
                    <a:pt x="284" y="284"/>
                  </a:lnTo>
                  <a:lnTo>
                    <a:pt x="259" y="304"/>
                  </a:lnTo>
                  <a:lnTo>
                    <a:pt x="231" y="319"/>
                  </a:lnTo>
                  <a:lnTo>
                    <a:pt x="200" y="329"/>
                  </a:lnTo>
                  <a:lnTo>
                    <a:pt x="166" y="332"/>
                  </a:lnTo>
                  <a:lnTo>
                    <a:pt x="133" y="329"/>
                  </a:lnTo>
                  <a:lnTo>
                    <a:pt x="102" y="319"/>
                  </a:lnTo>
                  <a:lnTo>
                    <a:pt x="74" y="304"/>
                  </a:lnTo>
                  <a:lnTo>
                    <a:pt x="49" y="284"/>
                  </a:lnTo>
                  <a:lnTo>
                    <a:pt x="28" y="260"/>
                  </a:lnTo>
                  <a:lnTo>
                    <a:pt x="13" y="232"/>
                  </a:lnTo>
                  <a:lnTo>
                    <a:pt x="3" y="200"/>
                  </a:lnTo>
                  <a:lnTo>
                    <a:pt x="0" y="167"/>
                  </a:lnTo>
                  <a:lnTo>
                    <a:pt x="3" y="133"/>
                  </a:lnTo>
                  <a:lnTo>
                    <a:pt x="13" y="102"/>
                  </a:lnTo>
                  <a:lnTo>
                    <a:pt x="28" y="74"/>
                  </a:lnTo>
                  <a:lnTo>
                    <a:pt x="49" y="49"/>
                  </a:lnTo>
                  <a:lnTo>
                    <a:pt x="74" y="29"/>
                  </a:lnTo>
                  <a:lnTo>
                    <a:pt x="102" y="13"/>
                  </a:lnTo>
                  <a:lnTo>
                    <a:pt x="133" y="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0041541" y="2682875"/>
            <a:ext cx="519112" cy="566738"/>
            <a:chOff x="10040938" y="2682875"/>
            <a:chExt cx="519112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" name="Freeform 129"/>
            <p:cNvSpPr>
              <a:spLocks noEditPoints="1"/>
            </p:cNvSpPr>
            <p:nvPr/>
          </p:nvSpPr>
          <p:spPr bwMode="auto">
            <a:xfrm>
              <a:off x="10040938" y="2682875"/>
              <a:ext cx="519112" cy="566738"/>
            </a:xfrm>
            <a:custGeom>
              <a:avLst/>
              <a:gdLst>
                <a:gd name="T0" fmla="*/ 265 w 3269"/>
                <a:gd name="T1" fmla="*/ 3306 h 3570"/>
                <a:gd name="T2" fmla="*/ 3003 w 3269"/>
                <a:gd name="T3" fmla="*/ 1454 h 3570"/>
                <a:gd name="T4" fmla="*/ 265 w 3269"/>
                <a:gd name="T5" fmla="*/ 573 h 3570"/>
                <a:gd name="T6" fmla="*/ 3003 w 3269"/>
                <a:gd name="T7" fmla="*/ 1190 h 3570"/>
                <a:gd name="T8" fmla="*/ 2430 w 3269"/>
                <a:gd name="T9" fmla="*/ 573 h 3570"/>
                <a:gd name="T10" fmla="*/ 2448 w 3269"/>
                <a:gd name="T11" fmla="*/ 746 h 3570"/>
                <a:gd name="T12" fmla="*/ 2470 w 3269"/>
                <a:gd name="T13" fmla="*/ 805 h 3570"/>
                <a:gd name="T14" fmla="*/ 2471 w 3269"/>
                <a:gd name="T15" fmla="*/ 869 h 3570"/>
                <a:gd name="T16" fmla="*/ 2449 w 3269"/>
                <a:gd name="T17" fmla="*/ 926 h 3570"/>
                <a:gd name="T18" fmla="*/ 2410 w 3269"/>
                <a:gd name="T19" fmla="*/ 973 h 3570"/>
                <a:gd name="T20" fmla="*/ 2358 w 3269"/>
                <a:gd name="T21" fmla="*/ 1003 h 3570"/>
                <a:gd name="T22" fmla="*/ 2296 w 3269"/>
                <a:gd name="T23" fmla="*/ 1014 h 3570"/>
                <a:gd name="T24" fmla="*/ 2236 w 3269"/>
                <a:gd name="T25" fmla="*/ 1003 h 3570"/>
                <a:gd name="T26" fmla="*/ 2183 w 3269"/>
                <a:gd name="T27" fmla="*/ 973 h 3570"/>
                <a:gd name="T28" fmla="*/ 2145 w 3269"/>
                <a:gd name="T29" fmla="*/ 926 h 3570"/>
                <a:gd name="T30" fmla="*/ 2123 w 3269"/>
                <a:gd name="T31" fmla="*/ 869 h 3570"/>
                <a:gd name="T32" fmla="*/ 2123 w 3269"/>
                <a:gd name="T33" fmla="*/ 805 h 3570"/>
                <a:gd name="T34" fmla="*/ 2146 w 3269"/>
                <a:gd name="T35" fmla="*/ 746 h 3570"/>
                <a:gd name="T36" fmla="*/ 2164 w 3269"/>
                <a:gd name="T37" fmla="*/ 573 h 3570"/>
                <a:gd name="T38" fmla="*/ 1104 w 3269"/>
                <a:gd name="T39" fmla="*/ 722 h 3570"/>
                <a:gd name="T40" fmla="*/ 1136 w 3269"/>
                <a:gd name="T41" fmla="*/ 775 h 3570"/>
                <a:gd name="T42" fmla="*/ 1148 w 3269"/>
                <a:gd name="T43" fmla="*/ 837 h 3570"/>
                <a:gd name="T44" fmla="*/ 1137 w 3269"/>
                <a:gd name="T45" fmla="*/ 899 h 3570"/>
                <a:gd name="T46" fmla="*/ 1107 w 3269"/>
                <a:gd name="T47" fmla="*/ 951 h 3570"/>
                <a:gd name="T48" fmla="*/ 1060 w 3269"/>
                <a:gd name="T49" fmla="*/ 990 h 3570"/>
                <a:gd name="T50" fmla="*/ 1003 w 3269"/>
                <a:gd name="T51" fmla="*/ 1010 h 3570"/>
                <a:gd name="T52" fmla="*/ 940 w 3269"/>
                <a:gd name="T53" fmla="*/ 1010 h 3570"/>
                <a:gd name="T54" fmla="*/ 883 w 3269"/>
                <a:gd name="T55" fmla="*/ 990 h 3570"/>
                <a:gd name="T56" fmla="*/ 837 w 3269"/>
                <a:gd name="T57" fmla="*/ 951 h 3570"/>
                <a:gd name="T58" fmla="*/ 806 w 3269"/>
                <a:gd name="T59" fmla="*/ 899 h 3570"/>
                <a:gd name="T60" fmla="*/ 795 w 3269"/>
                <a:gd name="T61" fmla="*/ 837 h 3570"/>
                <a:gd name="T62" fmla="*/ 807 w 3269"/>
                <a:gd name="T63" fmla="*/ 775 h 3570"/>
                <a:gd name="T64" fmla="*/ 839 w 3269"/>
                <a:gd name="T65" fmla="*/ 722 h 3570"/>
                <a:gd name="T66" fmla="*/ 265 w 3269"/>
                <a:gd name="T67" fmla="*/ 573 h 3570"/>
                <a:gd name="T68" fmla="*/ 1104 w 3269"/>
                <a:gd name="T69" fmla="*/ 0 h 3570"/>
                <a:gd name="T70" fmla="*/ 2164 w 3269"/>
                <a:gd name="T71" fmla="*/ 308 h 3570"/>
                <a:gd name="T72" fmla="*/ 2430 w 3269"/>
                <a:gd name="T73" fmla="*/ 0 h 3570"/>
                <a:gd name="T74" fmla="*/ 3269 w 3269"/>
                <a:gd name="T75" fmla="*/ 308 h 3570"/>
                <a:gd name="T76" fmla="*/ 0 w 3269"/>
                <a:gd name="T77" fmla="*/ 3570 h 3570"/>
                <a:gd name="T78" fmla="*/ 839 w 3269"/>
                <a:gd name="T79" fmla="*/ 308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69" h="3570">
                  <a:moveTo>
                    <a:pt x="265" y="1454"/>
                  </a:moveTo>
                  <a:lnTo>
                    <a:pt x="265" y="3306"/>
                  </a:lnTo>
                  <a:lnTo>
                    <a:pt x="3003" y="3306"/>
                  </a:lnTo>
                  <a:lnTo>
                    <a:pt x="3003" y="1454"/>
                  </a:lnTo>
                  <a:lnTo>
                    <a:pt x="265" y="1454"/>
                  </a:lnTo>
                  <a:close/>
                  <a:moveTo>
                    <a:pt x="265" y="573"/>
                  </a:moveTo>
                  <a:lnTo>
                    <a:pt x="265" y="1190"/>
                  </a:lnTo>
                  <a:lnTo>
                    <a:pt x="3003" y="1190"/>
                  </a:lnTo>
                  <a:lnTo>
                    <a:pt x="3003" y="573"/>
                  </a:lnTo>
                  <a:lnTo>
                    <a:pt x="2430" y="573"/>
                  </a:lnTo>
                  <a:lnTo>
                    <a:pt x="2430" y="722"/>
                  </a:lnTo>
                  <a:lnTo>
                    <a:pt x="2448" y="746"/>
                  </a:lnTo>
                  <a:lnTo>
                    <a:pt x="2461" y="775"/>
                  </a:lnTo>
                  <a:lnTo>
                    <a:pt x="2470" y="805"/>
                  </a:lnTo>
                  <a:lnTo>
                    <a:pt x="2473" y="837"/>
                  </a:lnTo>
                  <a:lnTo>
                    <a:pt x="2471" y="869"/>
                  </a:lnTo>
                  <a:lnTo>
                    <a:pt x="2462" y="899"/>
                  </a:lnTo>
                  <a:lnTo>
                    <a:pt x="2449" y="926"/>
                  </a:lnTo>
                  <a:lnTo>
                    <a:pt x="2432" y="951"/>
                  </a:lnTo>
                  <a:lnTo>
                    <a:pt x="2410" y="973"/>
                  </a:lnTo>
                  <a:lnTo>
                    <a:pt x="2386" y="990"/>
                  </a:lnTo>
                  <a:lnTo>
                    <a:pt x="2358" y="1003"/>
                  </a:lnTo>
                  <a:lnTo>
                    <a:pt x="2329" y="1010"/>
                  </a:lnTo>
                  <a:lnTo>
                    <a:pt x="2296" y="1014"/>
                  </a:lnTo>
                  <a:lnTo>
                    <a:pt x="2265" y="1010"/>
                  </a:lnTo>
                  <a:lnTo>
                    <a:pt x="2236" y="1003"/>
                  </a:lnTo>
                  <a:lnTo>
                    <a:pt x="2207" y="990"/>
                  </a:lnTo>
                  <a:lnTo>
                    <a:pt x="2183" y="973"/>
                  </a:lnTo>
                  <a:lnTo>
                    <a:pt x="2162" y="951"/>
                  </a:lnTo>
                  <a:lnTo>
                    <a:pt x="2145" y="926"/>
                  </a:lnTo>
                  <a:lnTo>
                    <a:pt x="2132" y="899"/>
                  </a:lnTo>
                  <a:lnTo>
                    <a:pt x="2123" y="869"/>
                  </a:lnTo>
                  <a:lnTo>
                    <a:pt x="2120" y="837"/>
                  </a:lnTo>
                  <a:lnTo>
                    <a:pt x="2123" y="805"/>
                  </a:lnTo>
                  <a:lnTo>
                    <a:pt x="2132" y="775"/>
                  </a:lnTo>
                  <a:lnTo>
                    <a:pt x="2146" y="746"/>
                  </a:lnTo>
                  <a:lnTo>
                    <a:pt x="2164" y="722"/>
                  </a:lnTo>
                  <a:lnTo>
                    <a:pt x="2164" y="573"/>
                  </a:lnTo>
                  <a:lnTo>
                    <a:pt x="1104" y="573"/>
                  </a:lnTo>
                  <a:lnTo>
                    <a:pt x="1104" y="722"/>
                  </a:lnTo>
                  <a:lnTo>
                    <a:pt x="1122" y="746"/>
                  </a:lnTo>
                  <a:lnTo>
                    <a:pt x="1136" y="775"/>
                  </a:lnTo>
                  <a:lnTo>
                    <a:pt x="1145" y="805"/>
                  </a:lnTo>
                  <a:lnTo>
                    <a:pt x="1148" y="837"/>
                  </a:lnTo>
                  <a:lnTo>
                    <a:pt x="1145" y="869"/>
                  </a:lnTo>
                  <a:lnTo>
                    <a:pt x="1137" y="899"/>
                  </a:lnTo>
                  <a:lnTo>
                    <a:pt x="1124" y="926"/>
                  </a:lnTo>
                  <a:lnTo>
                    <a:pt x="1107" y="951"/>
                  </a:lnTo>
                  <a:lnTo>
                    <a:pt x="1085" y="973"/>
                  </a:lnTo>
                  <a:lnTo>
                    <a:pt x="1060" y="990"/>
                  </a:lnTo>
                  <a:lnTo>
                    <a:pt x="1033" y="1003"/>
                  </a:lnTo>
                  <a:lnTo>
                    <a:pt x="1003" y="1010"/>
                  </a:lnTo>
                  <a:lnTo>
                    <a:pt x="971" y="1014"/>
                  </a:lnTo>
                  <a:lnTo>
                    <a:pt x="940" y="1010"/>
                  </a:lnTo>
                  <a:lnTo>
                    <a:pt x="910" y="1003"/>
                  </a:lnTo>
                  <a:lnTo>
                    <a:pt x="883" y="990"/>
                  </a:lnTo>
                  <a:lnTo>
                    <a:pt x="858" y="973"/>
                  </a:lnTo>
                  <a:lnTo>
                    <a:pt x="837" y="951"/>
                  </a:lnTo>
                  <a:lnTo>
                    <a:pt x="819" y="926"/>
                  </a:lnTo>
                  <a:lnTo>
                    <a:pt x="806" y="899"/>
                  </a:lnTo>
                  <a:lnTo>
                    <a:pt x="798" y="869"/>
                  </a:lnTo>
                  <a:lnTo>
                    <a:pt x="795" y="837"/>
                  </a:lnTo>
                  <a:lnTo>
                    <a:pt x="798" y="805"/>
                  </a:lnTo>
                  <a:lnTo>
                    <a:pt x="807" y="775"/>
                  </a:lnTo>
                  <a:lnTo>
                    <a:pt x="821" y="746"/>
                  </a:lnTo>
                  <a:lnTo>
                    <a:pt x="839" y="722"/>
                  </a:lnTo>
                  <a:lnTo>
                    <a:pt x="839" y="573"/>
                  </a:lnTo>
                  <a:lnTo>
                    <a:pt x="265" y="573"/>
                  </a:lnTo>
                  <a:close/>
                  <a:moveTo>
                    <a:pt x="839" y="0"/>
                  </a:moveTo>
                  <a:lnTo>
                    <a:pt x="1104" y="0"/>
                  </a:lnTo>
                  <a:lnTo>
                    <a:pt x="1104" y="308"/>
                  </a:lnTo>
                  <a:lnTo>
                    <a:pt x="2164" y="308"/>
                  </a:lnTo>
                  <a:lnTo>
                    <a:pt x="2164" y="0"/>
                  </a:lnTo>
                  <a:lnTo>
                    <a:pt x="2430" y="0"/>
                  </a:lnTo>
                  <a:lnTo>
                    <a:pt x="2430" y="308"/>
                  </a:lnTo>
                  <a:lnTo>
                    <a:pt x="3269" y="308"/>
                  </a:lnTo>
                  <a:lnTo>
                    <a:pt x="3269" y="3570"/>
                  </a:lnTo>
                  <a:lnTo>
                    <a:pt x="0" y="3570"/>
                  </a:lnTo>
                  <a:lnTo>
                    <a:pt x="0" y="308"/>
                  </a:lnTo>
                  <a:lnTo>
                    <a:pt x="839" y="308"/>
                  </a:lnTo>
                  <a:lnTo>
                    <a:pt x="8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130"/>
            <p:cNvSpPr>
              <a:spLocks noChangeArrowheads="1"/>
            </p:cNvSpPr>
            <p:nvPr/>
          </p:nvSpPr>
          <p:spPr bwMode="auto">
            <a:xfrm>
              <a:off x="10153650" y="2955925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131"/>
            <p:cNvSpPr>
              <a:spLocks noChangeArrowheads="1"/>
            </p:cNvSpPr>
            <p:nvPr/>
          </p:nvSpPr>
          <p:spPr bwMode="auto">
            <a:xfrm>
              <a:off x="10237788" y="2955925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132"/>
            <p:cNvSpPr>
              <a:spLocks noChangeArrowheads="1"/>
            </p:cNvSpPr>
            <p:nvPr/>
          </p:nvSpPr>
          <p:spPr bwMode="auto">
            <a:xfrm>
              <a:off x="10321925" y="2955925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Rectangle 133"/>
            <p:cNvSpPr>
              <a:spLocks noChangeArrowheads="1"/>
            </p:cNvSpPr>
            <p:nvPr/>
          </p:nvSpPr>
          <p:spPr bwMode="auto">
            <a:xfrm>
              <a:off x="10406063" y="2955925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Rectangle 134"/>
            <p:cNvSpPr>
              <a:spLocks noChangeArrowheads="1"/>
            </p:cNvSpPr>
            <p:nvPr/>
          </p:nvSpPr>
          <p:spPr bwMode="auto">
            <a:xfrm>
              <a:off x="10153650" y="3040063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135"/>
            <p:cNvSpPr>
              <a:spLocks noChangeArrowheads="1"/>
            </p:cNvSpPr>
            <p:nvPr/>
          </p:nvSpPr>
          <p:spPr bwMode="auto">
            <a:xfrm>
              <a:off x="10237788" y="3040063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136"/>
            <p:cNvSpPr>
              <a:spLocks noChangeArrowheads="1"/>
            </p:cNvSpPr>
            <p:nvPr/>
          </p:nvSpPr>
          <p:spPr bwMode="auto">
            <a:xfrm>
              <a:off x="10321925" y="3040063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137"/>
            <p:cNvSpPr>
              <a:spLocks noChangeArrowheads="1"/>
            </p:cNvSpPr>
            <p:nvPr/>
          </p:nvSpPr>
          <p:spPr bwMode="auto">
            <a:xfrm>
              <a:off x="10406063" y="3040063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138"/>
            <p:cNvSpPr>
              <a:spLocks noChangeArrowheads="1"/>
            </p:cNvSpPr>
            <p:nvPr/>
          </p:nvSpPr>
          <p:spPr bwMode="auto">
            <a:xfrm>
              <a:off x="10153650" y="3124200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139"/>
            <p:cNvSpPr>
              <a:spLocks noChangeArrowheads="1"/>
            </p:cNvSpPr>
            <p:nvPr/>
          </p:nvSpPr>
          <p:spPr bwMode="auto">
            <a:xfrm>
              <a:off x="10237788" y="3124200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40"/>
            <p:cNvSpPr>
              <a:spLocks noChangeArrowheads="1"/>
            </p:cNvSpPr>
            <p:nvPr/>
          </p:nvSpPr>
          <p:spPr bwMode="auto">
            <a:xfrm>
              <a:off x="10321925" y="3124200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141"/>
            <p:cNvSpPr>
              <a:spLocks noChangeArrowheads="1"/>
            </p:cNvSpPr>
            <p:nvPr/>
          </p:nvSpPr>
          <p:spPr bwMode="auto">
            <a:xfrm>
              <a:off x="10406063" y="3124200"/>
              <a:ext cx="4127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9081441" y="2714625"/>
            <a:ext cx="568325" cy="503238"/>
            <a:chOff x="9099550" y="2714625"/>
            <a:chExt cx="568325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1" name="Freeform 146"/>
            <p:cNvSpPr>
              <a:spLocks noEditPoints="1"/>
            </p:cNvSpPr>
            <p:nvPr/>
          </p:nvSpPr>
          <p:spPr bwMode="auto">
            <a:xfrm>
              <a:off x="9099550" y="2714625"/>
              <a:ext cx="568325" cy="503238"/>
            </a:xfrm>
            <a:custGeom>
              <a:avLst/>
              <a:gdLst>
                <a:gd name="T0" fmla="*/ 527 w 3580"/>
                <a:gd name="T1" fmla="*/ 1243 h 3168"/>
                <a:gd name="T2" fmla="*/ 279 w 3580"/>
                <a:gd name="T3" fmla="*/ 2927 h 3168"/>
                <a:gd name="T4" fmla="*/ 2365 w 3580"/>
                <a:gd name="T5" fmla="*/ 2927 h 3168"/>
                <a:gd name="T6" fmla="*/ 2612 w 3580"/>
                <a:gd name="T7" fmla="*/ 1243 h 3168"/>
                <a:gd name="T8" fmla="*/ 527 w 3580"/>
                <a:gd name="T9" fmla="*/ 1243 h 3168"/>
                <a:gd name="T10" fmla="*/ 2890 w 3580"/>
                <a:gd name="T11" fmla="*/ 1013 h 3168"/>
                <a:gd name="T12" fmla="*/ 2608 w 3580"/>
                <a:gd name="T13" fmla="*/ 2927 h 3168"/>
                <a:gd name="T14" fmla="*/ 3285 w 3580"/>
                <a:gd name="T15" fmla="*/ 2927 h 3168"/>
                <a:gd name="T16" fmla="*/ 2890 w 3580"/>
                <a:gd name="T17" fmla="*/ 1013 h 3168"/>
                <a:gd name="T18" fmla="*/ 712 w 3580"/>
                <a:gd name="T19" fmla="*/ 441 h 3168"/>
                <a:gd name="T20" fmla="*/ 659 w 3580"/>
                <a:gd name="T21" fmla="*/ 441 h 3168"/>
                <a:gd name="T22" fmla="*/ 649 w 3580"/>
                <a:gd name="T23" fmla="*/ 441 h 3168"/>
                <a:gd name="T24" fmla="*/ 645 w 3580"/>
                <a:gd name="T25" fmla="*/ 441 h 3168"/>
                <a:gd name="T26" fmla="*/ 562 w 3580"/>
                <a:gd name="T27" fmla="*/ 1002 h 3168"/>
                <a:gd name="T28" fmla="*/ 2648 w 3580"/>
                <a:gd name="T29" fmla="*/ 1002 h 3168"/>
                <a:gd name="T30" fmla="*/ 2731 w 3580"/>
                <a:gd name="T31" fmla="*/ 441 h 3168"/>
                <a:gd name="T32" fmla="*/ 2508 w 3580"/>
                <a:gd name="T33" fmla="*/ 441 h 3168"/>
                <a:gd name="T34" fmla="*/ 2508 w 3580"/>
                <a:gd name="T35" fmla="*/ 642 h 3168"/>
                <a:gd name="T36" fmla="*/ 2267 w 3580"/>
                <a:gd name="T37" fmla="*/ 642 h 3168"/>
                <a:gd name="T38" fmla="*/ 2267 w 3580"/>
                <a:gd name="T39" fmla="*/ 441 h 3168"/>
                <a:gd name="T40" fmla="*/ 2026 w 3580"/>
                <a:gd name="T41" fmla="*/ 441 h 3168"/>
                <a:gd name="T42" fmla="*/ 2026 w 3580"/>
                <a:gd name="T43" fmla="*/ 642 h 3168"/>
                <a:gd name="T44" fmla="*/ 1786 w 3580"/>
                <a:gd name="T45" fmla="*/ 642 h 3168"/>
                <a:gd name="T46" fmla="*/ 1786 w 3580"/>
                <a:gd name="T47" fmla="*/ 441 h 3168"/>
                <a:gd name="T48" fmla="*/ 1545 w 3580"/>
                <a:gd name="T49" fmla="*/ 441 h 3168"/>
                <a:gd name="T50" fmla="*/ 1545 w 3580"/>
                <a:gd name="T51" fmla="*/ 642 h 3168"/>
                <a:gd name="T52" fmla="*/ 1304 w 3580"/>
                <a:gd name="T53" fmla="*/ 642 h 3168"/>
                <a:gd name="T54" fmla="*/ 1304 w 3580"/>
                <a:gd name="T55" fmla="*/ 441 h 3168"/>
                <a:gd name="T56" fmla="*/ 1063 w 3580"/>
                <a:gd name="T57" fmla="*/ 441 h 3168"/>
                <a:gd name="T58" fmla="*/ 1063 w 3580"/>
                <a:gd name="T59" fmla="*/ 642 h 3168"/>
                <a:gd name="T60" fmla="*/ 822 w 3580"/>
                <a:gd name="T61" fmla="*/ 642 h 3168"/>
                <a:gd name="T62" fmla="*/ 822 w 3580"/>
                <a:gd name="T63" fmla="*/ 441 h 3168"/>
                <a:gd name="T64" fmla="*/ 712 w 3580"/>
                <a:gd name="T65" fmla="*/ 441 h 3168"/>
                <a:gd name="T66" fmla="*/ 822 w 3580"/>
                <a:gd name="T67" fmla="*/ 0 h 3168"/>
                <a:gd name="T68" fmla="*/ 1063 w 3580"/>
                <a:gd name="T69" fmla="*/ 0 h 3168"/>
                <a:gd name="T70" fmla="*/ 1063 w 3580"/>
                <a:gd name="T71" fmla="*/ 201 h 3168"/>
                <a:gd name="T72" fmla="*/ 1304 w 3580"/>
                <a:gd name="T73" fmla="*/ 201 h 3168"/>
                <a:gd name="T74" fmla="*/ 1304 w 3580"/>
                <a:gd name="T75" fmla="*/ 0 h 3168"/>
                <a:gd name="T76" fmla="*/ 1545 w 3580"/>
                <a:gd name="T77" fmla="*/ 0 h 3168"/>
                <a:gd name="T78" fmla="*/ 1545 w 3580"/>
                <a:gd name="T79" fmla="*/ 201 h 3168"/>
                <a:gd name="T80" fmla="*/ 1786 w 3580"/>
                <a:gd name="T81" fmla="*/ 201 h 3168"/>
                <a:gd name="T82" fmla="*/ 1786 w 3580"/>
                <a:gd name="T83" fmla="*/ 0 h 3168"/>
                <a:gd name="T84" fmla="*/ 2026 w 3580"/>
                <a:gd name="T85" fmla="*/ 0 h 3168"/>
                <a:gd name="T86" fmla="*/ 2026 w 3580"/>
                <a:gd name="T87" fmla="*/ 201 h 3168"/>
                <a:gd name="T88" fmla="*/ 2267 w 3580"/>
                <a:gd name="T89" fmla="*/ 201 h 3168"/>
                <a:gd name="T90" fmla="*/ 2267 w 3580"/>
                <a:gd name="T91" fmla="*/ 0 h 3168"/>
                <a:gd name="T92" fmla="*/ 2508 w 3580"/>
                <a:gd name="T93" fmla="*/ 0 h 3168"/>
                <a:gd name="T94" fmla="*/ 2508 w 3580"/>
                <a:gd name="T95" fmla="*/ 201 h 3168"/>
                <a:gd name="T96" fmla="*/ 2968 w 3580"/>
                <a:gd name="T97" fmla="*/ 201 h 3168"/>
                <a:gd name="T98" fmla="*/ 3580 w 3580"/>
                <a:gd name="T99" fmla="*/ 3168 h 3168"/>
                <a:gd name="T100" fmla="*/ 0 w 3580"/>
                <a:gd name="T101" fmla="*/ 3168 h 3168"/>
                <a:gd name="T102" fmla="*/ 437 w 3580"/>
                <a:gd name="T103" fmla="*/ 201 h 3168"/>
                <a:gd name="T104" fmla="*/ 822 w 3580"/>
                <a:gd name="T105" fmla="*/ 201 h 3168"/>
                <a:gd name="T106" fmla="*/ 822 w 3580"/>
                <a:gd name="T107" fmla="*/ 0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80" h="3168">
                  <a:moveTo>
                    <a:pt x="527" y="1243"/>
                  </a:moveTo>
                  <a:lnTo>
                    <a:pt x="279" y="2927"/>
                  </a:lnTo>
                  <a:lnTo>
                    <a:pt x="2365" y="2927"/>
                  </a:lnTo>
                  <a:lnTo>
                    <a:pt x="2612" y="1243"/>
                  </a:lnTo>
                  <a:lnTo>
                    <a:pt x="527" y="1243"/>
                  </a:lnTo>
                  <a:close/>
                  <a:moveTo>
                    <a:pt x="2890" y="1013"/>
                  </a:moveTo>
                  <a:lnTo>
                    <a:pt x="2608" y="2927"/>
                  </a:lnTo>
                  <a:lnTo>
                    <a:pt x="3285" y="2927"/>
                  </a:lnTo>
                  <a:lnTo>
                    <a:pt x="2890" y="1013"/>
                  </a:lnTo>
                  <a:close/>
                  <a:moveTo>
                    <a:pt x="712" y="441"/>
                  </a:moveTo>
                  <a:lnTo>
                    <a:pt x="659" y="441"/>
                  </a:lnTo>
                  <a:lnTo>
                    <a:pt x="649" y="441"/>
                  </a:lnTo>
                  <a:lnTo>
                    <a:pt x="645" y="441"/>
                  </a:lnTo>
                  <a:lnTo>
                    <a:pt x="562" y="1002"/>
                  </a:lnTo>
                  <a:lnTo>
                    <a:pt x="2648" y="1002"/>
                  </a:lnTo>
                  <a:lnTo>
                    <a:pt x="2731" y="441"/>
                  </a:lnTo>
                  <a:lnTo>
                    <a:pt x="2508" y="441"/>
                  </a:lnTo>
                  <a:lnTo>
                    <a:pt x="2508" y="642"/>
                  </a:lnTo>
                  <a:lnTo>
                    <a:pt x="2267" y="642"/>
                  </a:lnTo>
                  <a:lnTo>
                    <a:pt x="2267" y="441"/>
                  </a:lnTo>
                  <a:lnTo>
                    <a:pt x="2026" y="441"/>
                  </a:lnTo>
                  <a:lnTo>
                    <a:pt x="2026" y="642"/>
                  </a:lnTo>
                  <a:lnTo>
                    <a:pt x="1786" y="642"/>
                  </a:lnTo>
                  <a:lnTo>
                    <a:pt x="1786" y="441"/>
                  </a:lnTo>
                  <a:lnTo>
                    <a:pt x="1545" y="441"/>
                  </a:lnTo>
                  <a:lnTo>
                    <a:pt x="1545" y="642"/>
                  </a:lnTo>
                  <a:lnTo>
                    <a:pt x="1304" y="642"/>
                  </a:lnTo>
                  <a:lnTo>
                    <a:pt x="1304" y="441"/>
                  </a:lnTo>
                  <a:lnTo>
                    <a:pt x="1063" y="441"/>
                  </a:lnTo>
                  <a:lnTo>
                    <a:pt x="1063" y="642"/>
                  </a:lnTo>
                  <a:lnTo>
                    <a:pt x="822" y="642"/>
                  </a:lnTo>
                  <a:lnTo>
                    <a:pt x="822" y="441"/>
                  </a:lnTo>
                  <a:lnTo>
                    <a:pt x="712" y="441"/>
                  </a:lnTo>
                  <a:close/>
                  <a:moveTo>
                    <a:pt x="822" y="0"/>
                  </a:moveTo>
                  <a:lnTo>
                    <a:pt x="1063" y="0"/>
                  </a:lnTo>
                  <a:lnTo>
                    <a:pt x="1063" y="201"/>
                  </a:lnTo>
                  <a:lnTo>
                    <a:pt x="1304" y="201"/>
                  </a:lnTo>
                  <a:lnTo>
                    <a:pt x="1304" y="0"/>
                  </a:lnTo>
                  <a:lnTo>
                    <a:pt x="1545" y="0"/>
                  </a:lnTo>
                  <a:lnTo>
                    <a:pt x="1545" y="201"/>
                  </a:lnTo>
                  <a:lnTo>
                    <a:pt x="1786" y="201"/>
                  </a:lnTo>
                  <a:lnTo>
                    <a:pt x="1786" y="0"/>
                  </a:lnTo>
                  <a:lnTo>
                    <a:pt x="2026" y="0"/>
                  </a:lnTo>
                  <a:lnTo>
                    <a:pt x="2026" y="201"/>
                  </a:lnTo>
                  <a:lnTo>
                    <a:pt x="2267" y="201"/>
                  </a:lnTo>
                  <a:lnTo>
                    <a:pt x="2267" y="0"/>
                  </a:lnTo>
                  <a:lnTo>
                    <a:pt x="2508" y="0"/>
                  </a:lnTo>
                  <a:lnTo>
                    <a:pt x="2508" y="201"/>
                  </a:lnTo>
                  <a:lnTo>
                    <a:pt x="2968" y="201"/>
                  </a:lnTo>
                  <a:lnTo>
                    <a:pt x="3580" y="3168"/>
                  </a:lnTo>
                  <a:lnTo>
                    <a:pt x="0" y="3168"/>
                  </a:lnTo>
                  <a:lnTo>
                    <a:pt x="437" y="201"/>
                  </a:lnTo>
                  <a:lnTo>
                    <a:pt x="822" y="201"/>
                  </a:lnTo>
                  <a:lnTo>
                    <a:pt x="8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47"/>
            <p:cNvSpPr>
              <a:spLocks/>
            </p:cNvSpPr>
            <p:nvPr/>
          </p:nvSpPr>
          <p:spPr bwMode="auto">
            <a:xfrm>
              <a:off x="9237663" y="2951163"/>
              <a:ext cx="44450" cy="38100"/>
            </a:xfrm>
            <a:custGeom>
              <a:avLst/>
              <a:gdLst>
                <a:gd name="T0" fmla="*/ 34 w 275"/>
                <a:gd name="T1" fmla="*/ 0 h 242"/>
                <a:gd name="T2" fmla="*/ 275 w 275"/>
                <a:gd name="T3" fmla="*/ 0 h 242"/>
                <a:gd name="T4" fmla="*/ 241 w 275"/>
                <a:gd name="T5" fmla="*/ 242 h 242"/>
                <a:gd name="T6" fmla="*/ 0 w 275"/>
                <a:gd name="T7" fmla="*/ 242 h 242"/>
                <a:gd name="T8" fmla="*/ 34 w 27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42">
                  <a:moveTo>
                    <a:pt x="34" y="0"/>
                  </a:moveTo>
                  <a:lnTo>
                    <a:pt x="275" y="0"/>
                  </a:lnTo>
                  <a:lnTo>
                    <a:pt x="241" y="242"/>
                  </a:lnTo>
                  <a:lnTo>
                    <a:pt x="0" y="24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48"/>
            <p:cNvSpPr>
              <a:spLocks/>
            </p:cNvSpPr>
            <p:nvPr/>
          </p:nvSpPr>
          <p:spPr bwMode="auto">
            <a:xfrm>
              <a:off x="9226550" y="3027363"/>
              <a:ext cx="44450" cy="38100"/>
            </a:xfrm>
            <a:custGeom>
              <a:avLst/>
              <a:gdLst>
                <a:gd name="T0" fmla="*/ 34 w 276"/>
                <a:gd name="T1" fmla="*/ 0 h 241"/>
                <a:gd name="T2" fmla="*/ 276 w 276"/>
                <a:gd name="T3" fmla="*/ 0 h 241"/>
                <a:gd name="T4" fmla="*/ 241 w 276"/>
                <a:gd name="T5" fmla="*/ 241 h 241"/>
                <a:gd name="T6" fmla="*/ 0 w 276"/>
                <a:gd name="T7" fmla="*/ 241 h 241"/>
                <a:gd name="T8" fmla="*/ 34 w 276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241">
                  <a:moveTo>
                    <a:pt x="34" y="0"/>
                  </a:moveTo>
                  <a:lnTo>
                    <a:pt x="276" y="0"/>
                  </a:lnTo>
                  <a:lnTo>
                    <a:pt x="241" y="241"/>
                  </a:lnTo>
                  <a:lnTo>
                    <a:pt x="0" y="24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9217025" y="3103563"/>
              <a:ext cx="42863" cy="38100"/>
            </a:xfrm>
            <a:custGeom>
              <a:avLst/>
              <a:gdLst>
                <a:gd name="T0" fmla="*/ 33 w 274"/>
                <a:gd name="T1" fmla="*/ 0 h 241"/>
                <a:gd name="T2" fmla="*/ 274 w 274"/>
                <a:gd name="T3" fmla="*/ 0 h 241"/>
                <a:gd name="T4" fmla="*/ 241 w 274"/>
                <a:gd name="T5" fmla="*/ 241 h 241"/>
                <a:gd name="T6" fmla="*/ 0 w 274"/>
                <a:gd name="T7" fmla="*/ 241 h 241"/>
                <a:gd name="T8" fmla="*/ 33 w 274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41">
                  <a:moveTo>
                    <a:pt x="33" y="0"/>
                  </a:moveTo>
                  <a:lnTo>
                    <a:pt x="274" y="0"/>
                  </a:lnTo>
                  <a:lnTo>
                    <a:pt x="241" y="241"/>
                  </a:lnTo>
                  <a:lnTo>
                    <a:pt x="0" y="24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9293225" y="3103563"/>
              <a:ext cx="42863" cy="38100"/>
            </a:xfrm>
            <a:custGeom>
              <a:avLst/>
              <a:gdLst>
                <a:gd name="T0" fmla="*/ 34 w 275"/>
                <a:gd name="T1" fmla="*/ 0 h 241"/>
                <a:gd name="T2" fmla="*/ 275 w 275"/>
                <a:gd name="T3" fmla="*/ 0 h 241"/>
                <a:gd name="T4" fmla="*/ 241 w 275"/>
                <a:gd name="T5" fmla="*/ 241 h 241"/>
                <a:gd name="T6" fmla="*/ 0 w 275"/>
                <a:gd name="T7" fmla="*/ 241 h 241"/>
                <a:gd name="T8" fmla="*/ 34 w 275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41">
                  <a:moveTo>
                    <a:pt x="34" y="0"/>
                  </a:moveTo>
                  <a:lnTo>
                    <a:pt x="275" y="0"/>
                  </a:lnTo>
                  <a:lnTo>
                    <a:pt x="241" y="241"/>
                  </a:lnTo>
                  <a:lnTo>
                    <a:pt x="0" y="24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9304338" y="3027363"/>
              <a:ext cx="42863" cy="38100"/>
            </a:xfrm>
            <a:custGeom>
              <a:avLst/>
              <a:gdLst>
                <a:gd name="T0" fmla="*/ 34 w 275"/>
                <a:gd name="T1" fmla="*/ 0 h 241"/>
                <a:gd name="T2" fmla="*/ 275 w 275"/>
                <a:gd name="T3" fmla="*/ 0 h 241"/>
                <a:gd name="T4" fmla="*/ 240 w 275"/>
                <a:gd name="T5" fmla="*/ 241 h 241"/>
                <a:gd name="T6" fmla="*/ 0 w 275"/>
                <a:gd name="T7" fmla="*/ 241 h 241"/>
                <a:gd name="T8" fmla="*/ 34 w 275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41">
                  <a:moveTo>
                    <a:pt x="34" y="0"/>
                  </a:moveTo>
                  <a:lnTo>
                    <a:pt x="275" y="0"/>
                  </a:lnTo>
                  <a:lnTo>
                    <a:pt x="240" y="241"/>
                  </a:lnTo>
                  <a:lnTo>
                    <a:pt x="0" y="24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52"/>
            <p:cNvSpPr>
              <a:spLocks/>
            </p:cNvSpPr>
            <p:nvPr/>
          </p:nvSpPr>
          <p:spPr bwMode="auto">
            <a:xfrm>
              <a:off x="9380538" y="3027363"/>
              <a:ext cx="42863" cy="38100"/>
            </a:xfrm>
            <a:custGeom>
              <a:avLst/>
              <a:gdLst>
                <a:gd name="T0" fmla="*/ 34 w 275"/>
                <a:gd name="T1" fmla="*/ 0 h 241"/>
                <a:gd name="T2" fmla="*/ 275 w 275"/>
                <a:gd name="T3" fmla="*/ 0 h 241"/>
                <a:gd name="T4" fmla="*/ 241 w 275"/>
                <a:gd name="T5" fmla="*/ 241 h 241"/>
                <a:gd name="T6" fmla="*/ 0 w 275"/>
                <a:gd name="T7" fmla="*/ 241 h 241"/>
                <a:gd name="T8" fmla="*/ 34 w 275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41">
                  <a:moveTo>
                    <a:pt x="34" y="0"/>
                  </a:moveTo>
                  <a:lnTo>
                    <a:pt x="275" y="0"/>
                  </a:lnTo>
                  <a:lnTo>
                    <a:pt x="241" y="241"/>
                  </a:lnTo>
                  <a:lnTo>
                    <a:pt x="0" y="24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53"/>
            <p:cNvSpPr>
              <a:spLocks/>
            </p:cNvSpPr>
            <p:nvPr/>
          </p:nvSpPr>
          <p:spPr bwMode="auto">
            <a:xfrm>
              <a:off x="9391650" y="2951163"/>
              <a:ext cx="42863" cy="38100"/>
            </a:xfrm>
            <a:custGeom>
              <a:avLst/>
              <a:gdLst>
                <a:gd name="T0" fmla="*/ 33 w 274"/>
                <a:gd name="T1" fmla="*/ 0 h 242"/>
                <a:gd name="T2" fmla="*/ 274 w 274"/>
                <a:gd name="T3" fmla="*/ 0 h 242"/>
                <a:gd name="T4" fmla="*/ 240 w 274"/>
                <a:gd name="T5" fmla="*/ 242 h 242"/>
                <a:gd name="T6" fmla="*/ 0 w 274"/>
                <a:gd name="T7" fmla="*/ 242 h 242"/>
                <a:gd name="T8" fmla="*/ 33 w 274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42">
                  <a:moveTo>
                    <a:pt x="33" y="0"/>
                  </a:moveTo>
                  <a:lnTo>
                    <a:pt x="274" y="0"/>
                  </a:lnTo>
                  <a:lnTo>
                    <a:pt x="240" y="242"/>
                  </a:lnTo>
                  <a:lnTo>
                    <a:pt x="0" y="24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54"/>
            <p:cNvSpPr>
              <a:spLocks/>
            </p:cNvSpPr>
            <p:nvPr/>
          </p:nvSpPr>
          <p:spPr bwMode="auto">
            <a:xfrm>
              <a:off x="9369425" y="3103563"/>
              <a:ext cx="44450" cy="38100"/>
            </a:xfrm>
            <a:custGeom>
              <a:avLst/>
              <a:gdLst>
                <a:gd name="T0" fmla="*/ 34 w 275"/>
                <a:gd name="T1" fmla="*/ 0 h 241"/>
                <a:gd name="T2" fmla="*/ 275 w 275"/>
                <a:gd name="T3" fmla="*/ 0 h 241"/>
                <a:gd name="T4" fmla="*/ 241 w 275"/>
                <a:gd name="T5" fmla="*/ 241 h 241"/>
                <a:gd name="T6" fmla="*/ 0 w 275"/>
                <a:gd name="T7" fmla="*/ 241 h 241"/>
                <a:gd name="T8" fmla="*/ 34 w 275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41">
                  <a:moveTo>
                    <a:pt x="34" y="0"/>
                  </a:moveTo>
                  <a:lnTo>
                    <a:pt x="275" y="0"/>
                  </a:lnTo>
                  <a:lnTo>
                    <a:pt x="241" y="241"/>
                  </a:lnTo>
                  <a:lnTo>
                    <a:pt x="0" y="24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55"/>
            <p:cNvSpPr>
              <a:spLocks/>
            </p:cNvSpPr>
            <p:nvPr/>
          </p:nvSpPr>
          <p:spPr bwMode="auto">
            <a:xfrm>
              <a:off x="9313863" y="2951163"/>
              <a:ext cx="44450" cy="38100"/>
            </a:xfrm>
            <a:custGeom>
              <a:avLst/>
              <a:gdLst>
                <a:gd name="T0" fmla="*/ 34 w 274"/>
                <a:gd name="T1" fmla="*/ 0 h 242"/>
                <a:gd name="T2" fmla="*/ 274 w 274"/>
                <a:gd name="T3" fmla="*/ 0 h 242"/>
                <a:gd name="T4" fmla="*/ 241 w 274"/>
                <a:gd name="T5" fmla="*/ 242 h 242"/>
                <a:gd name="T6" fmla="*/ 0 w 274"/>
                <a:gd name="T7" fmla="*/ 242 h 242"/>
                <a:gd name="T8" fmla="*/ 34 w 274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42">
                  <a:moveTo>
                    <a:pt x="34" y="0"/>
                  </a:moveTo>
                  <a:lnTo>
                    <a:pt x="274" y="0"/>
                  </a:lnTo>
                  <a:lnTo>
                    <a:pt x="241" y="242"/>
                  </a:lnTo>
                  <a:lnTo>
                    <a:pt x="0" y="24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8146740" y="2703513"/>
            <a:ext cx="566738" cy="525462"/>
            <a:chOff x="8229600" y="2703513"/>
            <a:chExt cx="566738" cy="525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3" name="Freeform 160"/>
            <p:cNvSpPr>
              <a:spLocks noEditPoints="1"/>
            </p:cNvSpPr>
            <p:nvPr/>
          </p:nvSpPr>
          <p:spPr bwMode="auto">
            <a:xfrm>
              <a:off x="8229600" y="2703513"/>
              <a:ext cx="566738" cy="525462"/>
            </a:xfrm>
            <a:custGeom>
              <a:avLst/>
              <a:gdLst>
                <a:gd name="T0" fmla="*/ 1420 w 3570"/>
                <a:gd name="T1" fmla="*/ 1615 h 3307"/>
                <a:gd name="T2" fmla="*/ 371 w 3570"/>
                <a:gd name="T3" fmla="*/ 3033 h 3307"/>
                <a:gd name="T4" fmla="*/ 1075 w 3570"/>
                <a:gd name="T5" fmla="*/ 3076 h 3307"/>
                <a:gd name="T6" fmla="*/ 1178 w 3570"/>
                <a:gd name="T7" fmla="*/ 3011 h 3307"/>
                <a:gd name="T8" fmla="*/ 1081 w 3570"/>
                <a:gd name="T9" fmla="*/ 1472 h 3307"/>
                <a:gd name="T10" fmla="*/ 768 w 3570"/>
                <a:gd name="T11" fmla="*/ 1538 h 3307"/>
                <a:gd name="T12" fmla="*/ 455 w 3570"/>
                <a:gd name="T13" fmla="*/ 1472 h 3307"/>
                <a:gd name="T14" fmla="*/ 1945 w 3570"/>
                <a:gd name="T15" fmla="*/ 1396 h 3307"/>
                <a:gd name="T16" fmla="*/ 1881 w 3570"/>
                <a:gd name="T17" fmla="*/ 1500 h 3307"/>
                <a:gd name="T18" fmla="*/ 1925 w 3570"/>
                <a:gd name="T19" fmla="*/ 2589 h 3307"/>
                <a:gd name="T20" fmla="*/ 3251 w 3570"/>
                <a:gd name="T21" fmla="*/ 2611 h 3307"/>
                <a:gd name="T22" fmla="*/ 3336 w 3570"/>
                <a:gd name="T23" fmla="*/ 2526 h 3307"/>
                <a:gd name="T24" fmla="*/ 3315 w 3570"/>
                <a:gd name="T25" fmla="*/ 1427 h 3307"/>
                <a:gd name="T26" fmla="*/ 1996 w 3570"/>
                <a:gd name="T27" fmla="*/ 1384 h 3307"/>
                <a:gd name="T28" fmla="*/ 546 w 3570"/>
                <a:gd name="T29" fmla="*/ 279 h 3307"/>
                <a:gd name="T30" fmla="*/ 334 w 3570"/>
                <a:gd name="T31" fmla="*/ 451 h 3307"/>
                <a:gd name="T32" fmla="*/ 234 w 3570"/>
                <a:gd name="T33" fmla="*/ 711 h 3307"/>
                <a:gd name="T34" fmla="*/ 278 w 3570"/>
                <a:gd name="T35" fmla="*/ 992 h 3307"/>
                <a:gd name="T36" fmla="*/ 450 w 3570"/>
                <a:gd name="T37" fmla="*/ 1203 h 3307"/>
                <a:gd name="T38" fmla="*/ 710 w 3570"/>
                <a:gd name="T39" fmla="*/ 1304 h 3307"/>
                <a:gd name="T40" fmla="*/ 990 w 3570"/>
                <a:gd name="T41" fmla="*/ 1259 h 3307"/>
                <a:gd name="T42" fmla="*/ 1201 w 3570"/>
                <a:gd name="T43" fmla="*/ 1087 h 3307"/>
                <a:gd name="T44" fmla="*/ 1303 w 3570"/>
                <a:gd name="T45" fmla="*/ 828 h 3307"/>
                <a:gd name="T46" fmla="*/ 1257 w 3570"/>
                <a:gd name="T47" fmla="*/ 547 h 3307"/>
                <a:gd name="T48" fmla="*/ 1085 w 3570"/>
                <a:gd name="T49" fmla="*/ 335 h 3307"/>
                <a:gd name="T50" fmla="*/ 827 w 3570"/>
                <a:gd name="T51" fmla="*/ 234 h 3307"/>
                <a:gd name="T52" fmla="*/ 971 w 3570"/>
                <a:gd name="T53" fmla="*/ 27 h 3307"/>
                <a:gd name="T54" fmla="*/ 1262 w 3570"/>
                <a:gd name="T55" fmla="*/ 181 h 3307"/>
                <a:gd name="T56" fmla="*/ 1462 w 3570"/>
                <a:gd name="T57" fmla="*/ 440 h 3307"/>
                <a:gd name="T58" fmla="*/ 1535 w 3570"/>
                <a:gd name="T59" fmla="*/ 770 h 3307"/>
                <a:gd name="T60" fmla="*/ 1454 w 3570"/>
                <a:gd name="T61" fmla="*/ 1113 h 3307"/>
                <a:gd name="T62" fmla="*/ 1708 w 3570"/>
                <a:gd name="T63" fmla="*/ 1309 h 3307"/>
                <a:gd name="T64" fmla="*/ 1868 w 3570"/>
                <a:gd name="T65" fmla="*/ 1178 h 3307"/>
                <a:gd name="T66" fmla="*/ 3271 w 3570"/>
                <a:gd name="T67" fmla="*/ 1156 h 3307"/>
                <a:gd name="T68" fmla="*/ 3468 w 3570"/>
                <a:gd name="T69" fmla="*/ 1255 h 3307"/>
                <a:gd name="T70" fmla="*/ 3567 w 3570"/>
                <a:gd name="T71" fmla="*/ 1453 h 3307"/>
                <a:gd name="T72" fmla="*/ 3543 w 3570"/>
                <a:gd name="T73" fmla="*/ 2634 h 3307"/>
                <a:gd name="T74" fmla="*/ 3399 w 3570"/>
                <a:gd name="T75" fmla="*/ 2798 h 3307"/>
                <a:gd name="T76" fmla="*/ 1996 w 3570"/>
                <a:gd name="T77" fmla="*/ 2845 h 3307"/>
                <a:gd name="T78" fmla="*/ 1795 w 3570"/>
                <a:gd name="T79" fmla="*/ 2780 h 3307"/>
                <a:gd name="T80" fmla="*/ 1670 w 3570"/>
                <a:gd name="T81" fmla="*/ 2615 h 3307"/>
                <a:gd name="T82" fmla="*/ 1393 w 3570"/>
                <a:gd name="T83" fmla="*/ 3095 h 3307"/>
                <a:gd name="T84" fmla="*/ 1250 w 3570"/>
                <a:gd name="T85" fmla="*/ 3259 h 3307"/>
                <a:gd name="T86" fmla="*/ 461 w 3570"/>
                <a:gd name="T87" fmla="*/ 3307 h 3307"/>
                <a:gd name="T88" fmla="*/ 250 w 3570"/>
                <a:gd name="T89" fmla="*/ 3234 h 3307"/>
                <a:gd name="T90" fmla="*/ 128 w 3570"/>
                <a:gd name="T91" fmla="*/ 3052 h 3307"/>
                <a:gd name="T92" fmla="*/ 53 w 3570"/>
                <a:gd name="T93" fmla="*/ 1049 h 3307"/>
                <a:gd name="T94" fmla="*/ 3 w 3570"/>
                <a:gd name="T95" fmla="*/ 699 h 3307"/>
                <a:gd name="T96" fmla="*/ 105 w 3570"/>
                <a:gd name="T97" fmla="*/ 382 h 3307"/>
                <a:gd name="T98" fmla="*/ 326 w 3570"/>
                <a:gd name="T99" fmla="*/ 141 h 3307"/>
                <a:gd name="T100" fmla="*/ 630 w 3570"/>
                <a:gd name="T101" fmla="*/ 12 h 3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70" h="3307">
                  <a:moveTo>
                    <a:pt x="1420" y="1615"/>
                  </a:moveTo>
                  <a:lnTo>
                    <a:pt x="1420" y="2384"/>
                  </a:lnTo>
                  <a:lnTo>
                    <a:pt x="1651" y="2384"/>
                  </a:lnTo>
                  <a:lnTo>
                    <a:pt x="1651" y="1615"/>
                  </a:lnTo>
                  <a:lnTo>
                    <a:pt x="1420" y="1615"/>
                  </a:lnTo>
                  <a:close/>
                  <a:moveTo>
                    <a:pt x="345" y="1411"/>
                  </a:moveTo>
                  <a:lnTo>
                    <a:pt x="345" y="2960"/>
                  </a:lnTo>
                  <a:lnTo>
                    <a:pt x="348" y="2987"/>
                  </a:lnTo>
                  <a:lnTo>
                    <a:pt x="357" y="3011"/>
                  </a:lnTo>
                  <a:lnTo>
                    <a:pt x="371" y="3033"/>
                  </a:lnTo>
                  <a:lnTo>
                    <a:pt x="388" y="3050"/>
                  </a:lnTo>
                  <a:lnTo>
                    <a:pt x="410" y="3064"/>
                  </a:lnTo>
                  <a:lnTo>
                    <a:pt x="434" y="3073"/>
                  </a:lnTo>
                  <a:lnTo>
                    <a:pt x="461" y="3076"/>
                  </a:lnTo>
                  <a:lnTo>
                    <a:pt x="1075" y="3076"/>
                  </a:lnTo>
                  <a:lnTo>
                    <a:pt x="1101" y="3073"/>
                  </a:lnTo>
                  <a:lnTo>
                    <a:pt x="1125" y="3064"/>
                  </a:lnTo>
                  <a:lnTo>
                    <a:pt x="1147" y="3050"/>
                  </a:lnTo>
                  <a:lnTo>
                    <a:pt x="1165" y="3033"/>
                  </a:lnTo>
                  <a:lnTo>
                    <a:pt x="1178" y="3011"/>
                  </a:lnTo>
                  <a:lnTo>
                    <a:pt x="1187" y="2987"/>
                  </a:lnTo>
                  <a:lnTo>
                    <a:pt x="1190" y="2960"/>
                  </a:lnTo>
                  <a:lnTo>
                    <a:pt x="1190" y="1411"/>
                  </a:lnTo>
                  <a:lnTo>
                    <a:pt x="1137" y="1443"/>
                  </a:lnTo>
                  <a:lnTo>
                    <a:pt x="1081" y="1472"/>
                  </a:lnTo>
                  <a:lnTo>
                    <a:pt x="1022" y="1494"/>
                  </a:lnTo>
                  <a:lnTo>
                    <a:pt x="962" y="1513"/>
                  </a:lnTo>
                  <a:lnTo>
                    <a:pt x="898" y="1527"/>
                  </a:lnTo>
                  <a:lnTo>
                    <a:pt x="834" y="1536"/>
                  </a:lnTo>
                  <a:lnTo>
                    <a:pt x="768" y="1538"/>
                  </a:lnTo>
                  <a:lnTo>
                    <a:pt x="702" y="1536"/>
                  </a:lnTo>
                  <a:lnTo>
                    <a:pt x="637" y="1527"/>
                  </a:lnTo>
                  <a:lnTo>
                    <a:pt x="574" y="1513"/>
                  </a:lnTo>
                  <a:lnTo>
                    <a:pt x="514" y="1494"/>
                  </a:lnTo>
                  <a:lnTo>
                    <a:pt x="455" y="1472"/>
                  </a:lnTo>
                  <a:lnTo>
                    <a:pt x="399" y="1443"/>
                  </a:lnTo>
                  <a:lnTo>
                    <a:pt x="345" y="1411"/>
                  </a:lnTo>
                  <a:close/>
                  <a:moveTo>
                    <a:pt x="1996" y="1384"/>
                  </a:moveTo>
                  <a:lnTo>
                    <a:pt x="1970" y="1387"/>
                  </a:lnTo>
                  <a:lnTo>
                    <a:pt x="1945" y="1396"/>
                  </a:lnTo>
                  <a:lnTo>
                    <a:pt x="1925" y="1410"/>
                  </a:lnTo>
                  <a:lnTo>
                    <a:pt x="1906" y="1427"/>
                  </a:lnTo>
                  <a:lnTo>
                    <a:pt x="1893" y="1449"/>
                  </a:lnTo>
                  <a:lnTo>
                    <a:pt x="1885" y="1473"/>
                  </a:lnTo>
                  <a:lnTo>
                    <a:pt x="1881" y="1500"/>
                  </a:lnTo>
                  <a:lnTo>
                    <a:pt x="1881" y="2499"/>
                  </a:lnTo>
                  <a:lnTo>
                    <a:pt x="1885" y="2526"/>
                  </a:lnTo>
                  <a:lnTo>
                    <a:pt x="1893" y="2550"/>
                  </a:lnTo>
                  <a:lnTo>
                    <a:pt x="1906" y="2571"/>
                  </a:lnTo>
                  <a:lnTo>
                    <a:pt x="1925" y="2589"/>
                  </a:lnTo>
                  <a:lnTo>
                    <a:pt x="1945" y="2603"/>
                  </a:lnTo>
                  <a:lnTo>
                    <a:pt x="1970" y="2611"/>
                  </a:lnTo>
                  <a:lnTo>
                    <a:pt x="1996" y="2615"/>
                  </a:lnTo>
                  <a:lnTo>
                    <a:pt x="3225" y="2615"/>
                  </a:lnTo>
                  <a:lnTo>
                    <a:pt x="3251" y="2611"/>
                  </a:lnTo>
                  <a:lnTo>
                    <a:pt x="3275" y="2603"/>
                  </a:lnTo>
                  <a:lnTo>
                    <a:pt x="3296" y="2589"/>
                  </a:lnTo>
                  <a:lnTo>
                    <a:pt x="3315" y="2571"/>
                  </a:lnTo>
                  <a:lnTo>
                    <a:pt x="3328" y="2550"/>
                  </a:lnTo>
                  <a:lnTo>
                    <a:pt x="3336" y="2526"/>
                  </a:lnTo>
                  <a:lnTo>
                    <a:pt x="3340" y="2499"/>
                  </a:lnTo>
                  <a:lnTo>
                    <a:pt x="3340" y="1500"/>
                  </a:lnTo>
                  <a:lnTo>
                    <a:pt x="3336" y="1473"/>
                  </a:lnTo>
                  <a:lnTo>
                    <a:pt x="3328" y="1449"/>
                  </a:lnTo>
                  <a:lnTo>
                    <a:pt x="3315" y="1427"/>
                  </a:lnTo>
                  <a:lnTo>
                    <a:pt x="3296" y="1410"/>
                  </a:lnTo>
                  <a:lnTo>
                    <a:pt x="3275" y="1396"/>
                  </a:lnTo>
                  <a:lnTo>
                    <a:pt x="3251" y="1387"/>
                  </a:lnTo>
                  <a:lnTo>
                    <a:pt x="3225" y="1384"/>
                  </a:lnTo>
                  <a:lnTo>
                    <a:pt x="1996" y="1384"/>
                  </a:lnTo>
                  <a:close/>
                  <a:moveTo>
                    <a:pt x="768" y="231"/>
                  </a:moveTo>
                  <a:lnTo>
                    <a:pt x="710" y="234"/>
                  </a:lnTo>
                  <a:lnTo>
                    <a:pt x="652" y="243"/>
                  </a:lnTo>
                  <a:lnTo>
                    <a:pt x="598" y="258"/>
                  </a:lnTo>
                  <a:lnTo>
                    <a:pt x="546" y="279"/>
                  </a:lnTo>
                  <a:lnTo>
                    <a:pt x="497" y="305"/>
                  </a:lnTo>
                  <a:lnTo>
                    <a:pt x="450" y="335"/>
                  </a:lnTo>
                  <a:lnTo>
                    <a:pt x="408" y="370"/>
                  </a:lnTo>
                  <a:lnTo>
                    <a:pt x="369" y="409"/>
                  </a:lnTo>
                  <a:lnTo>
                    <a:pt x="334" y="451"/>
                  </a:lnTo>
                  <a:lnTo>
                    <a:pt x="304" y="498"/>
                  </a:lnTo>
                  <a:lnTo>
                    <a:pt x="278" y="547"/>
                  </a:lnTo>
                  <a:lnTo>
                    <a:pt x="257" y="599"/>
                  </a:lnTo>
                  <a:lnTo>
                    <a:pt x="242" y="654"/>
                  </a:lnTo>
                  <a:lnTo>
                    <a:pt x="234" y="711"/>
                  </a:lnTo>
                  <a:lnTo>
                    <a:pt x="230" y="770"/>
                  </a:lnTo>
                  <a:lnTo>
                    <a:pt x="234" y="828"/>
                  </a:lnTo>
                  <a:lnTo>
                    <a:pt x="242" y="884"/>
                  </a:lnTo>
                  <a:lnTo>
                    <a:pt x="257" y="939"/>
                  </a:lnTo>
                  <a:lnTo>
                    <a:pt x="278" y="992"/>
                  </a:lnTo>
                  <a:lnTo>
                    <a:pt x="304" y="1040"/>
                  </a:lnTo>
                  <a:lnTo>
                    <a:pt x="334" y="1087"/>
                  </a:lnTo>
                  <a:lnTo>
                    <a:pt x="369" y="1129"/>
                  </a:lnTo>
                  <a:lnTo>
                    <a:pt x="408" y="1168"/>
                  </a:lnTo>
                  <a:lnTo>
                    <a:pt x="450" y="1203"/>
                  </a:lnTo>
                  <a:lnTo>
                    <a:pt x="497" y="1233"/>
                  </a:lnTo>
                  <a:lnTo>
                    <a:pt x="546" y="1259"/>
                  </a:lnTo>
                  <a:lnTo>
                    <a:pt x="598" y="1280"/>
                  </a:lnTo>
                  <a:lnTo>
                    <a:pt x="652" y="1295"/>
                  </a:lnTo>
                  <a:lnTo>
                    <a:pt x="710" y="1304"/>
                  </a:lnTo>
                  <a:lnTo>
                    <a:pt x="768" y="1307"/>
                  </a:lnTo>
                  <a:lnTo>
                    <a:pt x="827" y="1304"/>
                  </a:lnTo>
                  <a:lnTo>
                    <a:pt x="883" y="1295"/>
                  </a:lnTo>
                  <a:lnTo>
                    <a:pt x="938" y="1280"/>
                  </a:lnTo>
                  <a:lnTo>
                    <a:pt x="990" y="1259"/>
                  </a:lnTo>
                  <a:lnTo>
                    <a:pt x="1039" y="1233"/>
                  </a:lnTo>
                  <a:lnTo>
                    <a:pt x="1085" y="1203"/>
                  </a:lnTo>
                  <a:lnTo>
                    <a:pt x="1127" y="1168"/>
                  </a:lnTo>
                  <a:lnTo>
                    <a:pt x="1166" y="1129"/>
                  </a:lnTo>
                  <a:lnTo>
                    <a:pt x="1201" y="1087"/>
                  </a:lnTo>
                  <a:lnTo>
                    <a:pt x="1232" y="1040"/>
                  </a:lnTo>
                  <a:lnTo>
                    <a:pt x="1257" y="992"/>
                  </a:lnTo>
                  <a:lnTo>
                    <a:pt x="1278" y="939"/>
                  </a:lnTo>
                  <a:lnTo>
                    <a:pt x="1293" y="884"/>
                  </a:lnTo>
                  <a:lnTo>
                    <a:pt x="1303" y="828"/>
                  </a:lnTo>
                  <a:lnTo>
                    <a:pt x="1305" y="770"/>
                  </a:lnTo>
                  <a:lnTo>
                    <a:pt x="1303" y="711"/>
                  </a:lnTo>
                  <a:lnTo>
                    <a:pt x="1293" y="654"/>
                  </a:lnTo>
                  <a:lnTo>
                    <a:pt x="1278" y="599"/>
                  </a:lnTo>
                  <a:lnTo>
                    <a:pt x="1257" y="547"/>
                  </a:lnTo>
                  <a:lnTo>
                    <a:pt x="1232" y="498"/>
                  </a:lnTo>
                  <a:lnTo>
                    <a:pt x="1201" y="451"/>
                  </a:lnTo>
                  <a:lnTo>
                    <a:pt x="1166" y="409"/>
                  </a:lnTo>
                  <a:lnTo>
                    <a:pt x="1127" y="370"/>
                  </a:lnTo>
                  <a:lnTo>
                    <a:pt x="1085" y="335"/>
                  </a:lnTo>
                  <a:lnTo>
                    <a:pt x="1039" y="305"/>
                  </a:lnTo>
                  <a:lnTo>
                    <a:pt x="990" y="279"/>
                  </a:lnTo>
                  <a:lnTo>
                    <a:pt x="938" y="258"/>
                  </a:lnTo>
                  <a:lnTo>
                    <a:pt x="883" y="243"/>
                  </a:lnTo>
                  <a:lnTo>
                    <a:pt x="827" y="234"/>
                  </a:lnTo>
                  <a:lnTo>
                    <a:pt x="768" y="231"/>
                  </a:lnTo>
                  <a:close/>
                  <a:moveTo>
                    <a:pt x="768" y="0"/>
                  </a:moveTo>
                  <a:lnTo>
                    <a:pt x="837" y="4"/>
                  </a:lnTo>
                  <a:lnTo>
                    <a:pt x="905" y="12"/>
                  </a:lnTo>
                  <a:lnTo>
                    <a:pt x="971" y="27"/>
                  </a:lnTo>
                  <a:lnTo>
                    <a:pt x="1035" y="48"/>
                  </a:lnTo>
                  <a:lnTo>
                    <a:pt x="1097" y="74"/>
                  </a:lnTo>
                  <a:lnTo>
                    <a:pt x="1155" y="105"/>
                  </a:lnTo>
                  <a:lnTo>
                    <a:pt x="1211" y="141"/>
                  </a:lnTo>
                  <a:lnTo>
                    <a:pt x="1262" y="181"/>
                  </a:lnTo>
                  <a:lnTo>
                    <a:pt x="1310" y="226"/>
                  </a:lnTo>
                  <a:lnTo>
                    <a:pt x="1354" y="274"/>
                  </a:lnTo>
                  <a:lnTo>
                    <a:pt x="1394" y="326"/>
                  </a:lnTo>
                  <a:lnTo>
                    <a:pt x="1430" y="382"/>
                  </a:lnTo>
                  <a:lnTo>
                    <a:pt x="1462" y="440"/>
                  </a:lnTo>
                  <a:lnTo>
                    <a:pt x="1488" y="501"/>
                  </a:lnTo>
                  <a:lnTo>
                    <a:pt x="1508" y="565"/>
                  </a:lnTo>
                  <a:lnTo>
                    <a:pt x="1523" y="631"/>
                  </a:lnTo>
                  <a:lnTo>
                    <a:pt x="1532" y="699"/>
                  </a:lnTo>
                  <a:lnTo>
                    <a:pt x="1535" y="770"/>
                  </a:lnTo>
                  <a:lnTo>
                    <a:pt x="1532" y="842"/>
                  </a:lnTo>
                  <a:lnTo>
                    <a:pt x="1522" y="914"/>
                  </a:lnTo>
                  <a:lnTo>
                    <a:pt x="1505" y="983"/>
                  </a:lnTo>
                  <a:lnTo>
                    <a:pt x="1482" y="1049"/>
                  </a:lnTo>
                  <a:lnTo>
                    <a:pt x="1454" y="1113"/>
                  </a:lnTo>
                  <a:lnTo>
                    <a:pt x="1420" y="1174"/>
                  </a:lnTo>
                  <a:lnTo>
                    <a:pt x="1420" y="1384"/>
                  </a:lnTo>
                  <a:lnTo>
                    <a:pt x="1670" y="1384"/>
                  </a:lnTo>
                  <a:lnTo>
                    <a:pt x="1687" y="1345"/>
                  </a:lnTo>
                  <a:lnTo>
                    <a:pt x="1708" y="1309"/>
                  </a:lnTo>
                  <a:lnTo>
                    <a:pt x="1733" y="1275"/>
                  </a:lnTo>
                  <a:lnTo>
                    <a:pt x="1762" y="1245"/>
                  </a:lnTo>
                  <a:lnTo>
                    <a:pt x="1795" y="1218"/>
                  </a:lnTo>
                  <a:lnTo>
                    <a:pt x="1830" y="1196"/>
                  </a:lnTo>
                  <a:lnTo>
                    <a:pt x="1868" y="1178"/>
                  </a:lnTo>
                  <a:lnTo>
                    <a:pt x="1909" y="1165"/>
                  </a:lnTo>
                  <a:lnTo>
                    <a:pt x="1952" y="1156"/>
                  </a:lnTo>
                  <a:lnTo>
                    <a:pt x="1996" y="1153"/>
                  </a:lnTo>
                  <a:lnTo>
                    <a:pt x="3225" y="1153"/>
                  </a:lnTo>
                  <a:lnTo>
                    <a:pt x="3271" y="1156"/>
                  </a:lnTo>
                  <a:lnTo>
                    <a:pt x="3316" y="1166"/>
                  </a:lnTo>
                  <a:lnTo>
                    <a:pt x="3359" y="1181"/>
                  </a:lnTo>
                  <a:lnTo>
                    <a:pt x="3399" y="1201"/>
                  </a:lnTo>
                  <a:lnTo>
                    <a:pt x="3436" y="1226"/>
                  </a:lnTo>
                  <a:lnTo>
                    <a:pt x="3468" y="1255"/>
                  </a:lnTo>
                  <a:lnTo>
                    <a:pt x="3498" y="1288"/>
                  </a:lnTo>
                  <a:lnTo>
                    <a:pt x="3522" y="1325"/>
                  </a:lnTo>
                  <a:lnTo>
                    <a:pt x="3543" y="1365"/>
                  </a:lnTo>
                  <a:lnTo>
                    <a:pt x="3558" y="1408"/>
                  </a:lnTo>
                  <a:lnTo>
                    <a:pt x="3567" y="1453"/>
                  </a:lnTo>
                  <a:lnTo>
                    <a:pt x="3570" y="1500"/>
                  </a:lnTo>
                  <a:lnTo>
                    <a:pt x="3570" y="2499"/>
                  </a:lnTo>
                  <a:lnTo>
                    <a:pt x="3567" y="2546"/>
                  </a:lnTo>
                  <a:lnTo>
                    <a:pt x="3558" y="2591"/>
                  </a:lnTo>
                  <a:lnTo>
                    <a:pt x="3543" y="2634"/>
                  </a:lnTo>
                  <a:lnTo>
                    <a:pt x="3522" y="2673"/>
                  </a:lnTo>
                  <a:lnTo>
                    <a:pt x="3498" y="2710"/>
                  </a:lnTo>
                  <a:lnTo>
                    <a:pt x="3468" y="2744"/>
                  </a:lnTo>
                  <a:lnTo>
                    <a:pt x="3436" y="2773"/>
                  </a:lnTo>
                  <a:lnTo>
                    <a:pt x="3399" y="2798"/>
                  </a:lnTo>
                  <a:lnTo>
                    <a:pt x="3359" y="2818"/>
                  </a:lnTo>
                  <a:lnTo>
                    <a:pt x="3316" y="2832"/>
                  </a:lnTo>
                  <a:lnTo>
                    <a:pt x="3271" y="2842"/>
                  </a:lnTo>
                  <a:lnTo>
                    <a:pt x="3225" y="2845"/>
                  </a:lnTo>
                  <a:lnTo>
                    <a:pt x="1996" y="2845"/>
                  </a:lnTo>
                  <a:lnTo>
                    <a:pt x="1952" y="2842"/>
                  </a:lnTo>
                  <a:lnTo>
                    <a:pt x="1909" y="2834"/>
                  </a:lnTo>
                  <a:lnTo>
                    <a:pt x="1868" y="2821"/>
                  </a:lnTo>
                  <a:lnTo>
                    <a:pt x="1830" y="2802"/>
                  </a:lnTo>
                  <a:lnTo>
                    <a:pt x="1795" y="2780"/>
                  </a:lnTo>
                  <a:lnTo>
                    <a:pt x="1762" y="2753"/>
                  </a:lnTo>
                  <a:lnTo>
                    <a:pt x="1733" y="2723"/>
                  </a:lnTo>
                  <a:lnTo>
                    <a:pt x="1708" y="2691"/>
                  </a:lnTo>
                  <a:lnTo>
                    <a:pt x="1687" y="2654"/>
                  </a:lnTo>
                  <a:lnTo>
                    <a:pt x="1670" y="2615"/>
                  </a:lnTo>
                  <a:lnTo>
                    <a:pt x="1420" y="2615"/>
                  </a:lnTo>
                  <a:lnTo>
                    <a:pt x="1420" y="2960"/>
                  </a:lnTo>
                  <a:lnTo>
                    <a:pt x="1417" y="3007"/>
                  </a:lnTo>
                  <a:lnTo>
                    <a:pt x="1407" y="3052"/>
                  </a:lnTo>
                  <a:lnTo>
                    <a:pt x="1393" y="3095"/>
                  </a:lnTo>
                  <a:lnTo>
                    <a:pt x="1373" y="3135"/>
                  </a:lnTo>
                  <a:lnTo>
                    <a:pt x="1348" y="3172"/>
                  </a:lnTo>
                  <a:lnTo>
                    <a:pt x="1319" y="3205"/>
                  </a:lnTo>
                  <a:lnTo>
                    <a:pt x="1286" y="3234"/>
                  </a:lnTo>
                  <a:lnTo>
                    <a:pt x="1250" y="3259"/>
                  </a:lnTo>
                  <a:lnTo>
                    <a:pt x="1209" y="3279"/>
                  </a:lnTo>
                  <a:lnTo>
                    <a:pt x="1166" y="3294"/>
                  </a:lnTo>
                  <a:lnTo>
                    <a:pt x="1122" y="3304"/>
                  </a:lnTo>
                  <a:lnTo>
                    <a:pt x="1075" y="3307"/>
                  </a:lnTo>
                  <a:lnTo>
                    <a:pt x="461" y="3307"/>
                  </a:lnTo>
                  <a:lnTo>
                    <a:pt x="414" y="3304"/>
                  </a:lnTo>
                  <a:lnTo>
                    <a:pt x="369" y="3294"/>
                  </a:lnTo>
                  <a:lnTo>
                    <a:pt x="327" y="3279"/>
                  </a:lnTo>
                  <a:lnTo>
                    <a:pt x="287" y="3259"/>
                  </a:lnTo>
                  <a:lnTo>
                    <a:pt x="250" y="3234"/>
                  </a:lnTo>
                  <a:lnTo>
                    <a:pt x="216" y="3205"/>
                  </a:lnTo>
                  <a:lnTo>
                    <a:pt x="187" y="3172"/>
                  </a:lnTo>
                  <a:lnTo>
                    <a:pt x="162" y="3135"/>
                  </a:lnTo>
                  <a:lnTo>
                    <a:pt x="143" y="3095"/>
                  </a:lnTo>
                  <a:lnTo>
                    <a:pt x="128" y="3052"/>
                  </a:lnTo>
                  <a:lnTo>
                    <a:pt x="118" y="3007"/>
                  </a:lnTo>
                  <a:lnTo>
                    <a:pt x="115" y="2960"/>
                  </a:lnTo>
                  <a:lnTo>
                    <a:pt x="115" y="1174"/>
                  </a:lnTo>
                  <a:lnTo>
                    <a:pt x="81" y="1113"/>
                  </a:lnTo>
                  <a:lnTo>
                    <a:pt x="53" y="1049"/>
                  </a:lnTo>
                  <a:lnTo>
                    <a:pt x="30" y="983"/>
                  </a:lnTo>
                  <a:lnTo>
                    <a:pt x="14" y="914"/>
                  </a:lnTo>
                  <a:lnTo>
                    <a:pt x="3" y="842"/>
                  </a:lnTo>
                  <a:lnTo>
                    <a:pt x="0" y="770"/>
                  </a:lnTo>
                  <a:lnTo>
                    <a:pt x="3" y="699"/>
                  </a:lnTo>
                  <a:lnTo>
                    <a:pt x="12" y="631"/>
                  </a:lnTo>
                  <a:lnTo>
                    <a:pt x="27" y="565"/>
                  </a:lnTo>
                  <a:lnTo>
                    <a:pt x="48" y="501"/>
                  </a:lnTo>
                  <a:lnTo>
                    <a:pt x="74" y="440"/>
                  </a:lnTo>
                  <a:lnTo>
                    <a:pt x="105" y="382"/>
                  </a:lnTo>
                  <a:lnTo>
                    <a:pt x="141" y="326"/>
                  </a:lnTo>
                  <a:lnTo>
                    <a:pt x="181" y="274"/>
                  </a:lnTo>
                  <a:lnTo>
                    <a:pt x="225" y="226"/>
                  </a:lnTo>
                  <a:lnTo>
                    <a:pt x="274" y="181"/>
                  </a:lnTo>
                  <a:lnTo>
                    <a:pt x="326" y="141"/>
                  </a:lnTo>
                  <a:lnTo>
                    <a:pt x="381" y="105"/>
                  </a:lnTo>
                  <a:lnTo>
                    <a:pt x="439" y="74"/>
                  </a:lnTo>
                  <a:lnTo>
                    <a:pt x="500" y="48"/>
                  </a:lnTo>
                  <a:lnTo>
                    <a:pt x="564" y="27"/>
                  </a:lnTo>
                  <a:lnTo>
                    <a:pt x="630" y="12"/>
                  </a:lnTo>
                  <a:lnTo>
                    <a:pt x="698" y="4"/>
                  </a:lnTo>
                  <a:lnTo>
                    <a:pt x="7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Rectangle 161"/>
            <p:cNvSpPr>
              <a:spLocks noChangeArrowheads="1"/>
            </p:cNvSpPr>
            <p:nvPr/>
          </p:nvSpPr>
          <p:spPr bwMode="auto">
            <a:xfrm>
              <a:off x="8321675" y="2984500"/>
              <a:ext cx="60325" cy="365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62"/>
            <p:cNvSpPr>
              <a:spLocks/>
            </p:cNvSpPr>
            <p:nvPr/>
          </p:nvSpPr>
          <p:spPr bwMode="auto">
            <a:xfrm>
              <a:off x="8607425" y="2947988"/>
              <a:ext cx="96838" cy="146050"/>
            </a:xfrm>
            <a:custGeom>
              <a:avLst/>
              <a:gdLst>
                <a:gd name="T0" fmla="*/ 0 w 614"/>
                <a:gd name="T1" fmla="*/ 0 h 923"/>
                <a:gd name="T2" fmla="*/ 614 w 614"/>
                <a:gd name="T3" fmla="*/ 461 h 923"/>
                <a:gd name="T4" fmla="*/ 0 w 614"/>
                <a:gd name="T5" fmla="*/ 923 h 923"/>
                <a:gd name="T6" fmla="*/ 0 w 614"/>
                <a:gd name="T7" fmla="*/ 0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923">
                  <a:moveTo>
                    <a:pt x="0" y="0"/>
                  </a:moveTo>
                  <a:lnTo>
                    <a:pt x="614" y="461"/>
                  </a:lnTo>
                  <a:lnTo>
                    <a:pt x="0" y="9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63"/>
            <p:cNvSpPr>
              <a:spLocks/>
            </p:cNvSpPr>
            <p:nvPr/>
          </p:nvSpPr>
          <p:spPr bwMode="auto">
            <a:xfrm>
              <a:off x="8326438" y="3106738"/>
              <a:ext cx="49213" cy="49212"/>
            </a:xfrm>
            <a:custGeom>
              <a:avLst/>
              <a:gdLst>
                <a:gd name="T0" fmla="*/ 154 w 308"/>
                <a:gd name="T1" fmla="*/ 0 h 307"/>
                <a:gd name="T2" fmla="*/ 184 w 308"/>
                <a:gd name="T3" fmla="*/ 3 h 307"/>
                <a:gd name="T4" fmla="*/ 214 w 308"/>
                <a:gd name="T5" fmla="*/ 12 h 307"/>
                <a:gd name="T6" fmla="*/ 240 w 308"/>
                <a:gd name="T7" fmla="*/ 26 h 307"/>
                <a:gd name="T8" fmla="*/ 262 w 308"/>
                <a:gd name="T9" fmla="*/ 44 h 307"/>
                <a:gd name="T10" fmla="*/ 281 w 308"/>
                <a:gd name="T11" fmla="*/ 67 h 307"/>
                <a:gd name="T12" fmla="*/ 295 w 308"/>
                <a:gd name="T13" fmla="*/ 94 h 307"/>
                <a:gd name="T14" fmla="*/ 304 w 308"/>
                <a:gd name="T15" fmla="*/ 122 h 307"/>
                <a:gd name="T16" fmla="*/ 308 w 308"/>
                <a:gd name="T17" fmla="*/ 154 h 307"/>
                <a:gd name="T18" fmla="*/ 304 w 308"/>
                <a:gd name="T19" fmla="*/ 184 h 307"/>
                <a:gd name="T20" fmla="*/ 295 w 308"/>
                <a:gd name="T21" fmla="*/ 213 h 307"/>
                <a:gd name="T22" fmla="*/ 281 w 308"/>
                <a:gd name="T23" fmla="*/ 239 h 307"/>
                <a:gd name="T24" fmla="*/ 262 w 308"/>
                <a:gd name="T25" fmla="*/ 262 h 307"/>
                <a:gd name="T26" fmla="*/ 240 w 308"/>
                <a:gd name="T27" fmla="*/ 280 h 307"/>
                <a:gd name="T28" fmla="*/ 214 w 308"/>
                <a:gd name="T29" fmla="*/ 296 h 307"/>
                <a:gd name="T30" fmla="*/ 184 w 308"/>
                <a:gd name="T31" fmla="*/ 304 h 307"/>
                <a:gd name="T32" fmla="*/ 154 w 308"/>
                <a:gd name="T33" fmla="*/ 307 h 307"/>
                <a:gd name="T34" fmla="*/ 123 w 308"/>
                <a:gd name="T35" fmla="*/ 304 h 307"/>
                <a:gd name="T36" fmla="*/ 94 w 308"/>
                <a:gd name="T37" fmla="*/ 296 h 307"/>
                <a:gd name="T38" fmla="*/ 68 w 308"/>
                <a:gd name="T39" fmla="*/ 280 h 307"/>
                <a:gd name="T40" fmla="*/ 45 w 308"/>
                <a:gd name="T41" fmla="*/ 262 h 307"/>
                <a:gd name="T42" fmla="*/ 26 w 308"/>
                <a:gd name="T43" fmla="*/ 239 h 307"/>
                <a:gd name="T44" fmla="*/ 12 w 308"/>
                <a:gd name="T45" fmla="*/ 213 h 307"/>
                <a:gd name="T46" fmla="*/ 4 w 308"/>
                <a:gd name="T47" fmla="*/ 184 h 307"/>
                <a:gd name="T48" fmla="*/ 0 w 308"/>
                <a:gd name="T49" fmla="*/ 154 h 307"/>
                <a:gd name="T50" fmla="*/ 4 w 308"/>
                <a:gd name="T51" fmla="*/ 122 h 307"/>
                <a:gd name="T52" fmla="*/ 12 w 308"/>
                <a:gd name="T53" fmla="*/ 94 h 307"/>
                <a:gd name="T54" fmla="*/ 26 w 308"/>
                <a:gd name="T55" fmla="*/ 67 h 307"/>
                <a:gd name="T56" fmla="*/ 45 w 308"/>
                <a:gd name="T57" fmla="*/ 44 h 307"/>
                <a:gd name="T58" fmla="*/ 68 w 308"/>
                <a:gd name="T59" fmla="*/ 26 h 307"/>
                <a:gd name="T60" fmla="*/ 94 w 308"/>
                <a:gd name="T61" fmla="*/ 12 h 307"/>
                <a:gd name="T62" fmla="*/ 123 w 308"/>
                <a:gd name="T63" fmla="*/ 3 h 307"/>
                <a:gd name="T64" fmla="*/ 154 w 308"/>
                <a:gd name="T6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8" h="307">
                  <a:moveTo>
                    <a:pt x="154" y="0"/>
                  </a:moveTo>
                  <a:lnTo>
                    <a:pt x="184" y="3"/>
                  </a:lnTo>
                  <a:lnTo>
                    <a:pt x="214" y="12"/>
                  </a:lnTo>
                  <a:lnTo>
                    <a:pt x="240" y="26"/>
                  </a:lnTo>
                  <a:lnTo>
                    <a:pt x="262" y="44"/>
                  </a:lnTo>
                  <a:lnTo>
                    <a:pt x="281" y="67"/>
                  </a:lnTo>
                  <a:lnTo>
                    <a:pt x="295" y="94"/>
                  </a:lnTo>
                  <a:lnTo>
                    <a:pt x="304" y="122"/>
                  </a:lnTo>
                  <a:lnTo>
                    <a:pt x="308" y="154"/>
                  </a:lnTo>
                  <a:lnTo>
                    <a:pt x="304" y="184"/>
                  </a:lnTo>
                  <a:lnTo>
                    <a:pt x="295" y="213"/>
                  </a:lnTo>
                  <a:lnTo>
                    <a:pt x="281" y="239"/>
                  </a:lnTo>
                  <a:lnTo>
                    <a:pt x="262" y="262"/>
                  </a:lnTo>
                  <a:lnTo>
                    <a:pt x="240" y="280"/>
                  </a:lnTo>
                  <a:lnTo>
                    <a:pt x="214" y="296"/>
                  </a:lnTo>
                  <a:lnTo>
                    <a:pt x="184" y="304"/>
                  </a:lnTo>
                  <a:lnTo>
                    <a:pt x="154" y="307"/>
                  </a:lnTo>
                  <a:lnTo>
                    <a:pt x="123" y="304"/>
                  </a:lnTo>
                  <a:lnTo>
                    <a:pt x="94" y="296"/>
                  </a:lnTo>
                  <a:lnTo>
                    <a:pt x="68" y="280"/>
                  </a:lnTo>
                  <a:lnTo>
                    <a:pt x="45" y="262"/>
                  </a:lnTo>
                  <a:lnTo>
                    <a:pt x="26" y="239"/>
                  </a:lnTo>
                  <a:lnTo>
                    <a:pt x="12" y="213"/>
                  </a:lnTo>
                  <a:lnTo>
                    <a:pt x="4" y="184"/>
                  </a:lnTo>
                  <a:lnTo>
                    <a:pt x="0" y="154"/>
                  </a:lnTo>
                  <a:lnTo>
                    <a:pt x="4" y="122"/>
                  </a:lnTo>
                  <a:lnTo>
                    <a:pt x="12" y="94"/>
                  </a:lnTo>
                  <a:lnTo>
                    <a:pt x="26" y="67"/>
                  </a:lnTo>
                  <a:lnTo>
                    <a:pt x="45" y="44"/>
                  </a:lnTo>
                  <a:lnTo>
                    <a:pt x="68" y="26"/>
                  </a:lnTo>
                  <a:lnTo>
                    <a:pt x="94" y="12"/>
                  </a:lnTo>
                  <a:lnTo>
                    <a:pt x="123" y="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7" name="Group 1026"/>
          <p:cNvGrpSpPr/>
          <p:nvPr/>
        </p:nvGrpSpPr>
        <p:grpSpPr>
          <a:xfrm>
            <a:off x="7210453" y="2762250"/>
            <a:ext cx="568325" cy="409575"/>
            <a:chOff x="7243763" y="2762250"/>
            <a:chExt cx="568325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7" name="Freeform 168"/>
            <p:cNvSpPr>
              <a:spLocks noEditPoints="1"/>
            </p:cNvSpPr>
            <p:nvPr/>
          </p:nvSpPr>
          <p:spPr bwMode="auto">
            <a:xfrm>
              <a:off x="7243763" y="2762250"/>
              <a:ext cx="568325" cy="409575"/>
            </a:xfrm>
            <a:custGeom>
              <a:avLst/>
              <a:gdLst>
                <a:gd name="T0" fmla="*/ 976 w 3580"/>
                <a:gd name="T1" fmla="*/ 2169 h 2585"/>
                <a:gd name="T2" fmla="*/ 943 w 3580"/>
                <a:gd name="T3" fmla="*/ 2335 h 2585"/>
                <a:gd name="T4" fmla="*/ 2637 w 3580"/>
                <a:gd name="T5" fmla="*/ 2335 h 2585"/>
                <a:gd name="T6" fmla="*/ 2604 w 3580"/>
                <a:gd name="T7" fmla="*/ 2169 h 2585"/>
                <a:gd name="T8" fmla="*/ 976 w 3580"/>
                <a:gd name="T9" fmla="*/ 2169 h 2585"/>
                <a:gd name="T10" fmla="*/ 250 w 3580"/>
                <a:gd name="T11" fmla="*/ 251 h 2585"/>
                <a:gd name="T12" fmla="*/ 250 w 3580"/>
                <a:gd name="T13" fmla="*/ 2335 h 2585"/>
                <a:gd name="T14" fmla="*/ 689 w 3580"/>
                <a:gd name="T15" fmla="*/ 2335 h 2585"/>
                <a:gd name="T16" fmla="*/ 771 w 3580"/>
                <a:gd name="T17" fmla="*/ 1918 h 2585"/>
                <a:gd name="T18" fmla="*/ 2809 w 3580"/>
                <a:gd name="T19" fmla="*/ 1918 h 2585"/>
                <a:gd name="T20" fmla="*/ 2891 w 3580"/>
                <a:gd name="T21" fmla="*/ 2335 h 2585"/>
                <a:gd name="T22" fmla="*/ 3330 w 3580"/>
                <a:gd name="T23" fmla="*/ 2335 h 2585"/>
                <a:gd name="T24" fmla="*/ 3330 w 3580"/>
                <a:gd name="T25" fmla="*/ 251 h 2585"/>
                <a:gd name="T26" fmla="*/ 250 w 3580"/>
                <a:gd name="T27" fmla="*/ 251 h 2585"/>
                <a:gd name="T28" fmla="*/ 0 w 3580"/>
                <a:gd name="T29" fmla="*/ 0 h 2585"/>
                <a:gd name="T30" fmla="*/ 3580 w 3580"/>
                <a:gd name="T31" fmla="*/ 0 h 2585"/>
                <a:gd name="T32" fmla="*/ 3580 w 3580"/>
                <a:gd name="T33" fmla="*/ 2585 h 2585"/>
                <a:gd name="T34" fmla="*/ 0 w 3580"/>
                <a:gd name="T35" fmla="*/ 2585 h 2585"/>
                <a:gd name="T36" fmla="*/ 0 w 3580"/>
                <a:gd name="T37" fmla="*/ 0 h 2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80" h="2585">
                  <a:moveTo>
                    <a:pt x="976" y="2169"/>
                  </a:moveTo>
                  <a:lnTo>
                    <a:pt x="943" y="2335"/>
                  </a:lnTo>
                  <a:lnTo>
                    <a:pt x="2637" y="2335"/>
                  </a:lnTo>
                  <a:lnTo>
                    <a:pt x="2604" y="2169"/>
                  </a:lnTo>
                  <a:lnTo>
                    <a:pt x="976" y="2169"/>
                  </a:lnTo>
                  <a:close/>
                  <a:moveTo>
                    <a:pt x="250" y="251"/>
                  </a:moveTo>
                  <a:lnTo>
                    <a:pt x="250" y="2335"/>
                  </a:lnTo>
                  <a:lnTo>
                    <a:pt x="689" y="2335"/>
                  </a:lnTo>
                  <a:lnTo>
                    <a:pt x="771" y="1918"/>
                  </a:lnTo>
                  <a:lnTo>
                    <a:pt x="2809" y="1918"/>
                  </a:lnTo>
                  <a:lnTo>
                    <a:pt x="2891" y="2335"/>
                  </a:lnTo>
                  <a:lnTo>
                    <a:pt x="3330" y="2335"/>
                  </a:lnTo>
                  <a:lnTo>
                    <a:pt x="3330" y="251"/>
                  </a:lnTo>
                  <a:lnTo>
                    <a:pt x="250" y="251"/>
                  </a:lnTo>
                  <a:close/>
                  <a:moveTo>
                    <a:pt x="0" y="0"/>
                  </a:moveTo>
                  <a:lnTo>
                    <a:pt x="3580" y="0"/>
                  </a:lnTo>
                  <a:lnTo>
                    <a:pt x="3580" y="2585"/>
                  </a:lnTo>
                  <a:lnTo>
                    <a:pt x="0" y="25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69"/>
            <p:cNvSpPr>
              <a:spLocks noEditPoints="1"/>
            </p:cNvSpPr>
            <p:nvPr/>
          </p:nvSpPr>
          <p:spPr bwMode="auto">
            <a:xfrm>
              <a:off x="7350126" y="2881313"/>
              <a:ext cx="355600" cy="119062"/>
            </a:xfrm>
            <a:custGeom>
              <a:avLst/>
              <a:gdLst>
                <a:gd name="T0" fmla="*/ 1844 w 2248"/>
                <a:gd name="T1" fmla="*/ 253 h 751"/>
                <a:gd name="T2" fmla="*/ 1796 w 2248"/>
                <a:gd name="T3" fmla="*/ 278 h 751"/>
                <a:gd name="T4" fmla="*/ 1761 w 2248"/>
                <a:gd name="T5" fmla="*/ 321 h 751"/>
                <a:gd name="T6" fmla="*/ 1749 w 2248"/>
                <a:gd name="T7" fmla="*/ 375 h 751"/>
                <a:gd name="T8" fmla="*/ 1761 w 2248"/>
                <a:gd name="T9" fmla="*/ 430 h 751"/>
                <a:gd name="T10" fmla="*/ 1796 w 2248"/>
                <a:gd name="T11" fmla="*/ 473 h 751"/>
                <a:gd name="T12" fmla="*/ 1844 w 2248"/>
                <a:gd name="T13" fmla="*/ 497 h 751"/>
                <a:gd name="T14" fmla="*/ 1902 w 2248"/>
                <a:gd name="T15" fmla="*/ 497 h 751"/>
                <a:gd name="T16" fmla="*/ 1952 w 2248"/>
                <a:gd name="T17" fmla="*/ 473 h 751"/>
                <a:gd name="T18" fmla="*/ 1985 w 2248"/>
                <a:gd name="T19" fmla="*/ 430 h 751"/>
                <a:gd name="T20" fmla="*/ 1998 w 2248"/>
                <a:gd name="T21" fmla="*/ 375 h 751"/>
                <a:gd name="T22" fmla="*/ 1985 w 2248"/>
                <a:gd name="T23" fmla="*/ 321 h 751"/>
                <a:gd name="T24" fmla="*/ 1952 w 2248"/>
                <a:gd name="T25" fmla="*/ 278 h 751"/>
                <a:gd name="T26" fmla="*/ 1902 w 2248"/>
                <a:gd name="T27" fmla="*/ 253 h 751"/>
                <a:gd name="T28" fmla="*/ 728 w 2248"/>
                <a:gd name="T29" fmla="*/ 250 h 751"/>
                <a:gd name="T30" fmla="*/ 746 w 2248"/>
                <a:gd name="T31" fmla="*/ 333 h 751"/>
                <a:gd name="T32" fmla="*/ 746 w 2248"/>
                <a:gd name="T33" fmla="*/ 418 h 751"/>
                <a:gd name="T34" fmla="*/ 728 w 2248"/>
                <a:gd name="T35" fmla="*/ 500 h 751"/>
                <a:gd name="T36" fmla="*/ 1508 w 2248"/>
                <a:gd name="T37" fmla="*/ 461 h 751"/>
                <a:gd name="T38" fmla="*/ 1498 w 2248"/>
                <a:gd name="T39" fmla="*/ 375 h 751"/>
                <a:gd name="T40" fmla="*/ 1508 w 2248"/>
                <a:gd name="T41" fmla="*/ 290 h 751"/>
                <a:gd name="T42" fmla="*/ 728 w 2248"/>
                <a:gd name="T43" fmla="*/ 250 h 751"/>
                <a:gd name="T44" fmla="*/ 346 w 2248"/>
                <a:gd name="T45" fmla="*/ 253 h 751"/>
                <a:gd name="T46" fmla="*/ 296 w 2248"/>
                <a:gd name="T47" fmla="*/ 278 h 751"/>
                <a:gd name="T48" fmla="*/ 263 w 2248"/>
                <a:gd name="T49" fmla="*/ 321 h 751"/>
                <a:gd name="T50" fmla="*/ 250 w 2248"/>
                <a:gd name="T51" fmla="*/ 375 h 751"/>
                <a:gd name="T52" fmla="*/ 263 w 2248"/>
                <a:gd name="T53" fmla="*/ 430 h 751"/>
                <a:gd name="T54" fmla="*/ 296 w 2248"/>
                <a:gd name="T55" fmla="*/ 473 h 751"/>
                <a:gd name="T56" fmla="*/ 346 w 2248"/>
                <a:gd name="T57" fmla="*/ 497 h 751"/>
                <a:gd name="T58" fmla="*/ 404 w 2248"/>
                <a:gd name="T59" fmla="*/ 497 h 751"/>
                <a:gd name="T60" fmla="*/ 452 w 2248"/>
                <a:gd name="T61" fmla="*/ 473 h 751"/>
                <a:gd name="T62" fmla="*/ 487 w 2248"/>
                <a:gd name="T63" fmla="*/ 430 h 751"/>
                <a:gd name="T64" fmla="*/ 499 w 2248"/>
                <a:gd name="T65" fmla="*/ 375 h 751"/>
                <a:gd name="T66" fmla="*/ 487 w 2248"/>
                <a:gd name="T67" fmla="*/ 321 h 751"/>
                <a:gd name="T68" fmla="*/ 452 w 2248"/>
                <a:gd name="T69" fmla="*/ 278 h 751"/>
                <a:gd name="T70" fmla="*/ 404 w 2248"/>
                <a:gd name="T71" fmla="*/ 253 h 751"/>
                <a:gd name="T72" fmla="*/ 374 w 2248"/>
                <a:gd name="T73" fmla="*/ 0 h 751"/>
                <a:gd name="T74" fmla="*/ 1924 w 2248"/>
                <a:gd name="T75" fmla="*/ 3 h 751"/>
                <a:gd name="T76" fmla="*/ 2019 w 2248"/>
                <a:gd name="T77" fmla="*/ 29 h 751"/>
                <a:gd name="T78" fmla="*/ 2103 w 2248"/>
                <a:gd name="T79" fmla="*/ 78 h 751"/>
                <a:gd name="T80" fmla="*/ 2170 w 2248"/>
                <a:gd name="T81" fmla="*/ 146 h 751"/>
                <a:gd name="T82" fmla="*/ 2219 w 2248"/>
                <a:gd name="T83" fmla="*/ 229 h 751"/>
                <a:gd name="T84" fmla="*/ 2245 w 2248"/>
                <a:gd name="T85" fmla="*/ 325 h 751"/>
                <a:gd name="T86" fmla="*/ 2245 w 2248"/>
                <a:gd name="T87" fmla="*/ 426 h 751"/>
                <a:gd name="T88" fmla="*/ 2219 w 2248"/>
                <a:gd name="T89" fmla="*/ 522 h 751"/>
                <a:gd name="T90" fmla="*/ 2170 w 2248"/>
                <a:gd name="T91" fmla="*/ 604 h 751"/>
                <a:gd name="T92" fmla="*/ 2103 w 2248"/>
                <a:gd name="T93" fmla="*/ 673 h 751"/>
                <a:gd name="T94" fmla="*/ 2019 w 2248"/>
                <a:gd name="T95" fmla="*/ 722 h 751"/>
                <a:gd name="T96" fmla="*/ 1924 w 2248"/>
                <a:gd name="T97" fmla="*/ 748 h 751"/>
                <a:gd name="T98" fmla="*/ 374 w 2248"/>
                <a:gd name="T99" fmla="*/ 751 h 751"/>
                <a:gd name="T100" fmla="*/ 276 w 2248"/>
                <a:gd name="T101" fmla="*/ 737 h 751"/>
                <a:gd name="T102" fmla="*/ 186 w 2248"/>
                <a:gd name="T103" fmla="*/ 699 h 751"/>
                <a:gd name="T104" fmla="*/ 110 w 2248"/>
                <a:gd name="T105" fmla="*/ 640 h 751"/>
                <a:gd name="T106" fmla="*/ 51 w 2248"/>
                <a:gd name="T107" fmla="*/ 565 h 751"/>
                <a:gd name="T108" fmla="*/ 13 w 2248"/>
                <a:gd name="T109" fmla="*/ 475 h 751"/>
                <a:gd name="T110" fmla="*/ 0 w 2248"/>
                <a:gd name="T111" fmla="*/ 375 h 751"/>
                <a:gd name="T112" fmla="*/ 13 w 2248"/>
                <a:gd name="T113" fmla="*/ 276 h 751"/>
                <a:gd name="T114" fmla="*/ 51 w 2248"/>
                <a:gd name="T115" fmla="*/ 186 h 751"/>
                <a:gd name="T116" fmla="*/ 110 w 2248"/>
                <a:gd name="T117" fmla="*/ 110 h 751"/>
                <a:gd name="T118" fmla="*/ 186 w 2248"/>
                <a:gd name="T119" fmla="*/ 51 h 751"/>
                <a:gd name="T120" fmla="*/ 276 w 2248"/>
                <a:gd name="T121" fmla="*/ 13 h 751"/>
                <a:gd name="T122" fmla="*/ 374 w 2248"/>
                <a:gd name="T123" fmla="*/ 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48" h="751">
                  <a:moveTo>
                    <a:pt x="1874" y="250"/>
                  </a:moveTo>
                  <a:lnTo>
                    <a:pt x="1844" y="253"/>
                  </a:lnTo>
                  <a:lnTo>
                    <a:pt x="1818" y="263"/>
                  </a:lnTo>
                  <a:lnTo>
                    <a:pt x="1796" y="278"/>
                  </a:lnTo>
                  <a:lnTo>
                    <a:pt x="1776" y="297"/>
                  </a:lnTo>
                  <a:lnTo>
                    <a:pt x="1761" y="321"/>
                  </a:lnTo>
                  <a:lnTo>
                    <a:pt x="1752" y="347"/>
                  </a:lnTo>
                  <a:lnTo>
                    <a:pt x="1749" y="375"/>
                  </a:lnTo>
                  <a:lnTo>
                    <a:pt x="1752" y="404"/>
                  </a:lnTo>
                  <a:lnTo>
                    <a:pt x="1761" y="430"/>
                  </a:lnTo>
                  <a:lnTo>
                    <a:pt x="1776" y="453"/>
                  </a:lnTo>
                  <a:lnTo>
                    <a:pt x="1796" y="473"/>
                  </a:lnTo>
                  <a:lnTo>
                    <a:pt x="1818" y="488"/>
                  </a:lnTo>
                  <a:lnTo>
                    <a:pt x="1844" y="497"/>
                  </a:lnTo>
                  <a:lnTo>
                    <a:pt x="1874" y="500"/>
                  </a:lnTo>
                  <a:lnTo>
                    <a:pt x="1902" y="497"/>
                  </a:lnTo>
                  <a:lnTo>
                    <a:pt x="1928" y="488"/>
                  </a:lnTo>
                  <a:lnTo>
                    <a:pt x="1952" y="473"/>
                  </a:lnTo>
                  <a:lnTo>
                    <a:pt x="1970" y="453"/>
                  </a:lnTo>
                  <a:lnTo>
                    <a:pt x="1985" y="430"/>
                  </a:lnTo>
                  <a:lnTo>
                    <a:pt x="1995" y="404"/>
                  </a:lnTo>
                  <a:lnTo>
                    <a:pt x="1998" y="375"/>
                  </a:lnTo>
                  <a:lnTo>
                    <a:pt x="1995" y="347"/>
                  </a:lnTo>
                  <a:lnTo>
                    <a:pt x="1985" y="321"/>
                  </a:lnTo>
                  <a:lnTo>
                    <a:pt x="1970" y="297"/>
                  </a:lnTo>
                  <a:lnTo>
                    <a:pt x="1952" y="278"/>
                  </a:lnTo>
                  <a:lnTo>
                    <a:pt x="1928" y="263"/>
                  </a:lnTo>
                  <a:lnTo>
                    <a:pt x="1902" y="253"/>
                  </a:lnTo>
                  <a:lnTo>
                    <a:pt x="1874" y="250"/>
                  </a:lnTo>
                  <a:close/>
                  <a:moveTo>
                    <a:pt x="728" y="250"/>
                  </a:moveTo>
                  <a:lnTo>
                    <a:pt x="740" y="290"/>
                  </a:lnTo>
                  <a:lnTo>
                    <a:pt x="746" y="333"/>
                  </a:lnTo>
                  <a:lnTo>
                    <a:pt x="750" y="375"/>
                  </a:lnTo>
                  <a:lnTo>
                    <a:pt x="746" y="418"/>
                  </a:lnTo>
                  <a:lnTo>
                    <a:pt x="740" y="461"/>
                  </a:lnTo>
                  <a:lnTo>
                    <a:pt x="728" y="500"/>
                  </a:lnTo>
                  <a:lnTo>
                    <a:pt x="1520" y="500"/>
                  </a:lnTo>
                  <a:lnTo>
                    <a:pt x="1508" y="461"/>
                  </a:lnTo>
                  <a:lnTo>
                    <a:pt x="1502" y="418"/>
                  </a:lnTo>
                  <a:lnTo>
                    <a:pt x="1498" y="375"/>
                  </a:lnTo>
                  <a:lnTo>
                    <a:pt x="1502" y="333"/>
                  </a:lnTo>
                  <a:lnTo>
                    <a:pt x="1508" y="290"/>
                  </a:lnTo>
                  <a:lnTo>
                    <a:pt x="1520" y="250"/>
                  </a:lnTo>
                  <a:lnTo>
                    <a:pt x="728" y="250"/>
                  </a:lnTo>
                  <a:close/>
                  <a:moveTo>
                    <a:pt x="374" y="250"/>
                  </a:moveTo>
                  <a:lnTo>
                    <a:pt x="346" y="253"/>
                  </a:lnTo>
                  <a:lnTo>
                    <a:pt x="320" y="263"/>
                  </a:lnTo>
                  <a:lnTo>
                    <a:pt x="296" y="278"/>
                  </a:lnTo>
                  <a:lnTo>
                    <a:pt x="278" y="297"/>
                  </a:lnTo>
                  <a:lnTo>
                    <a:pt x="263" y="321"/>
                  </a:lnTo>
                  <a:lnTo>
                    <a:pt x="253" y="347"/>
                  </a:lnTo>
                  <a:lnTo>
                    <a:pt x="250" y="375"/>
                  </a:lnTo>
                  <a:lnTo>
                    <a:pt x="253" y="404"/>
                  </a:lnTo>
                  <a:lnTo>
                    <a:pt x="263" y="430"/>
                  </a:lnTo>
                  <a:lnTo>
                    <a:pt x="278" y="453"/>
                  </a:lnTo>
                  <a:lnTo>
                    <a:pt x="296" y="473"/>
                  </a:lnTo>
                  <a:lnTo>
                    <a:pt x="320" y="488"/>
                  </a:lnTo>
                  <a:lnTo>
                    <a:pt x="346" y="497"/>
                  </a:lnTo>
                  <a:lnTo>
                    <a:pt x="374" y="500"/>
                  </a:lnTo>
                  <a:lnTo>
                    <a:pt x="404" y="497"/>
                  </a:lnTo>
                  <a:lnTo>
                    <a:pt x="430" y="488"/>
                  </a:lnTo>
                  <a:lnTo>
                    <a:pt x="452" y="473"/>
                  </a:lnTo>
                  <a:lnTo>
                    <a:pt x="472" y="453"/>
                  </a:lnTo>
                  <a:lnTo>
                    <a:pt x="487" y="430"/>
                  </a:lnTo>
                  <a:lnTo>
                    <a:pt x="496" y="404"/>
                  </a:lnTo>
                  <a:lnTo>
                    <a:pt x="499" y="375"/>
                  </a:lnTo>
                  <a:lnTo>
                    <a:pt x="496" y="347"/>
                  </a:lnTo>
                  <a:lnTo>
                    <a:pt x="487" y="321"/>
                  </a:lnTo>
                  <a:lnTo>
                    <a:pt x="472" y="297"/>
                  </a:lnTo>
                  <a:lnTo>
                    <a:pt x="452" y="278"/>
                  </a:lnTo>
                  <a:lnTo>
                    <a:pt x="430" y="263"/>
                  </a:lnTo>
                  <a:lnTo>
                    <a:pt x="404" y="253"/>
                  </a:lnTo>
                  <a:lnTo>
                    <a:pt x="374" y="250"/>
                  </a:lnTo>
                  <a:close/>
                  <a:moveTo>
                    <a:pt x="374" y="0"/>
                  </a:moveTo>
                  <a:lnTo>
                    <a:pt x="1874" y="0"/>
                  </a:lnTo>
                  <a:lnTo>
                    <a:pt x="1924" y="3"/>
                  </a:lnTo>
                  <a:lnTo>
                    <a:pt x="1972" y="13"/>
                  </a:lnTo>
                  <a:lnTo>
                    <a:pt x="2019" y="29"/>
                  </a:lnTo>
                  <a:lnTo>
                    <a:pt x="2062" y="51"/>
                  </a:lnTo>
                  <a:lnTo>
                    <a:pt x="2103" y="78"/>
                  </a:lnTo>
                  <a:lnTo>
                    <a:pt x="2138" y="110"/>
                  </a:lnTo>
                  <a:lnTo>
                    <a:pt x="2170" y="146"/>
                  </a:lnTo>
                  <a:lnTo>
                    <a:pt x="2197" y="186"/>
                  </a:lnTo>
                  <a:lnTo>
                    <a:pt x="2219" y="229"/>
                  </a:lnTo>
                  <a:lnTo>
                    <a:pt x="2235" y="276"/>
                  </a:lnTo>
                  <a:lnTo>
                    <a:pt x="2245" y="325"/>
                  </a:lnTo>
                  <a:lnTo>
                    <a:pt x="2248" y="375"/>
                  </a:lnTo>
                  <a:lnTo>
                    <a:pt x="2245" y="426"/>
                  </a:lnTo>
                  <a:lnTo>
                    <a:pt x="2235" y="475"/>
                  </a:lnTo>
                  <a:lnTo>
                    <a:pt x="2219" y="522"/>
                  </a:lnTo>
                  <a:lnTo>
                    <a:pt x="2197" y="565"/>
                  </a:lnTo>
                  <a:lnTo>
                    <a:pt x="2170" y="604"/>
                  </a:lnTo>
                  <a:lnTo>
                    <a:pt x="2138" y="640"/>
                  </a:lnTo>
                  <a:lnTo>
                    <a:pt x="2103" y="673"/>
                  </a:lnTo>
                  <a:lnTo>
                    <a:pt x="2062" y="699"/>
                  </a:lnTo>
                  <a:lnTo>
                    <a:pt x="2019" y="722"/>
                  </a:lnTo>
                  <a:lnTo>
                    <a:pt x="1972" y="737"/>
                  </a:lnTo>
                  <a:lnTo>
                    <a:pt x="1924" y="748"/>
                  </a:lnTo>
                  <a:lnTo>
                    <a:pt x="1874" y="751"/>
                  </a:lnTo>
                  <a:lnTo>
                    <a:pt x="374" y="751"/>
                  </a:lnTo>
                  <a:lnTo>
                    <a:pt x="324" y="748"/>
                  </a:lnTo>
                  <a:lnTo>
                    <a:pt x="276" y="737"/>
                  </a:lnTo>
                  <a:lnTo>
                    <a:pt x="229" y="722"/>
                  </a:lnTo>
                  <a:lnTo>
                    <a:pt x="186" y="699"/>
                  </a:lnTo>
                  <a:lnTo>
                    <a:pt x="145" y="673"/>
                  </a:lnTo>
                  <a:lnTo>
                    <a:pt x="110" y="640"/>
                  </a:lnTo>
                  <a:lnTo>
                    <a:pt x="78" y="604"/>
                  </a:lnTo>
                  <a:lnTo>
                    <a:pt x="51" y="565"/>
                  </a:lnTo>
                  <a:lnTo>
                    <a:pt x="29" y="522"/>
                  </a:lnTo>
                  <a:lnTo>
                    <a:pt x="13" y="475"/>
                  </a:lnTo>
                  <a:lnTo>
                    <a:pt x="3" y="426"/>
                  </a:lnTo>
                  <a:lnTo>
                    <a:pt x="0" y="375"/>
                  </a:lnTo>
                  <a:lnTo>
                    <a:pt x="3" y="325"/>
                  </a:lnTo>
                  <a:lnTo>
                    <a:pt x="13" y="276"/>
                  </a:lnTo>
                  <a:lnTo>
                    <a:pt x="29" y="229"/>
                  </a:lnTo>
                  <a:lnTo>
                    <a:pt x="51" y="186"/>
                  </a:lnTo>
                  <a:lnTo>
                    <a:pt x="78" y="146"/>
                  </a:lnTo>
                  <a:lnTo>
                    <a:pt x="110" y="110"/>
                  </a:lnTo>
                  <a:lnTo>
                    <a:pt x="145" y="78"/>
                  </a:lnTo>
                  <a:lnTo>
                    <a:pt x="186" y="51"/>
                  </a:lnTo>
                  <a:lnTo>
                    <a:pt x="229" y="29"/>
                  </a:lnTo>
                  <a:lnTo>
                    <a:pt x="276" y="13"/>
                  </a:lnTo>
                  <a:lnTo>
                    <a:pt x="324" y="3"/>
                  </a:lnTo>
                  <a:lnTo>
                    <a:pt x="3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2" name="Group 1041"/>
          <p:cNvGrpSpPr/>
          <p:nvPr/>
        </p:nvGrpSpPr>
        <p:grpSpPr>
          <a:xfrm>
            <a:off x="6274959" y="2706688"/>
            <a:ext cx="568325" cy="519112"/>
            <a:chOff x="6294438" y="2706688"/>
            <a:chExt cx="568325" cy="5191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34" name="Freeform 174"/>
            <p:cNvSpPr>
              <a:spLocks noEditPoints="1"/>
            </p:cNvSpPr>
            <p:nvPr/>
          </p:nvSpPr>
          <p:spPr bwMode="auto">
            <a:xfrm>
              <a:off x="6294438" y="2706688"/>
              <a:ext cx="568325" cy="519112"/>
            </a:xfrm>
            <a:custGeom>
              <a:avLst/>
              <a:gdLst>
                <a:gd name="T0" fmla="*/ 1479 w 3580"/>
                <a:gd name="T1" fmla="*/ 3034 h 3267"/>
                <a:gd name="T2" fmla="*/ 1868 w 3580"/>
                <a:gd name="T3" fmla="*/ 2801 h 3267"/>
                <a:gd name="T4" fmla="*/ 233 w 3580"/>
                <a:gd name="T5" fmla="*/ 2333 h 3267"/>
                <a:gd name="T6" fmla="*/ 3114 w 3580"/>
                <a:gd name="T7" fmla="*/ 2568 h 3267"/>
                <a:gd name="T8" fmla="*/ 233 w 3580"/>
                <a:gd name="T9" fmla="*/ 2333 h 3267"/>
                <a:gd name="T10" fmla="*/ 233 w 3580"/>
                <a:gd name="T11" fmla="*/ 2100 h 3267"/>
                <a:gd name="T12" fmla="*/ 3114 w 3580"/>
                <a:gd name="T13" fmla="*/ 1556 h 3267"/>
                <a:gd name="T14" fmla="*/ 1638 w 3580"/>
                <a:gd name="T15" fmla="*/ 1559 h 3267"/>
                <a:gd name="T16" fmla="*/ 1575 w 3580"/>
                <a:gd name="T17" fmla="*/ 1582 h 3267"/>
                <a:gd name="T18" fmla="*/ 1524 w 3580"/>
                <a:gd name="T19" fmla="*/ 1625 h 3267"/>
                <a:gd name="T20" fmla="*/ 1491 w 3580"/>
                <a:gd name="T21" fmla="*/ 1683 h 3267"/>
                <a:gd name="T22" fmla="*/ 1479 w 3580"/>
                <a:gd name="T23" fmla="*/ 1750 h 3267"/>
                <a:gd name="T24" fmla="*/ 1245 w 3580"/>
                <a:gd name="T25" fmla="*/ 468 h 3267"/>
                <a:gd name="T26" fmla="*/ 1673 w 3580"/>
                <a:gd name="T27" fmla="*/ 233 h 3267"/>
                <a:gd name="T28" fmla="*/ 1606 w 3580"/>
                <a:gd name="T29" fmla="*/ 246 h 3267"/>
                <a:gd name="T30" fmla="*/ 1548 w 3580"/>
                <a:gd name="T31" fmla="*/ 280 h 3267"/>
                <a:gd name="T32" fmla="*/ 1506 w 3580"/>
                <a:gd name="T33" fmla="*/ 330 h 3267"/>
                <a:gd name="T34" fmla="*/ 1482 w 3580"/>
                <a:gd name="T35" fmla="*/ 394 h 3267"/>
                <a:gd name="T36" fmla="*/ 1479 w 3580"/>
                <a:gd name="T37" fmla="*/ 1370 h 3267"/>
                <a:gd name="T38" fmla="*/ 1572 w 3580"/>
                <a:gd name="T39" fmla="*/ 1335 h 3267"/>
                <a:gd name="T40" fmla="*/ 1673 w 3580"/>
                <a:gd name="T41" fmla="*/ 1323 h 3267"/>
                <a:gd name="T42" fmla="*/ 3187 w 3580"/>
                <a:gd name="T43" fmla="*/ 1320 h 3267"/>
                <a:gd name="T44" fmla="*/ 3250 w 3580"/>
                <a:gd name="T45" fmla="*/ 1296 h 3267"/>
                <a:gd name="T46" fmla="*/ 3301 w 3580"/>
                <a:gd name="T47" fmla="*/ 1254 h 3267"/>
                <a:gd name="T48" fmla="*/ 3335 w 3580"/>
                <a:gd name="T49" fmla="*/ 1196 h 3267"/>
                <a:gd name="T50" fmla="*/ 3347 w 3580"/>
                <a:gd name="T51" fmla="*/ 1128 h 3267"/>
                <a:gd name="T52" fmla="*/ 3344 w 3580"/>
                <a:gd name="T53" fmla="*/ 394 h 3267"/>
                <a:gd name="T54" fmla="*/ 3320 w 3580"/>
                <a:gd name="T55" fmla="*/ 330 h 3267"/>
                <a:gd name="T56" fmla="*/ 3277 w 3580"/>
                <a:gd name="T57" fmla="*/ 280 h 3267"/>
                <a:gd name="T58" fmla="*/ 3220 w 3580"/>
                <a:gd name="T59" fmla="*/ 246 h 3267"/>
                <a:gd name="T60" fmla="*/ 3151 w 3580"/>
                <a:gd name="T61" fmla="*/ 233 h 3267"/>
                <a:gd name="T62" fmla="*/ 1673 w 3580"/>
                <a:gd name="T63" fmla="*/ 0 h 3267"/>
                <a:gd name="T64" fmla="*/ 3206 w 3580"/>
                <a:gd name="T65" fmla="*/ 4 h 3267"/>
                <a:gd name="T66" fmla="*/ 3307 w 3580"/>
                <a:gd name="T67" fmla="*/ 30 h 3267"/>
                <a:gd name="T68" fmla="*/ 3397 w 3580"/>
                <a:gd name="T69" fmla="*/ 77 h 3267"/>
                <a:gd name="T70" fmla="*/ 3472 w 3580"/>
                <a:gd name="T71" fmla="*/ 144 h 3267"/>
                <a:gd name="T72" fmla="*/ 3530 w 3580"/>
                <a:gd name="T73" fmla="*/ 227 h 3267"/>
                <a:gd name="T74" fmla="*/ 3567 w 3580"/>
                <a:gd name="T75" fmla="*/ 323 h 3267"/>
                <a:gd name="T76" fmla="*/ 3580 w 3580"/>
                <a:gd name="T77" fmla="*/ 429 h 3267"/>
                <a:gd name="T78" fmla="*/ 3577 w 3580"/>
                <a:gd name="T79" fmla="*/ 1183 h 3267"/>
                <a:gd name="T80" fmla="*/ 3551 w 3580"/>
                <a:gd name="T81" fmla="*/ 1285 h 3267"/>
                <a:gd name="T82" fmla="*/ 3501 w 3580"/>
                <a:gd name="T83" fmla="*/ 1376 h 3267"/>
                <a:gd name="T84" fmla="*/ 3431 w 3580"/>
                <a:gd name="T85" fmla="*/ 1452 h 3267"/>
                <a:gd name="T86" fmla="*/ 3347 w 3580"/>
                <a:gd name="T87" fmla="*/ 1509 h 3267"/>
                <a:gd name="T88" fmla="*/ 2101 w 3580"/>
                <a:gd name="T89" fmla="*/ 2801 h 3267"/>
                <a:gd name="T90" fmla="*/ 2374 w 3580"/>
                <a:gd name="T91" fmla="*/ 3034 h 3267"/>
                <a:gd name="T92" fmla="*/ 973 w 3580"/>
                <a:gd name="T93" fmla="*/ 3267 h 3267"/>
                <a:gd name="T94" fmla="*/ 1245 w 3580"/>
                <a:gd name="T95" fmla="*/ 3034 h 3267"/>
                <a:gd name="T96" fmla="*/ 0 w 3580"/>
                <a:gd name="T97" fmla="*/ 2801 h 3267"/>
                <a:gd name="T98" fmla="*/ 1292 w 3580"/>
                <a:gd name="T99" fmla="*/ 233 h 3267"/>
                <a:gd name="T100" fmla="*/ 1350 w 3580"/>
                <a:gd name="T101" fmla="*/ 149 h 3267"/>
                <a:gd name="T102" fmla="*/ 1425 w 3580"/>
                <a:gd name="T103" fmla="*/ 79 h 3267"/>
                <a:gd name="T104" fmla="*/ 1517 w 3580"/>
                <a:gd name="T105" fmla="*/ 31 h 3267"/>
                <a:gd name="T106" fmla="*/ 1619 w 3580"/>
                <a:gd name="T107" fmla="*/ 4 h 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80" h="3267">
                  <a:moveTo>
                    <a:pt x="1479" y="2801"/>
                  </a:moveTo>
                  <a:lnTo>
                    <a:pt x="1479" y="3034"/>
                  </a:lnTo>
                  <a:lnTo>
                    <a:pt x="1868" y="3034"/>
                  </a:lnTo>
                  <a:lnTo>
                    <a:pt x="1868" y="2801"/>
                  </a:lnTo>
                  <a:lnTo>
                    <a:pt x="1479" y="2801"/>
                  </a:lnTo>
                  <a:close/>
                  <a:moveTo>
                    <a:pt x="233" y="2333"/>
                  </a:moveTo>
                  <a:lnTo>
                    <a:pt x="233" y="2568"/>
                  </a:lnTo>
                  <a:lnTo>
                    <a:pt x="3114" y="2568"/>
                  </a:lnTo>
                  <a:lnTo>
                    <a:pt x="3114" y="2333"/>
                  </a:lnTo>
                  <a:lnTo>
                    <a:pt x="233" y="2333"/>
                  </a:lnTo>
                  <a:close/>
                  <a:moveTo>
                    <a:pt x="233" y="468"/>
                  </a:moveTo>
                  <a:lnTo>
                    <a:pt x="233" y="2100"/>
                  </a:lnTo>
                  <a:lnTo>
                    <a:pt x="3114" y="2100"/>
                  </a:lnTo>
                  <a:lnTo>
                    <a:pt x="3114" y="1556"/>
                  </a:lnTo>
                  <a:lnTo>
                    <a:pt x="1673" y="1556"/>
                  </a:lnTo>
                  <a:lnTo>
                    <a:pt x="1638" y="1559"/>
                  </a:lnTo>
                  <a:lnTo>
                    <a:pt x="1606" y="1568"/>
                  </a:lnTo>
                  <a:lnTo>
                    <a:pt x="1575" y="1582"/>
                  </a:lnTo>
                  <a:lnTo>
                    <a:pt x="1548" y="1602"/>
                  </a:lnTo>
                  <a:lnTo>
                    <a:pt x="1524" y="1625"/>
                  </a:lnTo>
                  <a:lnTo>
                    <a:pt x="1506" y="1653"/>
                  </a:lnTo>
                  <a:lnTo>
                    <a:pt x="1491" y="1683"/>
                  </a:lnTo>
                  <a:lnTo>
                    <a:pt x="1482" y="1715"/>
                  </a:lnTo>
                  <a:lnTo>
                    <a:pt x="1479" y="1750"/>
                  </a:lnTo>
                  <a:lnTo>
                    <a:pt x="1245" y="1750"/>
                  </a:lnTo>
                  <a:lnTo>
                    <a:pt x="1245" y="468"/>
                  </a:lnTo>
                  <a:lnTo>
                    <a:pt x="233" y="468"/>
                  </a:lnTo>
                  <a:close/>
                  <a:moveTo>
                    <a:pt x="1673" y="233"/>
                  </a:moveTo>
                  <a:lnTo>
                    <a:pt x="1638" y="237"/>
                  </a:lnTo>
                  <a:lnTo>
                    <a:pt x="1606" y="246"/>
                  </a:lnTo>
                  <a:lnTo>
                    <a:pt x="1575" y="260"/>
                  </a:lnTo>
                  <a:lnTo>
                    <a:pt x="1548" y="280"/>
                  </a:lnTo>
                  <a:lnTo>
                    <a:pt x="1524" y="303"/>
                  </a:lnTo>
                  <a:lnTo>
                    <a:pt x="1506" y="330"/>
                  </a:lnTo>
                  <a:lnTo>
                    <a:pt x="1491" y="360"/>
                  </a:lnTo>
                  <a:lnTo>
                    <a:pt x="1482" y="394"/>
                  </a:lnTo>
                  <a:lnTo>
                    <a:pt x="1479" y="429"/>
                  </a:lnTo>
                  <a:lnTo>
                    <a:pt x="1479" y="1370"/>
                  </a:lnTo>
                  <a:lnTo>
                    <a:pt x="1524" y="1350"/>
                  </a:lnTo>
                  <a:lnTo>
                    <a:pt x="1572" y="1335"/>
                  </a:lnTo>
                  <a:lnTo>
                    <a:pt x="1622" y="1326"/>
                  </a:lnTo>
                  <a:lnTo>
                    <a:pt x="1673" y="1323"/>
                  </a:lnTo>
                  <a:lnTo>
                    <a:pt x="3151" y="1323"/>
                  </a:lnTo>
                  <a:lnTo>
                    <a:pt x="3187" y="1320"/>
                  </a:lnTo>
                  <a:lnTo>
                    <a:pt x="3220" y="1310"/>
                  </a:lnTo>
                  <a:lnTo>
                    <a:pt x="3250" y="1296"/>
                  </a:lnTo>
                  <a:lnTo>
                    <a:pt x="3277" y="1276"/>
                  </a:lnTo>
                  <a:lnTo>
                    <a:pt x="3301" y="1254"/>
                  </a:lnTo>
                  <a:lnTo>
                    <a:pt x="3320" y="1227"/>
                  </a:lnTo>
                  <a:lnTo>
                    <a:pt x="3335" y="1196"/>
                  </a:lnTo>
                  <a:lnTo>
                    <a:pt x="3344" y="1164"/>
                  </a:lnTo>
                  <a:lnTo>
                    <a:pt x="3347" y="1128"/>
                  </a:lnTo>
                  <a:lnTo>
                    <a:pt x="3347" y="429"/>
                  </a:lnTo>
                  <a:lnTo>
                    <a:pt x="3344" y="394"/>
                  </a:lnTo>
                  <a:lnTo>
                    <a:pt x="3335" y="360"/>
                  </a:lnTo>
                  <a:lnTo>
                    <a:pt x="3320" y="330"/>
                  </a:lnTo>
                  <a:lnTo>
                    <a:pt x="3301" y="303"/>
                  </a:lnTo>
                  <a:lnTo>
                    <a:pt x="3277" y="280"/>
                  </a:lnTo>
                  <a:lnTo>
                    <a:pt x="3250" y="260"/>
                  </a:lnTo>
                  <a:lnTo>
                    <a:pt x="3220" y="246"/>
                  </a:lnTo>
                  <a:lnTo>
                    <a:pt x="3187" y="237"/>
                  </a:lnTo>
                  <a:lnTo>
                    <a:pt x="3151" y="233"/>
                  </a:lnTo>
                  <a:lnTo>
                    <a:pt x="1673" y="233"/>
                  </a:lnTo>
                  <a:close/>
                  <a:moveTo>
                    <a:pt x="1673" y="0"/>
                  </a:moveTo>
                  <a:lnTo>
                    <a:pt x="3151" y="0"/>
                  </a:lnTo>
                  <a:lnTo>
                    <a:pt x="3206" y="4"/>
                  </a:lnTo>
                  <a:lnTo>
                    <a:pt x="3257" y="13"/>
                  </a:lnTo>
                  <a:lnTo>
                    <a:pt x="3307" y="30"/>
                  </a:lnTo>
                  <a:lnTo>
                    <a:pt x="3353" y="50"/>
                  </a:lnTo>
                  <a:lnTo>
                    <a:pt x="3397" y="77"/>
                  </a:lnTo>
                  <a:lnTo>
                    <a:pt x="3436" y="109"/>
                  </a:lnTo>
                  <a:lnTo>
                    <a:pt x="3472" y="144"/>
                  </a:lnTo>
                  <a:lnTo>
                    <a:pt x="3503" y="183"/>
                  </a:lnTo>
                  <a:lnTo>
                    <a:pt x="3530" y="227"/>
                  </a:lnTo>
                  <a:lnTo>
                    <a:pt x="3551" y="273"/>
                  </a:lnTo>
                  <a:lnTo>
                    <a:pt x="3567" y="323"/>
                  </a:lnTo>
                  <a:lnTo>
                    <a:pt x="3577" y="374"/>
                  </a:lnTo>
                  <a:lnTo>
                    <a:pt x="3580" y="429"/>
                  </a:lnTo>
                  <a:lnTo>
                    <a:pt x="3580" y="1128"/>
                  </a:lnTo>
                  <a:lnTo>
                    <a:pt x="3577" y="1183"/>
                  </a:lnTo>
                  <a:lnTo>
                    <a:pt x="3567" y="1235"/>
                  </a:lnTo>
                  <a:lnTo>
                    <a:pt x="3551" y="1285"/>
                  </a:lnTo>
                  <a:lnTo>
                    <a:pt x="3528" y="1332"/>
                  </a:lnTo>
                  <a:lnTo>
                    <a:pt x="3501" y="1376"/>
                  </a:lnTo>
                  <a:lnTo>
                    <a:pt x="3468" y="1416"/>
                  </a:lnTo>
                  <a:lnTo>
                    <a:pt x="3431" y="1452"/>
                  </a:lnTo>
                  <a:lnTo>
                    <a:pt x="3391" y="1482"/>
                  </a:lnTo>
                  <a:lnTo>
                    <a:pt x="3347" y="1509"/>
                  </a:lnTo>
                  <a:lnTo>
                    <a:pt x="3347" y="2801"/>
                  </a:lnTo>
                  <a:lnTo>
                    <a:pt x="2101" y="2801"/>
                  </a:lnTo>
                  <a:lnTo>
                    <a:pt x="2101" y="3034"/>
                  </a:lnTo>
                  <a:lnTo>
                    <a:pt x="2374" y="3034"/>
                  </a:lnTo>
                  <a:lnTo>
                    <a:pt x="2374" y="3267"/>
                  </a:lnTo>
                  <a:lnTo>
                    <a:pt x="973" y="3267"/>
                  </a:lnTo>
                  <a:lnTo>
                    <a:pt x="973" y="3034"/>
                  </a:lnTo>
                  <a:lnTo>
                    <a:pt x="1245" y="3034"/>
                  </a:lnTo>
                  <a:lnTo>
                    <a:pt x="1245" y="2801"/>
                  </a:lnTo>
                  <a:lnTo>
                    <a:pt x="0" y="2801"/>
                  </a:lnTo>
                  <a:lnTo>
                    <a:pt x="0" y="233"/>
                  </a:lnTo>
                  <a:lnTo>
                    <a:pt x="1292" y="233"/>
                  </a:lnTo>
                  <a:lnTo>
                    <a:pt x="1318" y="189"/>
                  </a:lnTo>
                  <a:lnTo>
                    <a:pt x="1350" y="149"/>
                  </a:lnTo>
                  <a:lnTo>
                    <a:pt x="1385" y="112"/>
                  </a:lnTo>
                  <a:lnTo>
                    <a:pt x="1425" y="79"/>
                  </a:lnTo>
                  <a:lnTo>
                    <a:pt x="1469" y="52"/>
                  </a:lnTo>
                  <a:lnTo>
                    <a:pt x="1517" y="31"/>
                  </a:lnTo>
                  <a:lnTo>
                    <a:pt x="1567" y="14"/>
                  </a:lnTo>
                  <a:lnTo>
                    <a:pt x="1619" y="4"/>
                  </a:lnTo>
                  <a:lnTo>
                    <a:pt x="1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75"/>
            <p:cNvSpPr>
              <a:spLocks/>
            </p:cNvSpPr>
            <p:nvPr/>
          </p:nvSpPr>
          <p:spPr bwMode="auto">
            <a:xfrm>
              <a:off x="6565901" y="2806700"/>
              <a:ext cx="49213" cy="49212"/>
            </a:xfrm>
            <a:custGeom>
              <a:avLst/>
              <a:gdLst>
                <a:gd name="T0" fmla="*/ 156 w 311"/>
                <a:gd name="T1" fmla="*/ 0 h 311"/>
                <a:gd name="T2" fmla="*/ 188 w 311"/>
                <a:gd name="T3" fmla="*/ 3 h 311"/>
                <a:gd name="T4" fmla="*/ 217 w 311"/>
                <a:gd name="T5" fmla="*/ 12 h 311"/>
                <a:gd name="T6" fmla="*/ 243 w 311"/>
                <a:gd name="T7" fmla="*/ 27 h 311"/>
                <a:gd name="T8" fmla="*/ 266 w 311"/>
                <a:gd name="T9" fmla="*/ 45 h 311"/>
                <a:gd name="T10" fmla="*/ 285 w 311"/>
                <a:gd name="T11" fmla="*/ 68 h 311"/>
                <a:gd name="T12" fmla="*/ 299 w 311"/>
                <a:gd name="T13" fmla="*/ 95 h 311"/>
                <a:gd name="T14" fmla="*/ 308 w 311"/>
                <a:gd name="T15" fmla="*/ 124 h 311"/>
                <a:gd name="T16" fmla="*/ 311 w 311"/>
                <a:gd name="T17" fmla="*/ 156 h 311"/>
                <a:gd name="T18" fmla="*/ 308 w 311"/>
                <a:gd name="T19" fmla="*/ 186 h 311"/>
                <a:gd name="T20" fmla="*/ 299 w 311"/>
                <a:gd name="T21" fmla="*/ 215 h 311"/>
                <a:gd name="T22" fmla="*/ 285 w 311"/>
                <a:gd name="T23" fmla="*/ 242 h 311"/>
                <a:gd name="T24" fmla="*/ 266 w 311"/>
                <a:gd name="T25" fmla="*/ 265 h 311"/>
                <a:gd name="T26" fmla="*/ 243 w 311"/>
                <a:gd name="T27" fmla="*/ 285 h 311"/>
                <a:gd name="T28" fmla="*/ 217 w 311"/>
                <a:gd name="T29" fmla="*/ 299 h 311"/>
                <a:gd name="T30" fmla="*/ 188 w 311"/>
                <a:gd name="T31" fmla="*/ 308 h 311"/>
                <a:gd name="T32" fmla="*/ 156 w 311"/>
                <a:gd name="T33" fmla="*/ 311 h 311"/>
                <a:gd name="T34" fmla="*/ 125 w 311"/>
                <a:gd name="T35" fmla="*/ 308 h 311"/>
                <a:gd name="T36" fmla="*/ 95 w 311"/>
                <a:gd name="T37" fmla="*/ 299 h 311"/>
                <a:gd name="T38" fmla="*/ 69 w 311"/>
                <a:gd name="T39" fmla="*/ 285 h 311"/>
                <a:gd name="T40" fmla="*/ 45 w 311"/>
                <a:gd name="T41" fmla="*/ 265 h 311"/>
                <a:gd name="T42" fmla="*/ 27 w 311"/>
                <a:gd name="T43" fmla="*/ 242 h 311"/>
                <a:gd name="T44" fmla="*/ 13 w 311"/>
                <a:gd name="T45" fmla="*/ 215 h 311"/>
                <a:gd name="T46" fmla="*/ 3 w 311"/>
                <a:gd name="T47" fmla="*/ 186 h 311"/>
                <a:gd name="T48" fmla="*/ 0 w 311"/>
                <a:gd name="T49" fmla="*/ 156 h 311"/>
                <a:gd name="T50" fmla="*/ 3 w 311"/>
                <a:gd name="T51" fmla="*/ 124 h 311"/>
                <a:gd name="T52" fmla="*/ 13 w 311"/>
                <a:gd name="T53" fmla="*/ 95 h 311"/>
                <a:gd name="T54" fmla="*/ 27 w 311"/>
                <a:gd name="T55" fmla="*/ 68 h 311"/>
                <a:gd name="T56" fmla="*/ 45 w 311"/>
                <a:gd name="T57" fmla="*/ 45 h 311"/>
                <a:gd name="T58" fmla="*/ 69 w 311"/>
                <a:gd name="T59" fmla="*/ 27 h 311"/>
                <a:gd name="T60" fmla="*/ 95 w 311"/>
                <a:gd name="T61" fmla="*/ 12 h 311"/>
                <a:gd name="T62" fmla="*/ 125 w 311"/>
                <a:gd name="T63" fmla="*/ 3 h 311"/>
                <a:gd name="T64" fmla="*/ 156 w 311"/>
                <a:gd name="T6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1" h="311">
                  <a:moveTo>
                    <a:pt x="156" y="0"/>
                  </a:moveTo>
                  <a:lnTo>
                    <a:pt x="188" y="3"/>
                  </a:lnTo>
                  <a:lnTo>
                    <a:pt x="217" y="12"/>
                  </a:lnTo>
                  <a:lnTo>
                    <a:pt x="243" y="27"/>
                  </a:lnTo>
                  <a:lnTo>
                    <a:pt x="266" y="45"/>
                  </a:lnTo>
                  <a:lnTo>
                    <a:pt x="285" y="68"/>
                  </a:lnTo>
                  <a:lnTo>
                    <a:pt x="299" y="95"/>
                  </a:lnTo>
                  <a:lnTo>
                    <a:pt x="308" y="124"/>
                  </a:lnTo>
                  <a:lnTo>
                    <a:pt x="311" y="156"/>
                  </a:lnTo>
                  <a:lnTo>
                    <a:pt x="308" y="186"/>
                  </a:lnTo>
                  <a:lnTo>
                    <a:pt x="299" y="215"/>
                  </a:lnTo>
                  <a:lnTo>
                    <a:pt x="285" y="242"/>
                  </a:lnTo>
                  <a:lnTo>
                    <a:pt x="266" y="265"/>
                  </a:lnTo>
                  <a:lnTo>
                    <a:pt x="243" y="285"/>
                  </a:lnTo>
                  <a:lnTo>
                    <a:pt x="217" y="299"/>
                  </a:lnTo>
                  <a:lnTo>
                    <a:pt x="188" y="308"/>
                  </a:lnTo>
                  <a:lnTo>
                    <a:pt x="156" y="311"/>
                  </a:lnTo>
                  <a:lnTo>
                    <a:pt x="125" y="308"/>
                  </a:lnTo>
                  <a:lnTo>
                    <a:pt x="95" y="299"/>
                  </a:lnTo>
                  <a:lnTo>
                    <a:pt x="69" y="285"/>
                  </a:lnTo>
                  <a:lnTo>
                    <a:pt x="45" y="265"/>
                  </a:lnTo>
                  <a:lnTo>
                    <a:pt x="27" y="242"/>
                  </a:lnTo>
                  <a:lnTo>
                    <a:pt x="13" y="215"/>
                  </a:lnTo>
                  <a:lnTo>
                    <a:pt x="3" y="186"/>
                  </a:lnTo>
                  <a:lnTo>
                    <a:pt x="0" y="156"/>
                  </a:lnTo>
                  <a:lnTo>
                    <a:pt x="3" y="124"/>
                  </a:lnTo>
                  <a:lnTo>
                    <a:pt x="13" y="95"/>
                  </a:lnTo>
                  <a:lnTo>
                    <a:pt x="27" y="68"/>
                  </a:lnTo>
                  <a:lnTo>
                    <a:pt x="45" y="45"/>
                  </a:lnTo>
                  <a:lnTo>
                    <a:pt x="69" y="27"/>
                  </a:lnTo>
                  <a:lnTo>
                    <a:pt x="95" y="12"/>
                  </a:lnTo>
                  <a:lnTo>
                    <a:pt x="125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76"/>
            <p:cNvSpPr>
              <a:spLocks/>
            </p:cNvSpPr>
            <p:nvPr/>
          </p:nvSpPr>
          <p:spPr bwMode="auto">
            <a:xfrm>
              <a:off x="6653213" y="2806700"/>
              <a:ext cx="49213" cy="49212"/>
            </a:xfrm>
            <a:custGeom>
              <a:avLst/>
              <a:gdLst>
                <a:gd name="T0" fmla="*/ 157 w 312"/>
                <a:gd name="T1" fmla="*/ 0 h 311"/>
                <a:gd name="T2" fmla="*/ 188 w 312"/>
                <a:gd name="T3" fmla="*/ 3 h 311"/>
                <a:gd name="T4" fmla="*/ 217 w 312"/>
                <a:gd name="T5" fmla="*/ 12 h 311"/>
                <a:gd name="T6" fmla="*/ 243 w 312"/>
                <a:gd name="T7" fmla="*/ 27 h 311"/>
                <a:gd name="T8" fmla="*/ 266 w 312"/>
                <a:gd name="T9" fmla="*/ 45 h 311"/>
                <a:gd name="T10" fmla="*/ 286 w 312"/>
                <a:gd name="T11" fmla="*/ 68 h 311"/>
                <a:gd name="T12" fmla="*/ 300 w 312"/>
                <a:gd name="T13" fmla="*/ 95 h 311"/>
                <a:gd name="T14" fmla="*/ 309 w 312"/>
                <a:gd name="T15" fmla="*/ 124 h 311"/>
                <a:gd name="T16" fmla="*/ 312 w 312"/>
                <a:gd name="T17" fmla="*/ 156 h 311"/>
                <a:gd name="T18" fmla="*/ 309 w 312"/>
                <a:gd name="T19" fmla="*/ 186 h 311"/>
                <a:gd name="T20" fmla="*/ 300 w 312"/>
                <a:gd name="T21" fmla="*/ 215 h 311"/>
                <a:gd name="T22" fmla="*/ 286 w 312"/>
                <a:gd name="T23" fmla="*/ 242 h 311"/>
                <a:gd name="T24" fmla="*/ 266 w 312"/>
                <a:gd name="T25" fmla="*/ 265 h 311"/>
                <a:gd name="T26" fmla="*/ 243 w 312"/>
                <a:gd name="T27" fmla="*/ 285 h 311"/>
                <a:gd name="T28" fmla="*/ 217 w 312"/>
                <a:gd name="T29" fmla="*/ 299 h 311"/>
                <a:gd name="T30" fmla="*/ 188 w 312"/>
                <a:gd name="T31" fmla="*/ 308 h 311"/>
                <a:gd name="T32" fmla="*/ 157 w 312"/>
                <a:gd name="T33" fmla="*/ 311 h 311"/>
                <a:gd name="T34" fmla="*/ 125 w 312"/>
                <a:gd name="T35" fmla="*/ 308 h 311"/>
                <a:gd name="T36" fmla="*/ 96 w 312"/>
                <a:gd name="T37" fmla="*/ 299 h 311"/>
                <a:gd name="T38" fmla="*/ 70 w 312"/>
                <a:gd name="T39" fmla="*/ 285 h 311"/>
                <a:gd name="T40" fmla="*/ 46 w 312"/>
                <a:gd name="T41" fmla="*/ 265 h 311"/>
                <a:gd name="T42" fmla="*/ 28 w 312"/>
                <a:gd name="T43" fmla="*/ 242 h 311"/>
                <a:gd name="T44" fmla="*/ 14 w 312"/>
                <a:gd name="T45" fmla="*/ 215 h 311"/>
                <a:gd name="T46" fmla="*/ 4 w 312"/>
                <a:gd name="T47" fmla="*/ 186 h 311"/>
                <a:gd name="T48" fmla="*/ 0 w 312"/>
                <a:gd name="T49" fmla="*/ 156 h 311"/>
                <a:gd name="T50" fmla="*/ 4 w 312"/>
                <a:gd name="T51" fmla="*/ 124 h 311"/>
                <a:gd name="T52" fmla="*/ 14 w 312"/>
                <a:gd name="T53" fmla="*/ 95 h 311"/>
                <a:gd name="T54" fmla="*/ 28 w 312"/>
                <a:gd name="T55" fmla="*/ 68 h 311"/>
                <a:gd name="T56" fmla="*/ 46 w 312"/>
                <a:gd name="T57" fmla="*/ 45 h 311"/>
                <a:gd name="T58" fmla="*/ 70 w 312"/>
                <a:gd name="T59" fmla="*/ 27 h 311"/>
                <a:gd name="T60" fmla="*/ 96 w 312"/>
                <a:gd name="T61" fmla="*/ 12 h 311"/>
                <a:gd name="T62" fmla="*/ 125 w 312"/>
                <a:gd name="T63" fmla="*/ 3 h 311"/>
                <a:gd name="T64" fmla="*/ 157 w 312"/>
                <a:gd name="T6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2" h="311">
                  <a:moveTo>
                    <a:pt x="157" y="0"/>
                  </a:moveTo>
                  <a:lnTo>
                    <a:pt x="188" y="3"/>
                  </a:lnTo>
                  <a:lnTo>
                    <a:pt x="217" y="12"/>
                  </a:lnTo>
                  <a:lnTo>
                    <a:pt x="243" y="27"/>
                  </a:lnTo>
                  <a:lnTo>
                    <a:pt x="266" y="45"/>
                  </a:lnTo>
                  <a:lnTo>
                    <a:pt x="286" y="68"/>
                  </a:lnTo>
                  <a:lnTo>
                    <a:pt x="300" y="95"/>
                  </a:lnTo>
                  <a:lnTo>
                    <a:pt x="309" y="124"/>
                  </a:lnTo>
                  <a:lnTo>
                    <a:pt x="312" y="156"/>
                  </a:lnTo>
                  <a:lnTo>
                    <a:pt x="309" y="186"/>
                  </a:lnTo>
                  <a:lnTo>
                    <a:pt x="300" y="215"/>
                  </a:lnTo>
                  <a:lnTo>
                    <a:pt x="286" y="242"/>
                  </a:lnTo>
                  <a:lnTo>
                    <a:pt x="266" y="265"/>
                  </a:lnTo>
                  <a:lnTo>
                    <a:pt x="243" y="285"/>
                  </a:lnTo>
                  <a:lnTo>
                    <a:pt x="217" y="299"/>
                  </a:lnTo>
                  <a:lnTo>
                    <a:pt x="188" y="308"/>
                  </a:lnTo>
                  <a:lnTo>
                    <a:pt x="157" y="311"/>
                  </a:lnTo>
                  <a:lnTo>
                    <a:pt x="125" y="308"/>
                  </a:lnTo>
                  <a:lnTo>
                    <a:pt x="96" y="299"/>
                  </a:lnTo>
                  <a:lnTo>
                    <a:pt x="70" y="285"/>
                  </a:lnTo>
                  <a:lnTo>
                    <a:pt x="46" y="265"/>
                  </a:lnTo>
                  <a:lnTo>
                    <a:pt x="28" y="242"/>
                  </a:lnTo>
                  <a:lnTo>
                    <a:pt x="14" y="215"/>
                  </a:lnTo>
                  <a:lnTo>
                    <a:pt x="4" y="186"/>
                  </a:lnTo>
                  <a:lnTo>
                    <a:pt x="0" y="156"/>
                  </a:lnTo>
                  <a:lnTo>
                    <a:pt x="4" y="124"/>
                  </a:lnTo>
                  <a:lnTo>
                    <a:pt x="14" y="95"/>
                  </a:lnTo>
                  <a:lnTo>
                    <a:pt x="28" y="68"/>
                  </a:lnTo>
                  <a:lnTo>
                    <a:pt x="46" y="45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5" y="3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7"/>
            <p:cNvSpPr>
              <a:spLocks/>
            </p:cNvSpPr>
            <p:nvPr/>
          </p:nvSpPr>
          <p:spPr bwMode="auto">
            <a:xfrm>
              <a:off x="6738938" y="2806700"/>
              <a:ext cx="49213" cy="49212"/>
            </a:xfrm>
            <a:custGeom>
              <a:avLst/>
              <a:gdLst>
                <a:gd name="T0" fmla="*/ 155 w 312"/>
                <a:gd name="T1" fmla="*/ 0 h 311"/>
                <a:gd name="T2" fmla="*/ 187 w 312"/>
                <a:gd name="T3" fmla="*/ 3 h 311"/>
                <a:gd name="T4" fmla="*/ 216 w 312"/>
                <a:gd name="T5" fmla="*/ 12 h 311"/>
                <a:gd name="T6" fmla="*/ 242 w 312"/>
                <a:gd name="T7" fmla="*/ 27 h 311"/>
                <a:gd name="T8" fmla="*/ 266 w 312"/>
                <a:gd name="T9" fmla="*/ 45 h 311"/>
                <a:gd name="T10" fmla="*/ 284 w 312"/>
                <a:gd name="T11" fmla="*/ 68 h 311"/>
                <a:gd name="T12" fmla="*/ 298 w 312"/>
                <a:gd name="T13" fmla="*/ 95 h 311"/>
                <a:gd name="T14" fmla="*/ 308 w 312"/>
                <a:gd name="T15" fmla="*/ 124 h 311"/>
                <a:gd name="T16" fmla="*/ 312 w 312"/>
                <a:gd name="T17" fmla="*/ 156 h 311"/>
                <a:gd name="T18" fmla="*/ 308 w 312"/>
                <a:gd name="T19" fmla="*/ 186 h 311"/>
                <a:gd name="T20" fmla="*/ 298 w 312"/>
                <a:gd name="T21" fmla="*/ 215 h 311"/>
                <a:gd name="T22" fmla="*/ 284 w 312"/>
                <a:gd name="T23" fmla="*/ 242 h 311"/>
                <a:gd name="T24" fmla="*/ 266 w 312"/>
                <a:gd name="T25" fmla="*/ 265 h 311"/>
                <a:gd name="T26" fmla="*/ 242 w 312"/>
                <a:gd name="T27" fmla="*/ 285 h 311"/>
                <a:gd name="T28" fmla="*/ 216 w 312"/>
                <a:gd name="T29" fmla="*/ 299 h 311"/>
                <a:gd name="T30" fmla="*/ 187 w 312"/>
                <a:gd name="T31" fmla="*/ 308 h 311"/>
                <a:gd name="T32" fmla="*/ 155 w 312"/>
                <a:gd name="T33" fmla="*/ 311 h 311"/>
                <a:gd name="T34" fmla="*/ 124 w 312"/>
                <a:gd name="T35" fmla="*/ 308 h 311"/>
                <a:gd name="T36" fmla="*/ 95 w 312"/>
                <a:gd name="T37" fmla="*/ 299 h 311"/>
                <a:gd name="T38" fmla="*/ 69 w 312"/>
                <a:gd name="T39" fmla="*/ 285 h 311"/>
                <a:gd name="T40" fmla="*/ 46 w 312"/>
                <a:gd name="T41" fmla="*/ 265 h 311"/>
                <a:gd name="T42" fmla="*/ 26 w 312"/>
                <a:gd name="T43" fmla="*/ 242 h 311"/>
                <a:gd name="T44" fmla="*/ 12 w 312"/>
                <a:gd name="T45" fmla="*/ 215 h 311"/>
                <a:gd name="T46" fmla="*/ 3 w 312"/>
                <a:gd name="T47" fmla="*/ 186 h 311"/>
                <a:gd name="T48" fmla="*/ 0 w 312"/>
                <a:gd name="T49" fmla="*/ 156 h 311"/>
                <a:gd name="T50" fmla="*/ 3 w 312"/>
                <a:gd name="T51" fmla="*/ 124 h 311"/>
                <a:gd name="T52" fmla="*/ 12 w 312"/>
                <a:gd name="T53" fmla="*/ 95 h 311"/>
                <a:gd name="T54" fmla="*/ 26 w 312"/>
                <a:gd name="T55" fmla="*/ 68 h 311"/>
                <a:gd name="T56" fmla="*/ 46 w 312"/>
                <a:gd name="T57" fmla="*/ 45 h 311"/>
                <a:gd name="T58" fmla="*/ 69 w 312"/>
                <a:gd name="T59" fmla="*/ 27 h 311"/>
                <a:gd name="T60" fmla="*/ 95 w 312"/>
                <a:gd name="T61" fmla="*/ 12 h 311"/>
                <a:gd name="T62" fmla="*/ 124 w 312"/>
                <a:gd name="T63" fmla="*/ 3 h 311"/>
                <a:gd name="T64" fmla="*/ 155 w 312"/>
                <a:gd name="T6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2" h="311">
                  <a:moveTo>
                    <a:pt x="155" y="0"/>
                  </a:moveTo>
                  <a:lnTo>
                    <a:pt x="187" y="3"/>
                  </a:lnTo>
                  <a:lnTo>
                    <a:pt x="216" y="12"/>
                  </a:lnTo>
                  <a:lnTo>
                    <a:pt x="242" y="27"/>
                  </a:lnTo>
                  <a:lnTo>
                    <a:pt x="266" y="45"/>
                  </a:lnTo>
                  <a:lnTo>
                    <a:pt x="284" y="68"/>
                  </a:lnTo>
                  <a:lnTo>
                    <a:pt x="298" y="95"/>
                  </a:lnTo>
                  <a:lnTo>
                    <a:pt x="308" y="124"/>
                  </a:lnTo>
                  <a:lnTo>
                    <a:pt x="312" y="156"/>
                  </a:lnTo>
                  <a:lnTo>
                    <a:pt x="308" y="186"/>
                  </a:lnTo>
                  <a:lnTo>
                    <a:pt x="298" y="215"/>
                  </a:lnTo>
                  <a:lnTo>
                    <a:pt x="284" y="242"/>
                  </a:lnTo>
                  <a:lnTo>
                    <a:pt x="266" y="265"/>
                  </a:lnTo>
                  <a:lnTo>
                    <a:pt x="242" y="285"/>
                  </a:lnTo>
                  <a:lnTo>
                    <a:pt x="216" y="299"/>
                  </a:lnTo>
                  <a:lnTo>
                    <a:pt x="187" y="308"/>
                  </a:lnTo>
                  <a:lnTo>
                    <a:pt x="155" y="311"/>
                  </a:lnTo>
                  <a:lnTo>
                    <a:pt x="124" y="308"/>
                  </a:lnTo>
                  <a:lnTo>
                    <a:pt x="95" y="299"/>
                  </a:lnTo>
                  <a:lnTo>
                    <a:pt x="69" y="285"/>
                  </a:lnTo>
                  <a:lnTo>
                    <a:pt x="46" y="265"/>
                  </a:lnTo>
                  <a:lnTo>
                    <a:pt x="26" y="242"/>
                  </a:lnTo>
                  <a:lnTo>
                    <a:pt x="12" y="215"/>
                  </a:lnTo>
                  <a:lnTo>
                    <a:pt x="3" y="186"/>
                  </a:lnTo>
                  <a:lnTo>
                    <a:pt x="0" y="156"/>
                  </a:lnTo>
                  <a:lnTo>
                    <a:pt x="3" y="124"/>
                  </a:lnTo>
                  <a:lnTo>
                    <a:pt x="12" y="95"/>
                  </a:lnTo>
                  <a:lnTo>
                    <a:pt x="26" y="68"/>
                  </a:lnTo>
                  <a:lnTo>
                    <a:pt x="46" y="45"/>
                  </a:lnTo>
                  <a:lnTo>
                    <a:pt x="69" y="27"/>
                  </a:lnTo>
                  <a:lnTo>
                    <a:pt x="95" y="12"/>
                  </a:lnTo>
                  <a:lnTo>
                    <a:pt x="124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7" name="Group 1056"/>
          <p:cNvGrpSpPr/>
          <p:nvPr/>
        </p:nvGrpSpPr>
        <p:grpSpPr>
          <a:xfrm>
            <a:off x="5339465" y="2717800"/>
            <a:ext cx="568325" cy="496888"/>
            <a:chOff x="5411788" y="2717800"/>
            <a:chExt cx="568325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8" name="Freeform 182"/>
            <p:cNvSpPr>
              <a:spLocks noEditPoints="1"/>
            </p:cNvSpPr>
            <p:nvPr/>
          </p:nvSpPr>
          <p:spPr bwMode="auto">
            <a:xfrm>
              <a:off x="5411788" y="2717800"/>
              <a:ext cx="568325" cy="496888"/>
            </a:xfrm>
            <a:custGeom>
              <a:avLst/>
              <a:gdLst>
                <a:gd name="T0" fmla="*/ 2322 w 3580"/>
                <a:gd name="T1" fmla="*/ 1570 h 3127"/>
                <a:gd name="T2" fmla="*/ 2191 w 3580"/>
                <a:gd name="T3" fmla="*/ 1642 h 3127"/>
                <a:gd name="T4" fmla="*/ 2040 w 3580"/>
                <a:gd name="T5" fmla="*/ 1668 h 3127"/>
                <a:gd name="T6" fmla="*/ 1335 w 3580"/>
                <a:gd name="T7" fmla="*/ 2497 h 3127"/>
                <a:gd name="T8" fmla="*/ 1381 w 3580"/>
                <a:gd name="T9" fmla="*/ 2594 h 3127"/>
                <a:gd name="T10" fmla="*/ 1468 w 3580"/>
                <a:gd name="T11" fmla="*/ 2654 h 3127"/>
                <a:gd name="T12" fmla="*/ 3122 w 3580"/>
                <a:gd name="T13" fmla="*/ 2667 h 3127"/>
                <a:gd name="T14" fmla="*/ 3282 w 3580"/>
                <a:gd name="T15" fmla="*/ 2697 h 3127"/>
                <a:gd name="T16" fmla="*/ 3327 w 3580"/>
                <a:gd name="T17" fmla="*/ 1671 h 3127"/>
                <a:gd name="T18" fmla="*/ 3282 w 3580"/>
                <a:gd name="T19" fmla="*/ 1574 h 3127"/>
                <a:gd name="T20" fmla="*/ 3195 w 3580"/>
                <a:gd name="T21" fmla="*/ 1514 h 3127"/>
                <a:gd name="T22" fmla="*/ 2393 w 3580"/>
                <a:gd name="T23" fmla="*/ 1501 h 3127"/>
                <a:gd name="T24" fmla="*/ 385 w 3580"/>
                <a:gd name="T25" fmla="*/ 263 h 3127"/>
                <a:gd name="T26" fmla="*/ 298 w 3580"/>
                <a:gd name="T27" fmla="*/ 324 h 3127"/>
                <a:gd name="T28" fmla="*/ 253 w 3580"/>
                <a:gd name="T29" fmla="*/ 421 h 3127"/>
                <a:gd name="T30" fmla="*/ 298 w 3580"/>
                <a:gd name="T31" fmla="*/ 1446 h 3127"/>
                <a:gd name="T32" fmla="*/ 458 w 3580"/>
                <a:gd name="T33" fmla="*/ 1417 h 3127"/>
                <a:gd name="T34" fmla="*/ 2112 w 3580"/>
                <a:gd name="T35" fmla="*/ 1404 h 3127"/>
                <a:gd name="T36" fmla="*/ 2199 w 3580"/>
                <a:gd name="T37" fmla="*/ 1343 h 3127"/>
                <a:gd name="T38" fmla="*/ 2245 w 3580"/>
                <a:gd name="T39" fmla="*/ 1246 h 3127"/>
                <a:gd name="T40" fmla="*/ 2245 w 3580"/>
                <a:gd name="T41" fmla="*/ 421 h 3127"/>
                <a:gd name="T42" fmla="*/ 2199 w 3580"/>
                <a:gd name="T43" fmla="*/ 324 h 3127"/>
                <a:gd name="T44" fmla="*/ 2112 w 3580"/>
                <a:gd name="T45" fmla="*/ 263 h 3127"/>
                <a:gd name="T46" fmla="*/ 458 w 3580"/>
                <a:gd name="T47" fmla="*/ 250 h 3127"/>
                <a:gd name="T48" fmla="*/ 2093 w 3580"/>
                <a:gd name="T49" fmla="*/ 2 h 3127"/>
                <a:gd name="T50" fmla="*/ 2241 w 3580"/>
                <a:gd name="T51" fmla="*/ 47 h 3127"/>
                <a:gd name="T52" fmla="*/ 2364 w 3580"/>
                <a:gd name="T53" fmla="*/ 134 h 3127"/>
                <a:gd name="T54" fmla="*/ 2451 w 3580"/>
                <a:gd name="T55" fmla="*/ 257 h 3127"/>
                <a:gd name="T56" fmla="*/ 2494 w 3580"/>
                <a:gd name="T57" fmla="*/ 405 h 3127"/>
                <a:gd name="T58" fmla="*/ 2496 w 3580"/>
                <a:gd name="T59" fmla="*/ 1251 h 3127"/>
                <a:gd name="T60" fmla="*/ 3227 w 3580"/>
                <a:gd name="T61" fmla="*/ 1263 h 3127"/>
                <a:gd name="T62" fmla="*/ 3367 w 3580"/>
                <a:gd name="T63" fmla="*/ 1322 h 3127"/>
                <a:gd name="T64" fmla="*/ 3479 w 3580"/>
                <a:gd name="T65" fmla="*/ 1422 h 3127"/>
                <a:gd name="T66" fmla="*/ 3553 w 3580"/>
                <a:gd name="T67" fmla="*/ 1555 h 3127"/>
                <a:gd name="T68" fmla="*/ 3580 w 3580"/>
                <a:gd name="T69" fmla="*/ 1709 h 3127"/>
                <a:gd name="T70" fmla="*/ 3327 w 3580"/>
                <a:gd name="T71" fmla="*/ 3089 h 3127"/>
                <a:gd name="T72" fmla="*/ 3282 w 3580"/>
                <a:gd name="T73" fmla="*/ 2992 h 3127"/>
                <a:gd name="T74" fmla="*/ 3195 w 3580"/>
                <a:gd name="T75" fmla="*/ 2931 h 3127"/>
                <a:gd name="T76" fmla="*/ 1540 w 3580"/>
                <a:gd name="T77" fmla="*/ 2918 h 3127"/>
                <a:gd name="T78" fmla="*/ 1386 w 3580"/>
                <a:gd name="T79" fmla="*/ 2891 h 3127"/>
                <a:gd name="T80" fmla="*/ 1254 w 3580"/>
                <a:gd name="T81" fmla="*/ 2817 h 3127"/>
                <a:gd name="T82" fmla="*/ 1153 w 3580"/>
                <a:gd name="T83" fmla="*/ 2705 h 3127"/>
                <a:gd name="T84" fmla="*/ 1095 w 3580"/>
                <a:gd name="T85" fmla="*/ 2564 h 3127"/>
                <a:gd name="T86" fmla="*/ 1083 w 3580"/>
                <a:gd name="T87" fmla="*/ 1668 h 3127"/>
                <a:gd name="T88" fmla="*/ 385 w 3580"/>
                <a:gd name="T89" fmla="*/ 1681 h 3127"/>
                <a:gd name="T90" fmla="*/ 298 w 3580"/>
                <a:gd name="T91" fmla="*/ 1742 h 3127"/>
                <a:gd name="T92" fmla="*/ 253 w 3580"/>
                <a:gd name="T93" fmla="*/ 1838 h 3127"/>
                <a:gd name="T94" fmla="*/ 0 w 3580"/>
                <a:gd name="T95" fmla="*/ 459 h 3127"/>
                <a:gd name="T96" fmla="*/ 27 w 3580"/>
                <a:gd name="T97" fmla="*/ 304 h 3127"/>
                <a:gd name="T98" fmla="*/ 101 w 3580"/>
                <a:gd name="T99" fmla="*/ 172 h 3127"/>
                <a:gd name="T100" fmla="*/ 213 w 3580"/>
                <a:gd name="T101" fmla="*/ 71 h 3127"/>
                <a:gd name="T102" fmla="*/ 353 w 3580"/>
                <a:gd name="T103" fmla="*/ 12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80" h="3127">
                  <a:moveTo>
                    <a:pt x="2393" y="1501"/>
                  </a:moveTo>
                  <a:lnTo>
                    <a:pt x="2360" y="1538"/>
                  </a:lnTo>
                  <a:lnTo>
                    <a:pt x="2322" y="1570"/>
                  </a:lnTo>
                  <a:lnTo>
                    <a:pt x="2281" y="1598"/>
                  </a:lnTo>
                  <a:lnTo>
                    <a:pt x="2238" y="1622"/>
                  </a:lnTo>
                  <a:lnTo>
                    <a:pt x="2191" y="1642"/>
                  </a:lnTo>
                  <a:lnTo>
                    <a:pt x="2143" y="1656"/>
                  </a:lnTo>
                  <a:lnTo>
                    <a:pt x="2093" y="1665"/>
                  </a:lnTo>
                  <a:lnTo>
                    <a:pt x="2040" y="1668"/>
                  </a:lnTo>
                  <a:lnTo>
                    <a:pt x="1332" y="1668"/>
                  </a:lnTo>
                  <a:lnTo>
                    <a:pt x="1332" y="2460"/>
                  </a:lnTo>
                  <a:lnTo>
                    <a:pt x="1335" y="2497"/>
                  </a:lnTo>
                  <a:lnTo>
                    <a:pt x="1345" y="2532"/>
                  </a:lnTo>
                  <a:lnTo>
                    <a:pt x="1360" y="2564"/>
                  </a:lnTo>
                  <a:lnTo>
                    <a:pt x="1381" y="2594"/>
                  </a:lnTo>
                  <a:lnTo>
                    <a:pt x="1406" y="2619"/>
                  </a:lnTo>
                  <a:lnTo>
                    <a:pt x="1435" y="2639"/>
                  </a:lnTo>
                  <a:lnTo>
                    <a:pt x="1468" y="2654"/>
                  </a:lnTo>
                  <a:lnTo>
                    <a:pt x="1503" y="2664"/>
                  </a:lnTo>
                  <a:lnTo>
                    <a:pt x="1540" y="2667"/>
                  </a:lnTo>
                  <a:lnTo>
                    <a:pt x="3122" y="2667"/>
                  </a:lnTo>
                  <a:lnTo>
                    <a:pt x="3178" y="2671"/>
                  </a:lnTo>
                  <a:lnTo>
                    <a:pt x="3231" y="2680"/>
                  </a:lnTo>
                  <a:lnTo>
                    <a:pt x="3282" y="2697"/>
                  </a:lnTo>
                  <a:lnTo>
                    <a:pt x="3330" y="2719"/>
                  </a:lnTo>
                  <a:lnTo>
                    <a:pt x="3330" y="1709"/>
                  </a:lnTo>
                  <a:lnTo>
                    <a:pt x="3327" y="1671"/>
                  </a:lnTo>
                  <a:lnTo>
                    <a:pt x="3317" y="1636"/>
                  </a:lnTo>
                  <a:lnTo>
                    <a:pt x="3302" y="1604"/>
                  </a:lnTo>
                  <a:lnTo>
                    <a:pt x="3282" y="1574"/>
                  </a:lnTo>
                  <a:lnTo>
                    <a:pt x="3256" y="1550"/>
                  </a:lnTo>
                  <a:lnTo>
                    <a:pt x="3227" y="1529"/>
                  </a:lnTo>
                  <a:lnTo>
                    <a:pt x="3195" y="1514"/>
                  </a:lnTo>
                  <a:lnTo>
                    <a:pt x="3159" y="1504"/>
                  </a:lnTo>
                  <a:lnTo>
                    <a:pt x="3122" y="1501"/>
                  </a:lnTo>
                  <a:lnTo>
                    <a:pt x="2393" y="1501"/>
                  </a:lnTo>
                  <a:close/>
                  <a:moveTo>
                    <a:pt x="458" y="250"/>
                  </a:moveTo>
                  <a:lnTo>
                    <a:pt x="421" y="253"/>
                  </a:lnTo>
                  <a:lnTo>
                    <a:pt x="385" y="263"/>
                  </a:lnTo>
                  <a:lnTo>
                    <a:pt x="353" y="278"/>
                  </a:lnTo>
                  <a:lnTo>
                    <a:pt x="324" y="299"/>
                  </a:lnTo>
                  <a:lnTo>
                    <a:pt x="298" y="324"/>
                  </a:lnTo>
                  <a:lnTo>
                    <a:pt x="278" y="353"/>
                  </a:lnTo>
                  <a:lnTo>
                    <a:pt x="263" y="386"/>
                  </a:lnTo>
                  <a:lnTo>
                    <a:pt x="253" y="421"/>
                  </a:lnTo>
                  <a:lnTo>
                    <a:pt x="250" y="459"/>
                  </a:lnTo>
                  <a:lnTo>
                    <a:pt x="250" y="1467"/>
                  </a:lnTo>
                  <a:lnTo>
                    <a:pt x="298" y="1446"/>
                  </a:lnTo>
                  <a:lnTo>
                    <a:pt x="349" y="1430"/>
                  </a:lnTo>
                  <a:lnTo>
                    <a:pt x="402" y="1420"/>
                  </a:lnTo>
                  <a:lnTo>
                    <a:pt x="458" y="1417"/>
                  </a:lnTo>
                  <a:lnTo>
                    <a:pt x="2040" y="1417"/>
                  </a:lnTo>
                  <a:lnTo>
                    <a:pt x="2077" y="1414"/>
                  </a:lnTo>
                  <a:lnTo>
                    <a:pt x="2112" y="1404"/>
                  </a:lnTo>
                  <a:lnTo>
                    <a:pt x="2145" y="1389"/>
                  </a:lnTo>
                  <a:lnTo>
                    <a:pt x="2174" y="1368"/>
                  </a:lnTo>
                  <a:lnTo>
                    <a:pt x="2199" y="1343"/>
                  </a:lnTo>
                  <a:lnTo>
                    <a:pt x="2220" y="1314"/>
                  </a:lnTo>
                  <a:lnTo>
                    <a:pt x="2235" y="1281"/>
                  </a:lnTo>
                  <a:lnTo>
                    <a:pt x="2245" y="1246"/>
                  </a:lnTo>
                  <a:lnTo>
                    <a:pt x="2248" y="1208"/>
                  </a:lnTo>
                  <a:lnTo>
                    <a:pt x="2248" y="459"/>
                  </a:lnTo>
                  <a:lnTo>
                    <a:pt x="2245" y="421"/>
                  </a:lnTo>
                  <a:lnTo>
                    <a:pt x="2235" y="386"/>
                  </a:lnTo>
                  <a:lnTo>
                    <a:pt x="2220" y="353"/>
                  </a:lnTo>
                  <a:lnTo>
                    <a:pt x="2199" y="324"/>
                  </a:lnTo>
                  <a:lnTo>
                    <a:pt x="2174" y="299"/>
                  </a:lnTo>
                  <a:lnTo>
                    <a:pt x="2145" y="278"/>
                  </a:lnTo>
                  <a:lnTo>
                    <a:pt x="2112" y="263"/>
                  </a:lnTo>
                  <a:lnTo>
                    <a:pt x="2077" y="253"/>
                  </a:lnTo>
                  <a:lnTo>
                    <a:pt x="2040" y="250"/>
                  </a:lnTo>
                  <a:lnTo>
                    <a:pt x="458" y="250"/>
                  </a:lnTo>
                  <a:close/>
                  <a:moveTo>
                    <a:pt x="458" y="0"/>
                  </a:moveTo>
                  <a:lnTo>
                    <a:pt x="2040" y="0"/>
                  </a:lnTo>
                  <a:lnTo>
                    <a:pt x="2093" y="2"/>
                  </a:lnTo>
                  <a:lnTo>
                    <a:pt x="2145" y="12"/>
                  </a:lnTo>
                  <a:lnTo>
                    <a:pt x="2194" y="26"/>
                  </a:lnTo>
                  <a:lnTo>
                    <a:pt x="2241" y="47"/>
                  </a:lnTo>
                  <a:lnTo>
                    <a:pt x="2285" y="71"/>
                  </a:lnTo>
                  <a:lnTo>
                    <a:pt x="2326" y="100"/>
                  </a:lnTo>
                  <a:lnTo>
                    <a:pt x="2364" y="134"/>
                  </a:lnTo>
                  <a:lnTo>
                    <a:pt x="2396" y="172"/>
                  </a:lnTo>
                  <a:lnTo>
                    <a:pt x="2427" y="213"/>
                  </a:lnTo>
                  <a:lnTo>
                    <a:pt x="2451" y="257"/>
                  </a:lnTo>
                  <a:lnTo>
                    <a:pt x="2471" y="304"/>
                  </a:lnTo>
                  <a:lnTo>
                    <a:pt x="2485" y="353"/>
                  </a:lnTo>
                  <a:lnTo>
                    <a:pt x="2494" y="405"/>
                  </a:lnTo>
                  <a:lnTo>
                    <a:pt x="2497" y="459"/>
                  </a:lnTo>
                  <a:lnTo>
                    <a:pt x="2497" y="1208"/>
                  </a:lnTo>
                  <a:lnTo>
                    <a:pt x="2496" y="1251"/>
                  </a:lnTo>
                  <a:lnTo>
                    <a:pt x="3122" y="1251"/>
                  </a:lnTo>
                  <a:lnTo>
                    <a:pt x="3175" y="1254"/>
                  </a:lnTo>
                  <a:lnTo>
                    <a:pt x="3227" y="1263"/>
                  </a:lnTo>
                  <a:lnTo>
                    <a:pt x="3276" y="1277"/>
                  </a:lnTo>
                  <a:lnTo>
                    <a:pt x="3323" y="1297"/>
                  </a:lnTo>
                  <a:lnTo>
                    <a:pt x="3367" y="1322"/>
                  </a:lnTo>
                  <a:lnTo>
                    <a:pt x="3409" y="1352"/>
                  </a:lnTo>
                  <a:lnTo>
                    <a:pt x="3445" y="1385"/>
                  </a:lnTo>
                  <a:lnTo>
                    <a:pt x="3479" y="1422"/>
                  </a:lnTo>
                  <a:lnTo>
                    <a:pt x="3508" y="1464"/>
                  </a:lnTo>
                  <a:lnTo>
                    <a:pt x="3533" y="1507"/>
                  </a:lnTo>
                  <a:lnTo>
                    <a:pt x="3553" y="1555"/>
                  </a:lnTo>
                  <a:lnTo>
                    <a:pt x="3568" y="1604"/>
                  </a:lnTo>
                  <a:lnTo>
                    <a:pt x="3577" y="1656"/>
                  </a:lnTo>
                  <a:lnTo>
                    <a:pt x="3580" y="1709"/>
                  </a:lnTo>
                  <a:lnTo>
                    <a:pt x="3580" y="3127"/>
                  </a:lnTo>
                  <a:lnTo>
                    <a:pt x="3330" y="3127"/>
                  </a:lnTo>
                  <a:lnTo>
                    <a:pt x="3327" y="3089"/>
                  </a:lnTo>
                  <a:lnTo>
                    <a:pt x="3317" y="3054"/>
                  </a:lnTo>
                  <a:lnTo>
                    <a:pt x="3302" y="3022"/>
                  </a:lnTo>
                  <a:lnTo>
                    <a:pt x="3282" y="2992"/>
                  </a:lnTo>
                  <a:lnTo>
                    <a:pt x="3256" y="2967"/>
                  </a:lnTo>
                  <a:lnTo>
                    <a:pt x="3227" y="2947"/>
                  </a:lnTo>
                  <a:lnTo>
                    <a:pt x="3195" y="2931"/>
                  </a:lnTo>
                  <a:lnTo>
                    <a:pt x="3159" y="2922"/>
                  </a:lnTo>
                  <a:lnTo>
                    <a:pt x="3122" y="2918"/>
                  </a:lnTo>
                  <a:lnTo>
                    <a:pt x="1540" y="2918"/>
                  </a:lnTo>
                  <a:lnTo>
                    <a:pt x="1487" y="2915"/>
                  </a:lnTo>
                  <a:lnTo>
                    <a:pt x="1435" y="2905"/>
                  </a:lnTo>
                  <a:lnTo>
                    <a:pt x="1386" y="2891"/>
                  </a:lnTo>
                  <a:lnTo>
                    <a:pt x="1339" y="2872"/>
                  </a:lnTo>
                  <a:lnTo>
                    <a:pt x="1295" y="2847"/>
                  </a:lnTo>
                  <a:lnTo>
                    <a:pt x="1254" y="2817"/>
                  </a:lnTo>
                  <a:lnTo>
                    <a:pt x="1216" y="2784"/>
                  </a:lnTo>
                  <a:lnTo>
                    <a:pt x="1184" y="2746"/>
                  </a:lnTo>
                  <a:lnTo>
                    <a:pt x="1153" y="2705"/>
                  </a:lnTo>
                  <a:lnTo>
                    <a:pt x="1129" y="2661"/>
                  </a:lnTo>
                  <a:lnTo>
                    <a:pt x="1109" y="2614"/>
                  </a:lnTo>
                  <a:lnTo>
                    <a:pt x="1095" y="2564"/>
                  </a:lnTo>
                  <a:lnTo>
                    <a:pt x="1086" y="2513"/>
                  </a:lnTo>
                  <a:lnTo>
                    <a:pt x="1083" y="2460"/>
                  </a:lnTo>
                  <a:lnTo>
                    <a:pt x="1083" y="1668"/>
                  </a:lnTo>
                  <a:lnTo>
                    <a:pt x="458" y="1668"/>
                  </a:lnTo>
                  <a:lnTo>
                    <a:pt x="421" y="1671"/>
                  </a:lnTo>
                  <a:lnTo>
                    <a:pt x="385" y="1681"/>
                  </a:lnTo>
                  <a:lnTo>
                    <a:pt x="353" y="1696"/>
                  </a:lnTo>
                  <a:lnTo>
                    <a:pt x="324" y="1717"/>
                  </a:lnTo>
                  <a:lnTo>
                    <a:pt x="298" y="1742"/>
                  </a:lnTo>
                  <a:lnTo>
                    <a:pt x="278" y="1771"/>
                  </a:lnTo>
                  <a:lnTo>
                    <a:pt x="263" y="1803"/>
                  </a:lnTo>
                  <a:lnTo>
                    <a:pt x="253" y="1838"/>
                  </a:lnTo>
                  <a:lnTo>
                    <a:pt x="250" y="1875"/>
                  </a:lnTo>
                  <a:lnTo>
                    <a:pt x="0" y="1875"/>
                  </a:lnTo>
                  <a:lnTo>
                    <a:pt x="0" y="459"/>
                  </a:lnTo>
                  <a:lnTo>
                    <a:pt x="3" y="405"/>
                  </a:lnTo>
                  <a:lnTo>
                    <a:pt x="12" y="353"/>
                  </a:lnTo>
                  <a:lnTo>
                    <a:pt x="27" y="304"/>
                  </a:lnTo>
                  <a:lnTo>
                    <a:pt x="47" y="257"/>
                  </a:lnTo>
                  <a:lnTo>
                    <a:pt x="72" y="213"/>
                  </a:lnTo>
                  <a:lnTo>
                    <a:pt x="101" y="172"/>
                  </a:lnTo>
                  <a:lnTo>
                    <a:pt x="135" y="134"/>
                  </a:lnTo>
                  <a:lnTo>
                    <a:pt x="171" y="100"/>
                  </a:lnTo>
                  <a:lnTo>
                    <a:pt x="213" y="71"/>
                  </a:lnTo>
                  <a:lnTo>
                    <a:pt x="257" y="47"/>
                  </a:lnTo>
                  <a:lnTo>
                    <a:pt x="304" y="26"/>
                  </a:lnTo>
                  <a:lnTo>
                    <a:pt x="353" y="12"/>
                  </a:lnTo>
                  <a:lnTo>
                    <a:pt x="405" y="2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183"/>
            <p:cNvSpPr>
              <a:spLocks/>
            </p:cNvSpPr>
            <p:nvPr/>
          </p:nvSpPr>
          <p:spPr bwMode="auto">
            <a:xfrm>
              <a:off x="5662613" y="3022600"/>
              <a:ext cx="52388" cy="52388"/>
            </a:xfrm>
            <a:custGeom>
              <a:avLst/>
              <a:gdLst>
                <a:gd name="T0" fmla="*/ 167 w 333"/>
                <a:gd name="T1" fmla="*/ 0 h 333"/>
                <a:gd name="T2" fmla="*/ 200 w 333"/>
                <a:gd name="T3" fmla="*/ 3 h 333"/>
                <a:gd name="T4" fmla="*/ 231 w 333"/>
                <a:gd name="T5" fmla="*/ 13 h 333"/>
                <a:gd name="T6" fmla="*/ 259 w 333"/>
                <a:gd name="T7" fmla="*/ 28 h 333"/>
                <a:gd name="T8" fmla="*/ 284 w 333"/>
                <a:gd name="T9" fmla="*/ 49 h 333"/>
                <a:gd name="T10" fmla="*/ 305 w 333"/>
                <a:gd name="T11" fmla="*/ 73 h 333"/>
                <a:gd name="T12" fmla="*/ 320 w 333"/>
                <a:gd name="T13" fmla="*/ 101 h 333"/>
                <a:gd name="T14" fmla="*/ 330 w 333"/>
                <a:gd name="T15" fmla="*/ 132 h 333"/>
                <a:gd name="T16" fmla="*/ 333 w 333"/>
                <a:gd name="T17" fmla="*/ 166 h 333"/>
                <a:gd name="T18" fmla="*/ 330 w 333"/>
                <a:gd name="T19" fmla="*/ 200 h 333"/>
                <a:gd name="T20" fmla="*/ 320 w 333"/>
                <a:gd name="T21" fmla="*/ 231 h 333"/>
                <a:gd name="T22" fmla="*/ 305 w 333"/>
                <a:gd name="T23" fmla="*/ 259 h 333"/>
                <a:gd name="T24" fmla="*/ 284 w 333"/>
                <a:gd name="T25" fmla="*/ 284 h 333"/>
                <a:gd name="T26" fmla="*/ 259 w 333"/>
                <a:gd name="T27" fmla="*/ 304 h 333"/>
                <a:gd name="T28" fmla="*/ 231 w 333"/>
                <a:gd name="T29" fmla="*/ 320 h 333"/>
                <a:gd name="T30" fmla="*/ 200 w 333"/>
                <a:gd name="T31" fmla="*/ 330 h 333"/>
                <a:gd name="T32" fmla="*/ 167 w 333"/>
                <a:gd name="T33" fmla="*/ 333 h 333"/>
                <a:gd name="T34" fmla="*/ 133 w 333"/>
                <a:gd name="T35" fmla="*/ 330 h 333"/>
                <a:gd name="T36" fmla="*/ 102 w 333"/>
                <a:gd name="T37" fmla="*/ 320 h 333"/>
                <a:gd name="T38" fmla="*/ 73 w 333"/>
                <a:gd name="T39" fmla="*/ 304 h 333"/>
                <a:gd name="T40" fmla="*/ 49 w 333"/>
                <a:gd name="T41" fmla="*/ 284 h 333"/>
                <a:gd name="T42" fmla="*/ 28 w 333"/>
                <a:gd name="T43" fmla="*/ 259 h 333"/>
                <a:gd name="T44" fmla="*/ 13 w 333"/>
                <a:gd name="T45" fmla="*/ 231 h 333"/>
                <a:gd name="T46" fmla="*/ 3 w 333"/>
                <a:gd name="T47" fmla="*/ 200 h 333"/>
                <a:gd name="T48" fmla="*/ 0 w 333"/>
                <a:gd name="T49" fmla="*/ 166 h 333"/>
                <a:gd name="T50" fmla="*/ 3 w 333"/>
                <a:gd name="T51" fmla="*/ 132 h 333"/>
                <a:gd name="T52" fmla="*/ 13 w 333"/>
                <a:gd name="T53" fmla="*/ 101 h 333"/>
                <a:gd name="T54" fmla="*/ 28 w 333"/>
                <a:gd name="T55" fmla="*/ 73 h 333"/>
                <a:gd name="T56" fmla="*/ 49 w 333"/>
                <a:gd name="T57" fmla="*/ 49 h 333"/>
                <a:gd name="T58" fmla="*/ 73 w 333"/>
                <a:gd name="T59" fmla="*/ 28 h 333"/>
                <a:gd name="T60" fmla="*/ 102 w 333"/>
                <a:gd name="T61" fmla="*/ 13 h 333"/>
                <a:gd name="T62" fmla="*/ 133 w 333"/>
                <a:gd name="T63" fmla="*/ 3 h 333"/>
                <a:gd name="T64" fmla="*/ 167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7" y="0"/>
                  </a:moveTo>
                  <a:lnTo>
                    <a:pt x="200" y="3"/>
                  </a:lnTo>
                  <a:lnTo>
                    <a:pt x="231" y="13"/>
                  </a:lnTo>
                  <a:lnTo>
                    <a:pt x="259" y="28"/>
                  </a:lnTo>
                  <a:lnTo>
                    <a:pt x="284" y="49"/>
                  </a:lnTo>
                  <a:lnTo>
                    <a:pt x="305" y="73"/>
                  </a:lnTo>
                  <a:lnTo>
                    <a:pt x="320" y="101"/>
                  </a:lnTo>
                  <a:lnTo>
                    <a:pt x="330" y="132"/>
                  </a:lnTo>
                  <a:lnTo>
                    <a:pt x="333" y="166"/>
                  </a:lnTo>
                  <a:lnTo>
                    <a:pt x="330" y="200"/>
                  </a:lnTo>
                  <a:lnTo>
                    <a:pt x="320" y="231"/>
                  </a:lnTo>
                  <a:lnTo>
                    <a:pt x="305" y="259"/>
                  </a:lnTo>
                  <a:lnTo>
                    <a:pt x="284" y="284"/>
                  </a:lnTo>
                  <a:lnTo>
                    <a:pt x="259" y="304"/>
                  </a:lnTo>
                  <a:lnTo>
                    <a:pt x="231" y="320"/>
                  </a:lnTo>
                  <a:lnTo>
                    <a:pt x="200" y="330"/>
                  </a:lnTo>
                  <a:lnTo>
                    <a:pt x="167" y="333"/>
                  </a:lnTo>
                  <a:lnTo>
                    <a:pt x="133" y="330"/>
                  </a:lnTo>
                  <a:lnTo>
                    <a:pt x="102" y="320"/>
                  </a:lnTo>
                  <a:lnTo>
                    <a:pt x="73" y="304"/>
                  </a:lnTo>
                  <a:lnTo>
                    <a:pt x="49" y="284"/>
                  </a:lnTo>
                  <a:lnTo>
                    <a:pt x="28" y="259"/>
                  </a:lnTo>
                  <a:lnTo>
                    <a:pt x="13" y="231"/>
                  </a:lnTo>
                  <a:lnTo>
                    <a:pt x="3" y="200"/>
                  </a:lnTo>
                  <a:lnTo>
                    <a:pt x="0" y="166"/>
                  </a:lnTo>
                  <a:lnTo>
                    <a:pt x="3" y="132"/>
                  </a:lnTo>
                  <a:lnTo>
                    <a:pt x="13" y="101"/>
                  </a:lnTo>
                  <a:lnTo>
                    <a:pt x="28" y="73"/>
                  </a:lnTo>
                  <a:lnTo>
                    <a:pt x="49" y="49"/>
                  </a:lnTo>
                  <a:lnTo>
                    <a:pt x="73" y="28"/>
                  </a:lnTo>
                  <a:lnTo>
                    <a:pt x="102" y="13"/>
                  </a:lnTo>
                  <a:lnTo>
                    <a:pt x="133" y="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184"/>
            <p:cNvSpPr>
              <a:spLocks/>
            </p:cNvSpPr>
            <p:nvPr/>
          </p:nvSpPr>
          <p:spPr bwMode="auto">
            <a:xfrm>
              <a:off x="5754688" y="3022600"/>
              <a:ext cx="53975" cy="52388"/>
            </a:xfrm>
            <a:custGeom>
              <a:avLst/>
              <a:gdLst>
                <a:gd name="T0" fmla="*/ 167 w 333"/>
                <a:gd name="T1" fmla="*/ 0 h 333"/>
                <a:gd name="T2" fmla="*/ 201 w 333"/>
                <a:gd name="T3" fmla="*/ 3 h 333"/>
                <a:gd name="T4" fmla="*/ 232 w 333"/>
                <a:gd name="T5" fmla="*/ 13 h 333"/>
                <a:gd name="T6" fmla="*/ 261 w 333"/>
                <a:gd name="T7" fmla="*/ 28 h 333"/>
                <a:gd name="T8" fmla="*/ 285 w 333"/>
                <a:gd name="T9" fmla="*/ 49 h 333"/>
                <a:gd name="T10" fmla="*/ 305 w 333"/>
                <a:gd name="T11" fmla="*/ 73 h 333"/>
                <a:gd name="T12" fmla="*/ 320 w 333"/>
                <a:gd name="T13" fmla="*/ 101 h 333"/>
                <a:gd name="T14" fmla="*/ 330 w 333"/>
                <a:gd name="T15" fmla="*/ 132 h 333"/>
                <a:gd name="T16" fmla="*/ 333 w 333"/>
                <a:gd name="T17" fmla="*/ 166 h 333"/>
                <a:gd name="T18" fmla="*/ 330 w 333"/>
                <a:gd name="T19" fmla="*/ 200 h 333"/>
                <a:gd name="T20" fmla="*/ 320 w 333"/>
                <a:gd name="T21" fmla="*/ 231 h 333"/>
                <a:gd name="T22" fmla="*/ 305 w 333"/>
                <a:gd name="T23" fmla="*/ 259 h 333"/>
                <a:gd name="T24" fmla="*/ 285 w 333"/>
                <a:gd name="T25" fmla="*/ 284 h 333"/>
                <a:gd name="T26" fmla="*/ 261 w 333"/>
                <a:gd name="T27" fmla="*/ 304 h 333"/>
                <a:gd name="T28" fmla="*/ 232 w 333"/>
                <a:gd name="T29" fmla="*/ 320 h 333"/>
                <a:gd name="T30" fmla="*/ 201 w 333"/>
                <a:gd name="T31" fmla="*/ 330 h 333"/>
                <a:gd name="T32" fmla="*/ 167 w 333"/>
                <a:gd name="T33" fmla="*/ 333 h 333"/>
                <a:gd name="T34" fmla="*/ 134 w 333"/>
                <a:gd name="T35" fmla="*/ 330 h 333"/>
                <a:gd name="T36" fmla="*/ 102 w 333"/>
                <a:gd name="T37" fmla="*/ 320 h 333"/>
                <a:gd name="T38" fmla="*/ 74 w 333"/>
                <a:gd name="T39" fmla="*/ 304 h 333"/>
                <a:gd name="T40" fmla="*/ 49 w 333"/>
                <a:gd name="T41" fmla="*/ 284 h 333"/>
                <a:gd name="T42" fmla="*/ 30 w 333"/>
                <a:gd name="T43" fmla="*/ 259 h 333"/>
                <a:gd name="T44" fmla="*/ 13 w 333"/>
                <a:gd name="T45" fmla="*/ 231 h 333"/>
                <a:gd name="T46" fmla="*/ 4 w 333"/>
                <a:gd name="T47" fmla="*/ 200 h 333"/>
                <a:gd name="T48" fmla="*/ 0 w 333"/>
                <a:gd name="T49" fmla="*/ 166 h 333"/>
                <a:gd name="T50" fmla="*/ 4 w 333"/>
                <a:gd name="T51" fmla="*/ 132 h 333"/>
                <a:gd name="T52" fmla="*/ 13 w 333"/>
                <a:gd name="T53" fmla="*/ 101 h 333"/>
                <a:gd name="T54" fmla="*/ 30 w 333"/>
                <a:gd name="T55" fmla="*/ 73 h 333"/>
                <a:gd name="T56" fmla="*/ 49 w 333"/>
                <a:gd name="T57" fmla="*/ 49 h 333"/>
                <a:gd name="T58" fmla="*/ 74 w 333"/>
                <a:gd name="T59" fmla="*/ 28 h 333"/>
                <a:gd name="T60" fmla="*/ 102 w 333"/>
                <a:gd name="T61" fmla="*/ 13 h 333"/>
                <a:gd name="T62" fmla="*/ 134 w 333"/>
                <a:gd name="T63" fmla="*/ 3 h 333"/>
                <a:gd name="T64" fmla="*/ 167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7" y="0"/>
                  </a:moveTo>
                  <a:lnTo>
                    <a:pt x="201" y="3"/>
                  </a:lnTo>
                  <a:lnTo>
                    <a:pt x="232" y="13"/>
                  </a:lnTo>
                  <a:lnTo>
                    <a:pt x="261" y="28"/>
                  </a:lnTo>
                  <a:lnTo>
                    <a:pt x="285" y="49"/>
                  </a:lnTo>
                  <a:lnTo>
                    <a:pt x="305" y="73"/>
                  </a:lnTo>
                  <a:lnTo>
                    <a:pt x="320" y="101"/>
                  </a:lnTo>
                  <a:lnTo>
                    <a:pt x="330" y="132"/>
                  </a:lnTo>
                  <a:lnTo>
                    <a:pt x="333" y="166"/>
                  </a:lnTo>
                  <a:lnTo>
                    <a:pt x="330" y="200"/>
                  </a:lnTo>
                  <a:lnTo>
                    <a:pt x="320" y="231"/>
                  </a:lnTo>
                  <a:lnTo>
                    <a:pt x="305" y="259"/>
                  </a:lnTo>
                  <a:lnTo>
                    <a:pt x="285" y="284"/>
                  </a:lnTo>
                  <a:lnTo>
                    <a:pt x="261" y="304"/>
                  </a:lnTo>
                  <a:lnTo>
                    <a:pt x="232" y="320"/>
                  </a:lnTo>
                  <a:lnTo>
                    <a:pt x="201" y="330"/>
                  </a:lnTo>
                  <a:lnTo>
                    <a:pt x="167" y="333"/>
                  </a:lnTo>
                  <a:lnTo>
                    <a:pt x="134" y="330"/>
                  </a:lnTo>
                  <a:lnTo>
                    <a:pt x="102" y="320"/>
                  </a:lnTo>
                  <a:lnTo>
                    <a:pt x="74" y="304"/>
                  </a:lnTo>
                  <a:lnTo>
                    <a:pt x="49" y="284"/>
                  </a:lnTo>
                  <a:lnTo>
                    <a:pt x="30" y="259"/>
                  </a:lnTo>
                  <a:lnTo>
                    <a:pt x="13" y="231"/>
                  </a:lnTo>
                  <a:lnTo>
                    <a:pt x="4" y="200"/>
                  </a:lnTo>
                  <a:lnTo>
                    <a:pt x="0" y="166"/>
                  </a:lnTo>
                  <a:lnTo>
                    <a:pt x="4" y="132"/>
                  </a:lnTo>
                  <a:lnTo>
                    <a:pt x="13" y="101"/>
                  </a:lnTo>
                  <a:lnTo>
                    <a:pt x="30" y="73"/>
                  </a:lnTo>
                  <a:lnTo>
                    <a:pt x="49" y="49"/>
                  </a:lnTo>
                  <a:lnTo>
                    <a:pt x="74" y="28"/>
                  </a:lnTo>
                  <a:lnTo>
                    <a:pt x="102" y="13"/>
                  </a:lnTo>
                  <a:lnTo>
                    <a:pt x="134" y="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185"/>
            <p:cNvSpPr>
              <a:spLocks/>
            </p:cNvSpPr>
            <p:nvPr/>
          </p:nvSpPr>
          <p:spPr bwMode="auto">
            <a:xfrm>
              <a:off x="5848351" y="3022600"/>
              <a:ext cx="52388" cy="52388"/>
            </a:xfrm>
            <a:custGeom>
              <a:avLst/>
              <a:gdLst>
                <a:gd name="T0" fmla="*/ 166 w 333"/>
                <a:gd name="T1" fmla="*/ 0 h 333"/>
                <a:gd name="T2" fmla="*/ 200 w 333"/>
                <a:gd name="T3" fmla="*/ 3 h 333"/>
                <a:gd name="T4" fmla="*/ 231 w 333"/>
                <a:gd name="T5" fmla="*/ 13 h 333"/>
                <a:gd name="T6" fmla="*/ 259 w 333"/>
                <a:gd name="T7" fmla="*/ 28 h 333"/>
                <a:gd name="T8" fmla="*/ 284 w 333"/>
                <a:gd name="T9" fmla="*/ 49 h 333"/>
                <a:gd name="T10" fmla="*/ 304 w 333"/>
                <a:gd name="T11" fmla="*/ 73 h 333"/>
                <a:gd name="T12" fmla="*/ 319 w 333"/>
                <a:gd name="T13" fmla="*/ 101 h 333"/>
                <a:gd name="T14" fmla="*/ 329 w 333"/>
                <a:gd name="T15" fmla="*/ 132 h 333"/>
                <a:gd name="T16" fmla="*/ 333 w 333"/>
                <a:gd name="T17" fmla="*/ 166 h 333"/>
                <a:gd name="T18" fmla="*/ 329 w 333"/>
                <a:gd name="T19" fmla="*/ 200 h 333"/>
                <a:gd name="T20" fmla="*/ 319 w 333"/>
                <a:gd name="T21" fmla="*/ 231 h 333"/>
                <a:gd name="T22" fmla="*/ 304 w 333"/>
                <a:gd name="T23" fmla="*/ 259 h 333"/>
                <a:gd name="T24" fmla="*/ 284 w 333"/>
                <a:gd name="T25" fmla="*/ 284 h 333"/>
                <a:gd name="T26" fmla="*/ 259 w 333"/>
                <a:gd name="T27" fmla="*/ 304 h 333"/>
                <a:gd name="T28" fmla="*/ 231 w 333"/>
                <a:gd name="T29" fmla="*/ 320 h 333"/>
                <a:gd name="T30" fmla="*/ 200 w 333"/>
                <a:gd name="T31" fmla="*/ 330 h 333"/>
                <a:gd name="T32" fmla="*/ 166 w 333"/>
                <a:gd name="T33" fmla="*/ 333 h 333"/>
                <a:gd name="T34" fmla="*/ 132 w 333"/>
                <a:gd name="T35" fmla="*/ 330 h 333"/>
                <a:gd name="T36" fmla="*/ 101 w 333"/>
                <a:gd name="T37" fmla="*/ 320 h 333"/>
                <a:gd name="T38" fmla="*/ 73 w 333"/>
                <a:gd name="T39" fmla="*/ 304 h 333"/>
                <a:gd name="T40" fmla="*/ 49 w 333"/>
                <a:gd name="T41" fmla="*/ 284 h 333"/>
                <a:gd name="T42" fmla="*/ 28 w 333"/>
                <a:gd name="T43" fmla="*/ 259 h 333"/>
                <a:gd name="T44" fmla="*/ 13 w 333"/>
                <a:gd name="T45" fmla="*/ 231 h 333"/>
                <a:gd name="T46" fmla="*/ 3 w 333"/>
                <a:gd name="T47" fmla="*/ 200 h 333"/>
                <a:gd name="T48" fmla="*/ 0 w 333"/>
                <a:gd name="T49" fmla="*/ 166 h 333"/>
                <a:gd name="T50" fmla="*/ 3 w 333"/>
                <a:gd name="T51" fmla="*/ 132 h 333"/>
                <a:gd name="T52" fmla="*/ 13 w 333"/>
                <a:gd name="T53" fmla="*/ 101 h 333"/>
                <a:gd name="T54" fmla="*/ 28 w 333"/>
                <a:gd name="T55" fmla="*/ 73 h 333"/>
                <a:gd name="T56" fmla="*/ 49 w 333"/>
                <a:gd name="T57" fmla="*/ 49 h 333"/>
                <a:gd name="T58" fmla="*/ 73 w 333"/>
                <a:gd name="T59" fmla="*/ 28 h 333"/>
                <a:gd name="T60" fmla="*/ 101 w 333"/>
                <a:gd name="T61" fmla="*/ 13 h 333"/>
                <a:gd name="T62" fmla="*/ 132 w 333"/>
                <a:gd name="T63" fmla="*/ 3 h 333"/>
                <a:gd name="T64" fmla="*/ 166 w 333"/>
                <a:gd name="T6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3">
                  <a:moveTo>
                    <a:pt x="166" y="0"/>
                  </a:moveTo>
                  <a:lnTo>
                    <a:pt x="200" y="3"/>
                  </a:lnTo>
                  <a:lnTo>
                    <a:pt x="231" y="13"/>
                  </a:lnTo>
                  <a:lnTo>
                    <a:pt x="259" y="28"/>
                  </a:lnTo>
                  <a:lnTo>
                    <a:pt x="284" y="49"/>
                  </a:lnTo>
                  <a:lnTo>
                    <a:pt x="304" y="73"/>
                  </a:lnTo>
                  <a:lnTo>
                    <a:pt x="319" y="101"/>
                  </a:lnTo>
                  <a:lnTo>
                    <a:pt x="329" y="132"/>
                  </a:lnTo>
                  <a:lnTo>
                    <a:pt x="333" y="166"/>
                  </a:lnTo>
                  <a:lnTo>
                    <a:pt x="329" y="200"/>
                  </a:lnTo>
                  <a:lnTo>
                    <a:pt x="319" y="231"/>
                  </a:lnTo>
                  <a:lnTo>
                    <a:pt x="304" y="259"/>
                  </a:lnTo>
                  <a:lnTo>
                    <a:pt x="284" y="284"/>
                  </a:lnTo>
                  <a:lnTo>
                    <a:pt x="259" y="304"/>
                  </a:lnTo>
                  <a:lnTo>
                    <a:pt x="231" y="320"/>
                  </a:lnTo>
                  <a:lnTo>
                    <a:pt x="200" y="330"/>
                  </a:lnTo>
                  <a:lnTo>
                    <a:pt x="166" y="333"/>
                  </a:lnTo>
                  <a:lnTo>
                    <a:pt x="132" y="330"/>
                  </a:lnTo>
                  <a:lnTo>
                    <a:pt x="101" y="320"/>
                  </a:lnTo>
                  <a:lnTo>
                    <a:pt x="73" y="304"/>
                  </a:lnTo>
                  <a:lnTo>
                    <a:pt x="49" y="284"/>
                  </a:lnTo>
                  <a:lnTo>
                    <a:pt x="28" y="259"/>
                  </a:lnTo>
                  <a:lnTo>
                    <a:pt x="13" y="231"/>
                  </a:lnTo>
                  <a:lnTo>
                    <a:pt x="3" y="200"/>
                  </a:lnTo>
                  <a:lnTo>
                    <a:pt x="0" y="166"/>
                  </a:lnTo>
                  <a:lnTo>
                    <a:pt x="3" y="132"/>
                  </a:lnTo>
                  <a:lnTo>
                    <a:pt x="13" y="101"/>
                  </a:lnTo>
                  <a:lnTo>
                    <a:pt x="28" y="73"/>
                  </a:lnTo>
                  <a:lnTo>
                    <a:pt x="49" y="49"/>
                  </a:lnTo>
                  <a:lnTo>
                    <a:pt x="73" y="28"/>
                  </a:lnTo>
                  <a:lnTo>
                    <a:pt x="101" y="13"/>
                  </a:lnTo>
                  <a:lnTo>
                    <a:pt x="132" y="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186"/>
            <p:cNvSpPr>
              <a:spLocks/>
            </p:cNvSpPr>
            <p:nvPr/>
          </p:nvSpPr>
          <p:spPr bwMode="auto">
            <a:xfrm>
              <a:off x="5491163" y="2824163"/>
              <a:ext cx="52388" cy="52388"/>
            </a:xfrm>
            <a:custGeom>
              <a:avLst/>
              <a:gdLst>
                <a:gd name="T0" fmla="*/ 167 w 333"/>
                <a:gd name="T1" fmla="*/ 0 h 334"/>
                <a:gd name="T2" fmla="*/ 201 w 333"/>
                <a:gd name="T3" fmla="*/ 4 h 334"/>
                <a:gd name="T4" fmla="*/ 232 w 333"/>
                <a:gd name="T5" fmla="*/ 13 h 334"/>
                <a:gd name="T6" fmla="*/ 260 w 333"/>
                <a:gd name="T7" fmla="*/ 29 h 334"/>
                <a:gd name="T8" fmla="*/ 284 w 333"/>
                <a:gd name="T9" fmla="*/ 49 h 334"/>
                <a:gd name="T10" fmla="*/ 305 w 333"/>
                <a:gd name="T11" fmla="*/ 73 h 334"/>
                <a:gd name="T12" fmla="*/ 320 w 333"/>
                <a:gd name="T13" fmla="*/ 101 h 334"/>
                <a:gd name="T14" fmla="*/ 330 w 333"/>
                <a:gd name="T15" fmla="*/ 133 h 334"/>
                <a:gd name="T16" fmla="*/ 333 w 333"/>
                <a:gd name="T17" fmla="*/ 167 h 334"/>
                <a:gd name="T18" fmla="*/ 330 w 333"/>
                <a:gd name="T19" fmla="*/ 200 h 334"/>
                <a:gd name="T20" fmla="*/ 320 w 333"/>
                <a:gd name="T21" fmla="*/ 232 h 334"/>
                <a:gd name="T22" fmla="*/ 305 w 333"/>
                <a:gd name="T23" fmla="*/ 260 h 334"/>
                <a:gd name="T24" fmla="*/ 284 w 333"/>
                <a:gd name="T25" fmla="*/ 285 h 334"/>
                <a:gd name="T26" fmla="*/ 260 w 333"/>
                <a:gd name="T27" fmla="*/ 305 h 334"/>
                <a:gd name="T28" fmla="*/ 232 w 333"/>
                <a:gd name="T29" fmla="*/ 320 h 334"/>
                <a:gd name="T30" fmla="*/ 201 w 333"/>
                <a:gd name="T31" fmla="*/ 330 h 334"/>
                <a:gd name="T32" fmla="*/ 167 w 333"/>
                <a:gd name="T33" fmla="*/ 334 h 334"/>
                <a:gd name="T34" fmla="*/ 133 w 333"/>
                <a:gd name="T35" fmla="*/ 330 h 334"/>
                <a:gd name="T36" fmla="*/ 102 w 333"/>
                <a:gd name="T37" fmla="*/ 320 h 334"/>
                <a:gd name="T38" fmla="*/ 74 w 333"/>
                <a:gd name="T39" fmla="*/ 305 h 334"/>
                <a:gd name="T40" fmla="*/ 49 w 333"/>
                <a:gd name="T41" fmla="*/ 285 h 334"/>
                <a:gd name="T42" fmla="*/ 29 w 333"/>
                <a:gd name="T43" fmla="*/ 260 h 334"/>
                <a:gd name="T44" fmla="*/ 14 w 333"/>
                <a:gd name="T45" fmla="*/ 232 h 334"/>
                <a:gd name="T46" fmla="*/ 4 w 333"/>
                <a:gd name="T47" fmla="*/ 200 h 334"/>
                <a:gd name="T48" fmla="*/ 0 w 333"/>
                <a:gd name="T49" fmla="*/ 167 h 334"/>
                <a:gd name="T50" fmla="*/ 4 w 333"/>
                <a:gd name="T51" fmla="*/ 133 h 334"/>
                <a:gd name="T52" fmla="*/ 14 w 333"/>
                <a:gd name="T53" fmla="*/ 101 h 334"/>
                <a:gd name="T54" fmla="*/ 29 w 333"/>
                <a:gd name="T55" fmla="*/ 73 h 334"/>
                <a:gd name="T56" fmla="*/ 49 w 333"/>
                <a:gd name="T57" fmla="*/ 49 h 334"/>
                <a:gd name="T58" fmla="*/ 74 w 333"/>
                <a:gd name="T59" fmla="*/ 29 h 334"/>
                <a:gd name="T60" fmla="*/ 102 w 333"/>
                <a:gd name="T61" fmla="*/ 13 h 334"/>
                <a:gd name="T62" fmla="*/ 133 w 333"/>
                <a:gd name="T63" fmla="*/ 4 h 334"/>
                <a:gd name="T64" fmla="*/ 167 w 333"/>
                <a:gd name="T65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4">
                  <a:moveTo>
                    <a:pt x="167" y="0"/>
                  </a:moveTo>
                  <a:lnTo>
                    <a:pt x="201" y="4"/>
                  </a:lnTo>
                  <a:lnTo>
                    <a:pt x="232" y="13"/>
                  </a:lnTo>
                  <a:lnTo>
                    <a:pt x="260" y="29"/>
                  </a:lnTo>
                  <a:lnTo>
                    <a:pt x="284" y="49"/>
                  </a:lnTo>
                  <a:lnTo>
                    <a:pt x="305" y="73"/>
                  </a:lnTo>
                  <a:lnTo>
                    <a:pt x="320" y="101"/>
                  </a:lnTo>
                  <a:lnTo>
                    <a:pt x="330" y="133"/>
                  </a:lnTo>
                  <a:lnTo>
                    <a:pt x="333" y="167"/>
                  </a:lnTo>
                  <a:lnTo>
                    <a:pt x="330" y="200"/>
                  </a:lnTo>
                  <a:lnTo>
                    <a:pt x="320" y="232"/>
                  </a:lnTo>
                  <a:lnTo>
                    <a:pt x="305" y="260"/>
                  </a:lnTo>
                  <a:lnTo>
                    <a:pt x="284" y="285"/>
                  </a:lnTo>
                  <a:lnTo>
                    <a:pt x="260" y="305"/>
                  </a:lnTo>
                  <a:lnTo>
                    <a:pt x="232" y="320"/>
                  </a:lnTo>
                  <a:lnTo>
                    <a:pt x="201" y="330"/>
                  </a:lnTo>
                  <a:lnTo>
                    <a:pt x="167" y="334"/>
                  </a:lnTo>
                  <a:lnTo>
                    <a:pt x="133" y="330"/>
                  </a:lnTo>
                  <a:lnTo>
                    <a:pt x="102" y="320"/>
                  </a:lnTo>
                  <a:lnTo>
                    <a:pt x="74" y="305"/>
                  </a:lnTo>
                  <a:lnTo>
                    <a:pt x="49" y="285"/>
                  </a:lnTo>
                  <a:lnTo>
                    <a:pt x="29" y="260"/>
                  </a:lnTo>
                  <a:lnTo>
                    <a:pt x="14" y="232"/>
                  </a:lnTo>
                  <a:lnTo>
                    <a:pt x="4" y="200"/>
                  </a:lnTo>
                  <a:lnTo>
                    <a:pt x="0" y="167"/>
                  </a:lnTo>
                  <a:lnTo>
                    <a:pt x="4" y="133"/>
                  </a:lnTo>
                  <a:lnTo>
                    <a:pt x="14" y="101"/>
                  </a:lnTo>
                  <a:lnTo>
                    <a:pt x="29" y="73"/>
                  </a:lnTo>
                  <a:lnTo>
                    <a:pt x="49" y="49"/>
                  </a:lnTo>
                  <a:lnTo>
                    <a:pt x="74" y="29"/>
                  </a:lnTo>
                  <a:lnTo>
                    <a:pt x="102" y="13"/>
                  </a:lnTo>
                  <a:lnTo>
                    <a:pt x="133" y="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187"/>
            <p:cNvSpPr>
              <a:spLocks/>
            </p:cNvSpPr>
            <p:nvPr/>
          </p:nvSpPr>
          <p:spPr bwMode="auto">
            <a:xfrm>
              <a:off x="5583238" y="2824163"/>
              <a:ext cx="53975" cy="52388"/>
            </a:xfrm>
            <a:custGeom>
              <a:avLst/>
              <a:gdLst>
                <a:gd name="T0" fmla="*/ 166 w 333"/>
                <a:gd name="T1" fmla="*/ 0 h 334"/>
                <a:gd name="T2" fmla="*/ 199 w 333"/>
                <a:gd name="T3" fmla="*/ 4 h 334"/>
                <a:gd name="T4" fmla="*/ 231 w 333"/>
                <a:gd name="T5" fmla="*/ 13 h 334"/>
                <a:gd name="T6" fmla="*/ 259 w 333"/>
                <a:gd name="T7" fmla="*/ 29 h 334"/>
                <a:gd name="T8" fmla="*/ 284 w 333"/>
                <a:gd name="T9" fmla="*/ 49 h 334"/>
                <a:gd name="T10" fmla="*/ 303 w 333"/>
                <a:gd name="T11" fmla="*/ 73 h 334"/>
                <a:gd name="T12" fmla="*/ 320 w 333"/>
                <a:gd name="T13" fmla="*/ 101 h 334"/>
                <a:gd name="T14" fmla="*/ 329 w 333"/>
                <a:gd name="T15" fmla="*/ 133 h 334"/>
                <a:gd name="T16" fmla="*/ 333 w 333"/>
                <a:gd name="T17" fmla="*/ 167 h 334"/>
                <a:gd name="T18" fmla="*/ 329 w 333"/>
                <a:gd name="T19" fmla="*/ 200 h 334"/>
                <a:gd name="T20" fmla="*/ 320 w 333"/>
                <a:gd name="T21" fmla="*/ 232 h 334"/>
                <a:gd name="T22" fmla="*/ 303 w 333"/>
                <a:gd name="T23" fmla="*/ 260 h 334"/>
                <a:gd name="T24" fmla="*/ 284 w 333"/>
                <a:gd name="T25" fmla="*/ 285 h 334"/>
                <a:gd name="T26" fmla="*/ 259 w 333"/>
                <a:gd name="T27" fmla="*/ 305 h 334"/>
                <a:gd name="T28" fmla="*/ 231 w 333"/>
                <a:gd name="T29" fmla="*/ 320 h 334"/>
                <a:gd name="T30" fmla="*/ 199 w 333"/>
                <a:gd name="T31" fmla="*/ 330 h 334"/>
                <a:gd name="T32" fmla="*/ 166 w 333"/>
                <a:gd name="T33" fmla="*/ 334 h 334"/>
                <a:gd name="T34" fmla="*/ 132 w 333"/>
                <a:gd name="T35" fmla="*/ 330 h 334"/>
                <a:gd name="T36" fmla="*/ 101 w 333"/>
                <a:gd name="T37" fmla="*/ 320 h 334"/>
                <a:gd name="T38" fmla="*/ 72 w 333"/>
                <a:gd name="T39" fmla="*/ 305 h 334"/>
                <a:gd name="T40" fmla="*/ 48 w 333"/>
                <a:gd name="T41" fmla="*/ 285 h 334"/>
                <a:gd name="T42" fmla="*/ 28 w 333"/>
                <a:gd name="T43" fmla="*/ 260 h 334"/>
                <a:gd name="T44" fmla="*/ 13 w 333"/>
                <a:gd name="T45" fmla="*/ 232 h 334"/>
                <a:gd name="T46" fmla="*/ 3 w 333"/>
                <a:gd name="T47" fmla="*/ 200 h 334"/>
                <a:gd name="T48" fmla="*/ 0 w 333"/>
                <a:gd name="T49" fmla="*/ 167 h 334"/>
                <a:gd name="T50" fmla="*/ 3 w 333"/>
                <a:gd name="T51" fmla="*/ 133 h 334"/>
                <a:gd name="T52" fmla="*/ 13 w 333"/>
                <a:gd name="T53" fmla="*/ 101 h 334"/>
                <a:gd name="T54" fmla="*/ 28 w 333"/>
                <a:gd name="T55" fmla="*/ 73 h 334"/>
                <a:gd name="T56" fmla="*/ 48 w 333"/>
                <a:gd name="T57" fmla="*/ 49 h 334"/>
                <a:gd name="T58" fmla="*/ 72 w 333"/>
                <a:gd name="T59" fmla="*/ 29 h 334"/>
                <a:gd name="T60" fmla="*/ 101 w 333"/>
                <a:gd name="T61" fmla="*/ 13 h 334"/>
                <a:gd name="T62" fmla="*/ 132 w 333"/>
                <a:gd name="T63" fmla="*/ 4 h 334"/>
                <a:gd name="T64" fmla="*/ 166 w 333"/>
                <a:gd name="T65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4">
                  <a:moveTo>
                    <a:pt x="166" y="0"/>
                  </a:moveTo>
                  <a:lnTo>
                    <a:pt x="199" y="4"/>
                  </a:lnTo>
                  <a:lnTo>
                    <a:pt x="231" y="13"/>
                  </a:lnTo>
                  <a:lnTo>
                    <a:pt x="259" y="29"/>
                  </a:lnTo>
                  <a:lnTo>
                    <a:pt x="284" y="49"/>
                  </a:lnTo>
                  <a:lnTo>
                    <a:pt x="303" y="73"/>
                  </a:lnTo>
                  <a:lnTo>
                    <a:pt x="320" y="101"/>
                  </a:lnTo>
                  <a:lnTo>
                    <a:pt x="329" y="133"/>
                  </a:lnTo>
                  <a:lnTo>
                    <a:pt x="333" y="167"/>
                  </a:lnTo>
                  <a:lnTo>
                    <a:pt x="329" y="200"/>
                  </a:lnTo>
                  <a:lnTo>
                    <a:pt x="320" y="232"/>
                  </a:lnTo>
                  <a:lnTo>
                    <a:pt x="303" y="260"/>
                  </a:lnTo>
                  <a:lnTo>
                    <a:pt x="284" y="285"/>
                  </a:lnTo>
                  <a:lnTo>
                    <a:pt x="259" y="305"/>
                  </a:lnTo>
                  <a:lnTo>
                    <a:pt x="231" y="320"/>
                  </a:lnTo>
                  <a:lnTo>
                    <a:pt x="199" y="330"/>
                  </a:lnTo>
                  <a:lnTo>
                    <a:pt x="166" y="334"/>
                  </a:lnTo>
                  <a:lnTo>
                    <a:pt x="132" y="330"/>
                  </a:lnTo>
                  <a:lnTo>
                    <a:pt x="101" y="320"/>
                  </a:lnTo>
                  <a:lnTo>
                    <a:pt x="72" y="305"/>
                  </a:lnTo>
                  <a:lnTo>
                    <a:pt x="48" y="285"/>
                  </a:lnTo>
                  <a:lnTo>
                    <a:pt x="28" y="260"/>
                  </a:lnTo>
                  <a:lnTo>
                    <a:pt x="13" y="232"/>
                  </a:lnTo>
                  <a:lnTo>
                    <a:pt x="3" y="200"/>
                  </a:lnTo>
                  <a:lnTo>
                    <a:pt x="0" y="167"/>
                  </a:lnTo>
                  <a:lnTo>
                    <a:pt x="3" y="133"/>
                  </a:lnTo>
                  <a:lnTo>
                    <a:pt x="13" y="101"/>
                  </a:lnTo>
                  <a:lnTo>
                    <a:pt x="28" y="73"/>
                  </a:lnTo>
                  <a:lnTo>
                    <a:pt x="48" y="49"/>
                  </a:lnTo>
                  <a:lnTo>
                    <a:pt x="72" y="29"/>
                  </a:lnTo>
                  <a:lnTo>
                    <a:pt x="101" y="13"/>
                  </a:lnTo>
                  <a:lnTo>
                    <a:pt x="132" y="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188"/>
            <p:cNvSpPr>
              <a:spLocks/>
            </p:cNvSpPr>
            <p:nvPr/>
          </p:nvSpPr>
          <p:spPr bwMode="auto">
            <a:xfrm>
              <a:off x="5676901" y="2824163"/>
              <a:ext cx="52388" cy="52388"/>
            </a:xfrm>
            <a:custGeom>
              <a:avLst/>
              <a:gdLst>
                <a:gd name="T0" fmla="*/ 166 w 333"/>
                <a:gd name="T1" fmla="*/ 0 h 334"/>
                <a:gd name="T2" fmla="*/ 200 w 333"/>
                <a:gd name="T3" fmla="*/ 4 h 334"/>
                <a:gd name="T4" fmla="*/ 231 w 333"/>
                <a:gd name="T5" fmla="*/ 13 h 334"/>
                <a:gd name="T6" fmla="*/ 260 w 333"/>
                <a:gd name="T7" fmla="*/ 29 h 334"/>
                <a:gd name="T8" fmla="*/ 284 w 333"/>
                <a:gd name="T9" fmla="*/ 49 h 334"/>
                <a:gd name="T10" fmla="*/ 305 w 333"/>
                <a:gd name="T11" fmla="*/ 73 h 334"/>
                <a:gd name="T12" fmla="*/ 320 w 333"/>
                <a:gd name="T13" fmla="*/ 101 h 334"/>
                <a:gd name="T14" fmla="*/ 330 w 333"/>
                <a:gd name="T15" fmla="*/ 133 h 334"/>
                <a:gd name="T16" fmla="*/ 333 w 333"/>
                <a:gd name="T17" fmla="*/ 167 h 334"/>
                <a:gd name="T18" fmla="*/ 330 w 333"/>
                <a:gd name="T19" fmla="*/ 200 h 334"/>
                <a:gd name="T20" fmla="*/ 320 w 333"/>
                <a:gd name="T21" fmla="*/ 232 h 334"/>
                <a:gd name="T22" fmla="*/ 305 w 333"/>
                <a:gd name="T23" fmla="*/ 260 h 334"/>
                <a:gd name="T24" fmla="*/ 284 w 333"/>
                <a:gd name="T25" fmla="*/ 285 h 334"/>
                <a:gd name="T26" fmla="*/ 260 w 333"/>
                <a:gd name="T27" fmla="*/ 305 h 334"/>
                <a:gd name="T28" fmla="*/ 231 w 333"/>
                <a:gd name="T29" fmla="*/ 320 h 334"/>
                <a:gd name="T30" fmla="*/ 200 w 333"/>
                <a:gd name="T31" fmla="*/ 330 h 334"/>
                <a:gd name="T32" fmla="*/ 166 w 333"/>
                <a:gd name="T33" fmla="*/ 334 h 334"/>
                <a:gd name="T34" fmla="*/ 133 w 333"/>
                <a:gd name="T35" fmla="*/ 330 h 334"/>
                <a:gd name="T36" fmla="*/ 102 w 333"/>
                <a:gd name="T37" fmla="*/ 320 h 334"/>
                <a:gd name="T38" fmla="*/ 74 w 333"/>
                <a:gd name="T39" fmla="*/ 305 h 334"/>
                <a:gd name="T40" fmla="*/ 49 w 333"/>
                <a:gd name="T41" fmla="*/ 285 h 334"/>
                <a:gd name="T42" fmla="*/ 28 w 333"/>
                <a:gd name="T43" fmla="*/ 260 h 334"/>
                <a:gd name="T44" fmla="*/ 13 w 333"/>
                <a:gd name="T45" fmla="*/ 232 h 334"/>
                <a:gd name="T46" fmla="*/ 3 w 333"/>
                <a:gd name="T47" fmla="*/ 200 h 334"/>
                <a:gd name="T48" fmla="*/ 0 w 333"/>
                <a:gd name="T49" fmla="*/ 167 h 334"/>
                <a:gd name="T50" fmla="*/ 3 w 333"/>
                <a:gd name="T51" fmla="*/ 133 h 334"/>
                <a:gd name="T52" fmla="*/ 13 w 333"/>
                <a:gd name="T53" fmla="*/ 101 h 334"/>
                <a:gd name="T54" fmla="*/ 28 w 333"/>
                <a:gd name="T55" fmla="*/ 73 h 334"/>
                <a:gd name="T56" fmla="*/ 49 w 333"/>
                <a:gd name="T57" fmla="*/ 49 h 334"/>
                <a:gd name="T58" fmla="*/ 74 w 333"/>
                <a:gd name="T59" fmla="*/ 29 h 334"/>
                <a:gd name="T60" fmla="*/ 102 w 333"/>
                <a:gd name="T61" fmla="*/ 13 h 334"/>
                <a:gd name="T62" fmla="*/ 133 w 333"/>
                <a:gd name="T63" fmla="*/ 4 h 334"/>
                <a:gd name="T64" fmla="*/ 166 w 333"/>
                <a:gd name="T65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3" h="334">
                  <a:moveTo>
                    <a:pt x="166" y="0"/>
                  </a:moveTo>
                  <a:lnTo>
                    <a:pt x="200" y="4"/>
                  </a:lnTo>
                  <a:lnTo>
                    <a:pt x="231" y="13"/>
                  </a:lnTo>
                  <a:lnTo>
                    <a:pt x="260" y="29"/>
                  </a:lnTo>
                  <a:lnTo>
                    <a:pt x="284" y="49"/>
                  </a:lnTo>
                  <a:lnTo>
                    <a:pt x="305" y="73"/>
                  </a:lnTo>
                  <a:lnTo>
                    <a:pt x="320" y="101"/>
                  </a:lnTo>
                  <a:lnTo>
                    <a:pt x="330" y="133"/>
                  </a:lnTo>
                  <a:lnTo>
                    <a:pt x="333" y="167"/>
                  </a:lnTo>
                  <a:lnTo>
                    <a:pt x="330" y="200"/>
                  </a:lnTo>
                  <a:lnTo>
                    <a:pt x="320" y="232"/>
                  </a:lnTo>
                  <a:lnTo>
                    <a:pt x="305" y="260"/>
                  </a:lnTo>
                  <a:lnTo>
                    <a:pt x="284" y="285"/>
                  </a:lnTo>
                  <a:lnTo>
                    <a:pt x="260" y="305"/>
                  </a:lnTo>
                  <a:lnTo>
                    <a:pt x="231" y="320"/>
                  </a:lnTo>
                  <a:lnTo>
                    <a:pt x="200" y="330"/>
                  </a:lnTo>
                  <a:lnTo>
                    <a:pt x="166" y="334"/>
                  </a:lnTo>
                  <a:lnTo>
                    <a:pt x="133" y="330"/>
                  </a:lnTo>
                  <a:lnTo>
                    <a:pt x="102" y="320"/>
                  </a:lnTo>
                  <a:lnTo>
                    <a:pt x="74" y="305"/>
                  </a:lnTo>
                  <a:lnTo>
                    <a:pt x="49" y="285"/>
                  </a:lnTo>
                  <a:lnTo>
                    <a:pt x="28" y="260"/>
                  </a:lnTo>
                  <a:lnTo>
                    <a:pt x="13" y="232"/>
                  </a:lnTo>
                  <a:lnTo>
                    <a:pt x="3" y="200"/>
                  </a:lnTo>
                  <a:lnTo>
                    <a:pt x="0" y="167"/>
                  </a:lnTo>
                  <a:lnTo>
                    <a:pt x="3" y="133"/>
                  </a:lnTo>
                  <a:lnTo>
                    <a:pt x="13" y="101"/>
                  </a:lnTo>
                  <a:lnTo>
                    <a:pt x="28" y="73"/>
                  </a:lnTo>
                  <a:lnTo>
                    <a:pt x="49" y="49"/>
                  </a:lnTo>
                  <a:lnTo>
                    <a:pt x="74" y="29"/>
                  </a:lnTo>
                  <a:lnTo>
                    <a:pt x="102" y="13"/>
                  </a:lnTo>
                  <a:lnTo>
                    <a:pt x="133" y="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8" name="Group 1067"/>
          <p:cNvGrpSpPr/>
          <p:nvPr/>
        </p:nvGrpSpPr>
        <p:grpSpPr>
          <a:xfrm>
            <a:off x="4403971" y="2682875"/>
            <a:ext cx="568325" cy="566738"/>
            <a:chOff x="4432300" y="2682875"/>
            <a:chExt cx="568325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2" name="Freeform 193"/>
            <p:cNvSpPr>
              <a:spLocks noEditPoints="1"/>
            </p:cNvSpPr>
            <p:nvPr/>
          </p:nvSpPr>
          <p:spPr bwMode="auto">
            <a:xfrm>
              <a:off x="4432300" y="2682875"/>
              <a:ext cx="568325" cy="566738"/>
            </a:xfrm>
            <a:custGeom>
              <a:avLst/>
              <a:gdLst>
                <a:gd name="T0" fmla="*/ 783 w 3580"/>
                <a:gd name="T1" fmla="*/ 2512 h 3570"/>
                <a:gd name="T2" fmla="*/ 494 w 3580"/>
                <a:gd name="T3" fmla="*/ 2683 h 3570"/>
                <a:gd name="T4" fmla="*/ 306 w 3580"/>
                <a:gd name="T5" fmla="*/ 2949 h 3570"/>
                <a:gd name="T6" fmla="*/ 258 w 3580"/>
                <a:gd name="T7" fmla="*/ 3232 h 3570"/>
                <a:gd name="T8" fmla="*/ 338 w 3580"/>
                <a:gd name="T9" fmla="*/ 3313 h 3570"/>
                <a:gd name="T10" fmla="*/ 1814 w 3580"/>
                <a:gd name="T11" fmla="*/ 3292 h 3570"/>
                <a:gd name="T12" fmla="*/ 1852 w 3580"/>
                <a:gd name="T13" fmla="*/ 3139 h 3570"/>
                <a:gd name="T14" fmla="*/ 1749 w 3580"/>
                <a:gd name="T15" fmla="*/ 2830 h 3570"/>
                <a:gd name="T16" fmla="*/ 1523 w 3580"/>
                <a:gd name="T17" fmla="*/ 2600 h 3570"/>
                <a:gd name="T18" fmla="*/ 1210 w 3580"/>
                <a:gd name="T19" fmla="*/ 2476 h 3570"/>
                <a:gd name="T20" fmla="*/ 931 w 3580"/>
                <a:gd name="T21" fmla="*/ 1469 h 3570"/>
                <a:gd name="T22" fmla="*/ 752 w 3580"/>
                <a:gd name="T23" fmla="*/ 1608 h 3570"/>
                <a:gd name="T24" fmla="*/ 682 w 3580"/>
                <a:gd name="T25" fmla="*/ 1827 h 3570"/>
                <a:gd name="T26" fmla="*/ 751 w 3580"/>
                <a:gd name="T27" fmla="*/ 2046 h 3570"/>
                <a:gd name="T28" fmla="*/ 926 w 3580"/>
                <a:gd name="T29" fmla="*/ 2184 h 3570"/>
                <a:gd name="T30" fmla="*/ 1160 w 3580"/>
                <a:gd name="T31" fmla="*/ 2198 h 3570"/>
                <a:gd name="T32" fmla="*/ 1352 w 3580"/>
                <a:gd name="T33" fmla="*/ 2081 h 3570"/>
                <a:gd name="T34" fmla="*/ 1446 w 3580"/>
                <a:gd name="T35" fmla="*/ 1876 h 3570"/>
                <a:gd name="T36" fmla="*/ 1398 w 3580"/>
                <a:gd name="T37" fmla="*/ 1721 h 3570"/>
                <a:gd name="T38" fmla="*/ 1290 w 3580"/>
                <a:gd name="T39" fmla="*/ 1845 h 3570"/>
                <a:gd name="T40" fmla="*/ 1492 w 3580"/>
                <a:gd name="T41" fmla="*/ 255 h 3570"/>
                <a:gd name="T42" fmla="*/ 1341 w 3580"/>
                <a:gd name="T43" fmla="*/ 317 h 3570"/>
                <a:gd name="T44" fmla="*/ 1279 w 3580"/>
                <a:gd name="T45" fmla="*/ 467 h 3570"/>
                <a:gd name="T46" fmla="*/ 1492 w 3580"/>
                <a:gd name="T47" fmla="*/ 1445 h 3570"/>
                <a:gd name="T48" fmla="*/ 3237 w 3580"/>
                <a:gd name="T49" fmla="*/ 1404 h 3570"/>
                <a:gd name="T50" fmla="*/ 3322 w 3580"/>
                <a:gd name="T51" fmla="*/ 1267 h 3570"/>
                <a:gd name="T52" fmla="*/ 3300 w 3580"/>
                <a:gd name="T53" fmla="*/ 370 h 3570"/>
                <a:gd name="T54" fmla="*/ 3179 w 3580"/>
                <a:gd name="T55" fmla="*/ 266 h 3570"/>
                <a:gd name="T56" fmla="*/ 3111 w 3580"/>
                <a:gd name="T57" fmla="*/ 0 h 3570"/>
                <a:gd name="T58" fmla="*/ 3362 w 3580"/>
                <a:gd name="T59" fmla="*/ 72 h 3570"/>
                <a:gd name="T60" fmla="*/ 3532 w 3580"/>
                <a:gd name="T61" fmla="*/ 262 h 3570"/>
                <a:gd name="T62" fmla="*/ 3580 w 3580"/>
                <a:gd name="T63" fmla="*/ 1232 h 3570"/>
                <a:gd name="T64" fmla="*/ 3507 w 3580"/>
                <a:gd name="T65" fmla="*/ 1483 h 3570"/>
                <a:gd name="T66" fmla="*/ 3317 w 3580"/>
                <a:gd name="T67" fmla="*/ 1652 h 3570"/>
                <a:gd name="T68" fmla="*/ 1692 w 3580"/>
                <a:gd name="T69" fmla="*/ 1700 h 3570"/>
                <a:gd name="T70" fmla="*/ 1679 w 3580"/>
                <a:gd name="T71" fmla="*/ 2006 h 3570"/>
                <a:gd name="T72" fmla="*/ 1538 w 3580"/>
                <a:gd name="T73" fmla="*/ 2257 h 3570"/>
                <a:gd name="T74" fmla="*/ 1749 w 3580"/>
                <a:gd name="T75" fmla="*/ 2449 h 3570"/>
                <a:gd name="T76" fmla="*/ 1983 w 3580"/>
                <a:gd name="T77" fmla="*/ 2726 h 3570"/>
                <a:gd name="T78" fmla="*/ 2099 w 3580"/>
                <a:gd name="T79" fmla="*/ 3063 h 3570"/>
                <a:gd name="T80" fmla="*/ 2082 w 3580"/>
                <a:gd name="T81" fmla="*/ 3349 h 3570"/>
                <a:gd name="T82" fmla="*/ 1930 w 3580"/>
                <a:gd name="T83" fmla="*/ 3520 h 3570"/>
                <a:gd name="T84" fmla="*/ 363 w 3580"/>
                <a:gd name="T85" fmla="*/ 3570 h 3570"/>
                <a:gd name="T86" fmla="*/ 141 w 3580"/>
                <a:gd name="T87" fmla="*/ 3494 h 3570"/>
                <a:gd name="T88" fmla="*/ 13 w 3580"/>
                <a:gd name="T89" fmla="*/ 3304 h 3570"/>
                <a:gd name="T90" fmla="*/ 30 w 3580"/>
                <a:gd name="T91" fmla="*/ 2972 h 3570"/>
                <a:gd name="T92" fmla="*/ 200 w 3580"/>
                <a:gd name="T93" fmla="*/ 2627 h 3570"/>
                <a:gd name="T94" fmla="*/ 490 w 3580"/>
                <a:gd name="T95" fmla="*/ 2368 h 3570"/>
                <a:gd name="T96" fmla="*/ 523 w 3580"/>
                <a:gd name="T97" fmla="*/ 2164 h 3570"/>
                <a:gd name="T98" fmla="*/ 430 w 3580"/>
                <a:gd name="T99" fmla="*/ 1889 h 3570"/>
                <a:gd name="T100" fmla="*/ 478 w 3580"/>
                <a:gd name="T101" fmla="*/ 1574 h 3570"/>
                <a:gd name="T102" fmla="*/ 669 w 3580"/>
                <a:gd name="T103" fmla="*/ 1327 h 3570"/>
                <a:gd name="T104" fmla="*/ 957 w 3580"/>
                <a:gd name="T105" fmla="*/ 1200 h 3570"/>
                <a:gd name="T106" fmla="*/ 1050 w 3580"/>
                <a:gd name="T107" fmla="*/ 310 h 3570"/>
                <a:gd name="T108" fmla="*/ 1199 w 3580"/>
                <a:gd name="T109" fmla="*/ 103 h 3570"/>
                <a:gd name="T110" fmla="*/ 1437 w 3580"/>
                <a:gd name="T111" fmla="*/ 3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80" h="3570">
                  <a:moveTo>
                    <a:pt x="1065" y="2465"/>
                  </a:moveTo>
                  <a:lnTo>
                    <a:pt x="992" y="2468"/>
                  </a:lnTo>
                  <a:lnTo>
                    <a:pt x="920" y="2477"/>
                  </a:lnTo>
                  <a:lnTo>
                    <a:pt x="851" y="2491"/>
                  </a:lnTo>
                  <a:lnTo>
                    <a:pt x="783" y="2512"/>
                  </a:lnTo>
                  <a:lnTo>
                    <a:pt x="718" y="2537"/>
                  </a:lnTo>
                  <a:lnTo>
                    <a:pt x="657" y="2566"/>
                  </a:lnTo>
                  <a:lnTo>
                    <a:pt x="599" y="2601"/>
                  </a:lnTo>
                  <a:lnTo>
                    <a:pt x="545" y="2640"/>
                  </a:lnTo>
                  <a:lnTo>
                    <a:pt x="494" y="2683"/>
                  </a:lnTo>
                  <a:lnTo>
                    <a:pt x="446" y="2729"/>
                  </a:lnTo>
                  <a:lnTo>
                    <a:pt x="404" y="2780"/>
                  </a:lnTo>
                  <a:lnTo>
                    <a:pt x="367" y="2833"/>
                  </a:lnTo>
                  <a:lnTo>
                    <a:pt x="334" y="2890"/>
                  </a:lnTo>
                  <a:lnTo>
                    <a:pt x="306" y="2949"/>
                  </a:lnTo>
                  <a:lnTo>
                    <a:pt x="284" y="3011"/>
                  </a:lnTo>
                  <a:lnTo>
                    <a:pt x="269" y="3075"/>
                  </a:lnTo>
                  <a:lnTo>
                    <a:pt x="259" y="3141"/>
                  </a:lnTo>
                  <a:lnTo>
                    <a:pt x="256" y="3208"/>
                  </a:lnTo>
                  <a:lnTo>
                    <a:pt x="258" y="3232"/>
                  </a:lnTo>
                  <a:lnTo>
                    <a:pt x="267" y="3255"/>
                  </a:lnTo>
                  <a:lnTo>
                    <a:pt x="279" y="3275"/>
                  </a:lnTo>
                  <a:lnTo>
                    <a:pt x="296" y="3292"/>
                  </a:lnTo>
                  <a:lnTo>
                    <a:pt x="316" y="3304"/>
                  </a:lnTo>
                  <a:lnTo>
                    <a:pt x="338" y="3313"/>
                  </a:lnTo>
                  <a:lnTo>
                    <a:pt x="363" y="3315"/>
                  </a:lnTo>
                  <a:lnTo>
                    <a:pt x="1748" y="3315"/>
                  </a:lnTo>
                  <a:lnTo>
                    <a:pt x="1772" y="3313"/>
                  </a:lnTo>
                  <a:lnTo>
                    <a:pt x="1794" y="3304"/>
                  </a:lnTo>
                  <a:lnTo>
                    <a:pt x="1814" y="3292"/>
                  </a:lnTo>
                  <a:lnTo>
                    <a:pt x="1831" y="3275"/>
                  </a:lnTo>
                  <a:lnTo>
                    <a:pt x="1843" y="3255"/>
                  </a:lnTo>
                  <a:lnTo>
                    <a:pt x="1852" y="3232"/>
                  </a:lnTo>
                  <a:lnTo>
                    <a:pt x="1855" y="3208"/>
                  </a:lnTo>
                  <a:lnTo>
                    <a:pt x="1852" y="3139"/>
                  </a:lnTo>
                  <a:lnTo>
                    <a:pt x="1842" y="3072"/>
                  </a:lnTo>
                  <a:lnTo>
                    <a:pt x="1827" y="3009"/>
                  </a:lnTo>
                  <a:lnTo>
                    <a:pt x="1806" y="2946"/>
                  </a:lnTo>
                  <a:lnTo>
                    <a:pt x="1780" y="2886"/>
                  </a:lnTo>
                  <a:lnTo>
                    <a:pt x="1749" y="2830"/>
                  </a:lnTo>
                  <a:lnTo>
                    <a:pt x="1712" y="2777"/>
                  </a:lnTo>
                  <a:lnTo>
                    <a:pt x="1671" y="2727"/>
                  </a:lnTo>
                  <a:lnTo>
                    <a:pt x="1626" y="2681"/>
                  </a:lnTo>
                  <a:lnTo>
                    <a:pt x="1576" y="2637"/>
                  </a:lnTo>
                  <a:lnTo>
                    <a:pt x="1523" y="2600"/>
                  </a:lnTo>
                  <a:lnTo>
                    <a:pt x="1467" y="2565"/>
                  </a:lnTo>
                  <a:lnTo>
                    <a:pt x="1407" y="2536"/>
                  </a:lnTo>
                  <a:lnTo>
                    <a:pt x="1343" y="2511"/>
                  </a:lnTo>
                  <a:lnTo>
                    <a:pt x="1278" y="2491"/>
                  </a:lnTo>
                  <a:lnTo>
                    <a:pt x="1210" y="2476"/>
                  </a:lnTo>
                  <a:lnTo>
                    <a:pt x="1138" y="2468"/>
                  </a:lnTo>
                  <a:lnTo>
                    <a:pt x="1065" y="2465"/>
                  </a:lnTo>
                  <a:close/>
                  <a:moveTo>
                    <a:pt x="1023" y="1447"/>
                  </a:moveTo>
                  <a:lnTo>
                    <a:pt x="976" y="1456"/>
                  </a:lnTo>
                  <a:lnTo>
                    <a:pt x="931" y="1469"/>
                  </a:lnTo>
                  <a:lnTo>
                    <a:pt x="888" y="1489"/>
                  </a:lnTo>
                  <a:lnTo>
                    <a:pt x="849" y="1511"/>
                  </a:lnTo>
                  <a:lnTo>
                    <a:pt x="814" y="1539"/>
                  </a:lnTo>
                  <a:lnTo>
                    <a:pt x="781" y="1572"/>
                  </a:lnTo>
                  <a:lnTo>
                    <a:pt x="752" y="1608"/>
                  </a:lnTo>
                  <a:lnTo>
                    <a:pt x="728" y="1647"/>
                  </a:lnTo>
                  <a:lnTo>
                    <a:pt x="708" y="1689"/>
                  </a:lnTo>
                  <a:lnTo>
                    <a:pt x="694" y="1733"/>
                  </a:lnTo>
                  <a:lnTo>
                    <a:pt x="685" y="1780"/>
                  </a:lnTo>
                  <a:lnTo>
                    <a:pt x="682" y="1827"/>
                  </a:lnTo>
                  <a:lnTo>
                    <a:pt x="685" y="1876"/>
                  </a:lnTo>
                  <a:lnTo>
                    <a:pt x="693" y="1921"/>
                  </a:lnTo>
                  <a:lnTo>
                    <a:pt x="707" y="1966"/>
                  </a:lnTo>
                  <a:lnTo>
                    <a:pt x="727" y="2007"/>
                  </a:lnTo>
                  <a:lnTo>
                    <a:pt x="751" y="2046"/>
                  </a:lnTo>
                  <a:lnTo>
                    <a:pt x="779" y="2081"/>
                  </a:lnTo>
                  <a:lnTo>
                    <a:pt x="810" y="2114"/>
                  </a:lnTo>
                  <a:lnTo>
                    <a:pt x="846" y="2141"/>
                  </a:lnTo>
                  <a:lnTo>
                    <a:pt x="885" y="2165"/>
                  </a:lnTo>
                  <a:lnTo>
                    <a:pt x="926" y="2184"/>
                  </a:lnTo>
                  <a:lnTo>
                    <a:pt x="971" y="2198"/>
                  </a:lnTo>
                  <a:lnTo>
                    <a:pt x="1018" y="2207"/>
                  </a:lnTo>
                  <a:lnTo>
                    <a:pt x="1065" y="2210"/>
                  </a:lnTo>
                  <a:lnTo>
                    <a:pt x="1113" y="2207"/>
                  </a:lnTo>
                  <a:lnTo>
                    <a:pt x="1160" y="2198"/>
                  </a:lnTo>
                  <a:lnTo>
                    <a:pt x="1204" y="2184"/>
                  </a:lnTo>
                  <a:lnTo>
                    <a:pt x="1245" y="2165"/>
                  </a:lnTo>
                  <a:lnTo>
                    <a:pt x="1284" y="2141"/>
                  </a:lnTo>
                  <a:lnTo>
                    <a:pt x="1320" y="2114"/>
                  </a:lnTo>
                  <a:lnTo>
                    <a:pt x="1352" y="2081"/>
                  </a:lnTo>
                  <a:lnTo>
                    <a:pt x="1380" y="2046"/>
                  </a:lnTo>
                  <a:lnTo>
                    <a:pt x="1404" y="2007"/>
                  </a:lnTo>
                  <a:lnTo>
                    <a:pt x="1423" y="1966"/>
                  </a:lnTo>
                  <a:lnTo>
                    <a:pt x="1437" y="1921"/>
                  </a:lnTo>
                  <a:lnTo>
                    <a:pt x="1446" y="1876"/>
                  </a:lnTo>
                  <a:lnTo>
                    <a:pt x="1449" y="1827"/>
                  </a:lnTo>
                  <a:lnTo>
                    <a:pt x="1447" y="1787"/>
                  </a:lnTo>
                  <a:lnTo>
                    <a:pt x="1441" y="1748"/>
                  </a:lnTo>
                  <a:lnTo>
                    <a:pt x="1430" y="1709"/>
                  </a:lnTo>
                  <a:lnTo>
                    <a:pt x="1398" y="1721"/>
                  </a:lnTo>
                  <a:lnTo>
                    <a:pt x="1369" y="1738"/>
                  </a:lnTo>
                  <a:lnTo>
                    <a:pt x="1344" y="1760"/>
                  </a:lnTo>
                  <a:lnTo>
                    <a:pt x="1321" y="1784"/>
                  </a:lnTo>
                  <a:lnTo>
                    <a:pt x="1303" y="1813"/>
                  </a:lnTo>
                  <a:lnTo>
                    <a:pt x="1290" y="1845"/>
                  </a:lnTo>
                  <a:lnTo>
                    <a:pt x="1281" y="1877"/>
                  </a:lnTo>
                  <a:lnTo>
                    <a:pt x="1279" y="1913"/>
                  </a:lnTo>
                  <a:lnTo>
                    <a:pt x="1023" y="1913"/>
                  </a:lnTo>
                  <a:lnTo>
                    <a:pt x="1023" y="1447"/>
                  </a:lnTo>
                  <a:close/>
                  <a:moveTo>
                    <a:pt x="1492" y="255"/>
                  </a:moveTo>
                  <a:lnTo>
                    <a:pt x="1457" y="257"/>
                  </a:lnTo>
                  <a:lnTo>
                    <a:pt x="1424" y="266"/>
                  </a:lnTo>
                  <a:lnTo>
                    <a:pt x="1394" y="279"/>
                  </a:lnTo>
                  <a:lnTo>
                    <a:pt x="1366" y="296"/>
                  </a:lnTo>
                  <a:lnTo>
                    <a:pt x="1341" y="317"/>
                  </a:lnTo>
                  <a:lnTo>
                    <a:pt x="1320" y="342"/>
                  </a:lnTo>
                  <a:lnTo>
                    <a:pt x="1303" y="370"/>
                  </a:lnTo>
                  <a:lnTo>
                    <a:pt x="1290" y="400"/>
                  </a:lnTo>
                  <a:lnTo>
                    <a:pt x="1281" y="433"/>
                  </a:lnTo>
                  <a:lnTo>
                    <a:pt x="1279" y="467"/>
                  </a:lnTo>
                  <a:lnTo>
                    <a:pt x="1279" y="1496"/>
                  </a:lnTo>
                  <a:lnTo>
                    <a:pt x="1328" y="1475"/>
                  </a:lnTo>
                  <a:lnTo>
                    <a:pt x="1380" y="1458"/>
                  </a:lnTo>
                  <a:lnTo>
                    <a:pt x="1435" y="1449"/>
                  </a:lnTo>
                  <a:lnTo>
                    <a:pt x="1492" y="1445"/>
                  </a:lnTo>
                  <a:lnTo>
                    <a:pt x="3111" y="1445"/>
                  </a:lnTo>
                  <a:lnTo>
                    <a:pt x="3146" y="1442"/>
                  </a:lnTo>
                  <a:lnTo>
                    <a:pt x="3179" y="1434"/>
                  </a:lnTo>
                  <a:lnTo>
                    <a:pt x="3209" y="1422"/>
                  </a:lnTo>
                  <a:lnTo>
                    <a:pt x="3237" y="1404"/>
                  </a:lnTo>
                  <a:lnTo>
                    <a:pt x="3262" y="1383"/>
                  </a:lnTo>
                  <a:lnTo>
                    <a:pt x="3283" y="1358"/>
                  </a:lnTo>
                  <a:lnTo>
                    <a:pt x="3300" y="1330"/>
                  </a:lnTo>
                  <a:lnTo>
                    <a:pt x="3313" y="1299"/>
                  </a:lnTo>
                  <a:lnTo>
                    <a:pt x="3322" y="1267"/>
                  </a:lnTo>
                  <a:lnTo>
                    <a:pt x="3324" y="1232"/>
                  </a:lnTo>
                  <a:lnTo>
                    <a:pt x="3324" y="467"/>
                  </a:lnTo>
                  <a:lnTo>
                    <a:pt x="3322" y="433"/>
                  </a:lnTo>
                  <a:lnTo>
                    <a:pt x="3313" y="400"/>
                  </a:lnTo>
                  <a:lnTo>
                    <a:pt x="3300" y="370"/>
                  </a:lnTo>
                  <a:lnTo>
                    <a:pt x="3283" y="342"/>
                  </a:lnTo>
                  <a:lnTo>
                    <a:pt x="3262" y="317"/>
                  </a:lnTo>
                  <a:lnTo>
                    <a:pt x="3237" y="296"/>
                  </a:lnTo>
                  <a:lnTo>
                    <a:pt x="3209" y="279"/>
                  </a:lnTo>
                  <a:lnTo>
                    <a:pt x="3179" y="266"/>
                  </a:lnTo>
                  <a:lnTo>
                    <a:pt x="3146" y="257"/>
                  </a:lnTo>
                  <a:lnTo>
                    <a:pt x="3111" y="255"/>
                  </a:lnTo>
                  <a:lnTo>
                    <a:pt x="1492" y="255"/>
                  </a:lnTo>
                  <a:close/>
                  <a:moveTo>
                    <a:pt x="1492" y="0"/>
                  </a:moveTo>
                  <a:lnTo>
                    <a:pt x="3111" y="0"/>
                  </a:lnTo>
                  <a:lnTo>
                    <a:pt x="3166" y="3"/>
                  </a:lnTo>
                  <a:lnTo>
                    <a:pt x="3219" y="12"/>
                  </a:lnTo>
                  <a:lnTo>
                    <a:pt x="3269" y="27"/>
                  </a:lnTo>
                  <a:lnTo>
                    <a:pt x="3317" y="48"/>
                  </a:lnTo>
                  <a:lnTo>
                    <a:pt x="3362" y="72"/>
                  </a:lnTo>
                  <a:lnTo>
                    <a:pt x="3404" y="103"/>
                  </a:lnTo>
                  <a:lnTo>
                    <a:pt x="3442" y="137"/>
                  </a:lnTo>
                  <a:lnTo>
                    <a:pt x="3477" y="175"/>
                  </a:lnTo>
                  <a:lnTo>
                    <a:pt x="3507" y="217"/>
                  </a:lnTo>
                  <a:lnTo>
                    <a:pt x="3532" y="262"/>
                  </a:lnTo>
                  <a:lnTo>
                    <a:pt x="3553" y="310"/>
                  </a:lnTo>
                  <a:lnTo>
                    <a:pt x="3568" y="360"/>
                  </a:lnTo>
                  <a:lnTo>
                    <a:pt x="3577" y="413"/>
                  </a:lnTo>
                  <a:lnTo>
                    <a:pt x="3580" y="467"/>
                  </a:lnTo>
                  <a:lnTo>
                    <a:pt x="3580" y="1232"/>
                  </a:lnTo>
                  <a:lnTo>
                    <a:pt x="3577" y="1287"/>
                  </a:lnTo>
                  <a:lnTo>
                    <a:pt x="3568" y="1339"/>
                  </a:lnTo>
                  <a:lnTo>
                    <a:pt x="3553" y="1390"/>
                  </a:lnTo>
                  <a:lnTo>
                    <a:pt x="3532" y="1438"/>
                  </a:lnTo>
                  <a:lnTo>
                    <a:pt x="3507" y="1483"/>
                  </a:lnTo>
                  <a:lnTo>
                    <a:pt x="3477" y="1524"/>
                  </a:lnTo>
                  <a:lnTo>
                    <a:pt x="3442" y="1563"/>
                  </a:lnTo>
                  <a:lnTo>
                    <a:pt x="3404" y="1597"/>
                  </a:lnTo>
                  <a:lnTo>
                    <a:pt x="3362" y="1627"/>
                  </a:lnTo>
                  <a:lnTo>
                    <a:pt x="3317" y="1652"/>
                  </a:lnTo>
                  <a:lnTo>
                    <a:pt x="3269" y="1672"/>
                  </a:lnTo>
                  <a:lnTo>
                    <a:pt x="3219" y="1688"/>
                  </a:lnTo>
                  <a:lnTo>
                    <a:pt x="3166" y="1697"/>
                  </a:lnTo>
                  <a:lnTo>
                    <a:pt x="3111" y="1700"/>
                  </a:lnTo>
                  <a:lnTo>
                    <a:pt x="1692" y="1700"/>
                  </a:lnTo>
                  <a:lnTo>
                    <a:pt x="1701" y="1763"/>
                  </a:lnTo>
                  <a:lnTo>
                    <a:pt x="1704" y="1827"/>
                  </a:lnTo>
                  <a:lnTo>
                    <a:pt x="1702" y="1889"/>
                  </a:lnTo>
                  <a:lnTo>
                    <a:pt x="1693" y="1948"/>
                  </a:lnTo>
                  <a:lnTo>
                    <a:pt x="1679" y="2006"/>
                  </a:lnTo>
                  <a:lnTo>
                    <a:pt x="1660" y="2061"/>
                  </a:lnTo>
                  <a:lnTo>
                    <a:pt x="1636" y="2115"/>
                  </a:lnTo>
                  <a:lnTo>
                    <a:pt x="1608" y="2165"/>
                  </a:lnTo>
                  <a:lnTo>
                    <a:pt x="1575" y="2212"/>
                  </a:lnTo>
                  <a:lnTo>
                    <a:pt x="1538" y="2257"/>
                  </a:lnTo>
                  <a:lnTo>
                    <a:pt x="1497" y="2297"/>
                  </a:lnTo>
                  <a:lnTo>
                    <a:pt x="1564" y="2328"/>
                  </a:lnTo>
                  <a:lnTo>
                    <a:pt x="1628" y="2365"/>
                  </a:lnTo>
                  <a:lnTo>
                    <a:pt x="1690" y="2405"/>
                  </a:lnTo>
                  <a:lnTo>
                    <a:pt x="1749" y="2449"/>
                  </a:lnTo>
                  <a:lnTo>
                    <a:pt x="1804" y="2498"/>
                  </a:lnTo>
                  <a:lnTo>
                    <a:pt x="1855" y="2551"/>
                  </a:lnTo>
                  <a:lnTo>
                    <a:pt x="1903" y="2607"/>
                  </a:lnTo>
                  <a:lnTo>
                    <a:pt x="1945" y="2666"/>
                  </a:lnTo>
                  <a:lnTo>
                    <a:pt x="1983" y="2726"/>
                  </a:lnTo>
                  <a:lnTo>
                    <a:pt x="2017" y="2790"/>
                  </a:lnTo>
                  <a:lnTo>
                    <a:pt x="2045" y="2855"/>
                  </a:lnTo>
                  <a:lnTo>
                    <a:pt x="2068" y="2923"/>
                  </a:lnTo>
                  <a:lnTo>
                    <a:pt x="2086" y="2992"/>
                  </a:lnTo>
                  <a:lnTo>
                    <a:pt x="2099" y="3063"/>
                  </a:lnTo>
                  <a:lnTo>
                    <a:pt x="2108" y="3135"/>
                  </a:lnTo>
                  <a:lnTo>
                    <a:pt x="2110" y="3208"/>
                  </a:lnTo>
                  <a:lnTo>
                    <a:pt x="2107" y="3257"/>
                  </a:lnTo>
                  <a:lnTo>
                    <a:pt x="2097" y="3304"/>
                  </a:lnTo>
                  <a:lnTo>
                    <a:pt x="2082" y="3349"/>
                  </a:lnTo>
                  <a:lnTo>
                    <a:pt x="2061" y="3390"/>
                  </a:lnTo>
                  <a:lnTo>
                    <a:pt x="2034" y="3429"/>
                  </a:lnTo>
                  <a:lnTo>
                    <a:pt x="2004" y="3464"/>
                  </a:lnTo>
                  <a:lnTo>
                    <a:pt x="1969" y="3494"/>
                  </a:lnTo>
                  <a:lnTo>
                    <a:pt x="1930" y="3520"/>
                  </a:lnTo>
                  <a:lnTo>
                    <a:pt x="1889" y="3542"/>
                  </a:lnTo>
                  <a:lnTo>
                    <a:pt x="1844" y="3557"/>
                  </a:lnTo>
                  <a:lnTo>
                    <a:pt x="1797" y="3567"/>
                  </a:lnTo>
                  <a:lnTo>
                    <a:pt x="1748" y="3570"/>
                  </a:lnTo>
                  <a:lnTo>
                    <a:pt x="363" y="3570"/>
                  </a:lnTo>
                  <a:lnTo>
                    <a:pt x="314" y="3567"/>
                  </a:lnTo>
                  <a:lnTo>
                    <a:pt x="267" y="3557"/>
                  </a:lnTo>
                  <a:lnTo>
                    <a:pt x="221" y="3542"/>
                  </a:lnTo>
                  <a:lnTo>
                    <a:pt x="180" y="3520"/>
                  </a:lnTo>
                  <a:lnTo>
                    <a:pt x="141" y="3494"/>
                  </a:lnTo>
                  <a:lnTo>
                    <a:pt x="106" y="3464"/>
                  </a:lnTo>
                  <a:lnTo>
                    <a:pt x="76" y="3429"/>
                  </a:lnTo>
                  <a:lnTo>
                    <a:pt x="50" y="3390"/>
                  </a:lnTo>
                  <a:lnTo>
                    <a:pt x="28" y="3349"/>
                  </a:lnTo>
                  <a:lnTo>
                    <a:pt x="13" y="3304"/>
                  </a:lnTo>
                  <a:lnTo>
                    <a:pt x="3" y="3257"/>
                  </a:lnTo>
                  <a:lnTo>
                    <a:pt x="0" y="3208"/>
                  </a:lnTo>
                  <a:lnTo>
                    <a:pt x="3" y="3128"/>
                  </a:lnTo>
                  <a:lnTo>
                    <a:pt x="13" y="3049"/>
                  </a:lnTo>
                  <a:lnTo>
                    <a:pt x="30" y="2972"/>
                  </a:lnTo>
                  <a:lnTo>
                    <a:pt x="53" y="2898"/>
                  </a:lnTo>
                  <a:lnTo>
                    <a:pt x="81" y="2826"/>
                  </a:lnTo>
                  <a:lnTo>
                    <a:pt x="115" y="2756"/>
                  </a:lnTo>
                  <a:lnTo>
                    <a:pt x="155" y="2690"/>
                  </a:lnTo>
                  <a:lnTo>
                    <a:pt x="200" y="2627"/>
                  </a:lnTo>
                  <a:lnTo>
                    <a:pt x="250" y="2567"/>
                  </a:lnTo>
                  <a:lnTo>
                    <a:pt x="303" y="2512"/>
                  </a:lnTo>
                  <a:lnTo>
                    <a:pt x="361" y="2460"/>
                  </a:lnTo>
                  <a:lnTo>
                    <a:pt x="424" y="2411"/>
                  </a:lnTo>
                  <a:lnTo>
                    <a:pt x="490" y="2368"/>
                  </a:lnTo>
                  <a:lnTo>
                    <a:pt x="560" y="2330"/>
                  </a:lnTo>
                  <a:lnTo>
                    <a:pt x="632" y="2296"/>
                  </a:lnTo>
                  <a:lnTo>
                    <a:pt x="592" y="2256"/>
                  </a:lnTo>
                  <a:lnTo>
                    <a:pt x="555" y="2211"/>
                  </a:lnTo>
                  <a:lnTo>
                    <a:pt x="523" y="2164"/>
                  </a:lnTo>
                  <a:lnTo>
                    <a:pt x="495" y="2114"/>
                  </a:lnTo>
                  <a:lnTo>
                    <a:pt x="471" y="2061"/>
                  </a:lnTo>
                  <a:lnTo>
                    <a:pt x="451" y="2006"/>
                  </a:lnTo>
                  <a:lnTo>
                    <a:pt x="437" y="1948"/>
                  </a:lnTo>
                  <a:lnTo>
                    <a:pt x="430" y="1889"/>
                  </a:lnTo>
                  <a:lnTo>
                    <a:pt x="426" y="1827"/>
                  </a:lnTo>
                  <a:lnTo>
                    <a:pt x="430" y="1761"/>
                  </a:lnTo>
                  <a:lnTo>
                    <a:pt x="439" y="1696"/>
                  </a:lnTo>
                  <a:lnTo>
                    <a:pt x="457" y="1634"/>
                  </a:lnTo>
                  <a:lnTo>
                    <a:pt x="478" y="1574"/>
                  </a:lnTo>
                  <a:lnTo>
                    <a:pt x="507" y="1518"/>
                  </a:lnTo>
                  <a:lnTo>
                    <a:pt x="540" y="1465"/>
                  </a:lnTo>
                  <a:lnTo>
                    <a:pt x="579" y="1415"/>
                  </a:lnTo>
                  <a:lnTo>
                    <a:pt x="622" y="1369"/>
                  </a:lnTo>
                  <a:lnTo>
                    <a:pt x="669" y="1327"/>
                  </a:lnTo>
                  <a:lnTo>
                    <a:pt x="720" y="1292"/>
                  </a:lnTo>
                  <a:lnTo>
                    <a:pt x="775" y="1260"/>
                  </a:lnTo>
                  <a:lnTo>
                    <a:pt x="833" y="1233"/>
                  </a:lnTo>
                  <a:lnTo>
                    <a:pt x="894" y="1214"/>
                  </a:lnTo>
                  <a:lnTo>
                    <a:pt x="957" y="1200"/>
                  </a:lnTo>
                  <a:lnTo>
                    <a:pt x="1023" y="1191"/>
                  </a:lnTo>
                  <a:lnTo>
                    <a:pt x="1023" y="467"/>
                  </a:lnTo>
                  <a:lnTo>
                    <a:pt x="1026" y="413"/>
                  </a:lnTo>
                  <a:lnTo>
                    <a:pt x="1035" y="360"/>
                  </a:lnTo>
                  <a:lnTo>
                    <a:pt x="1050" y="310"/>
                  </a:lnTo>
                  <a:lnTo>
                    <a:pt x="1071" y="262"/>
                  </a:lnTo>
                  <a:lnTo>
                    <a:pt x="1096" y="217"/>
                  </a:lnTo>
                  <a:lnTo>
                    <a:pt x="1126" y="175"/>
                  </a:lnTo>
                  <a:lnTo>
                    <a:pt x="1161" y="137"/>
                  </a:lnTo>
                  <a:lnTo>
                    <a:pt x="1199" y="103"/>
                  </a:lnTo>
                  <a:lnTo>
                    <a:pt x="1241" y="72"/>
                  </a:lnTo>
                  <a:lnTo>
                    <a:pt x="1286" y="48"/>
                  </a:lnTo>
                  <a:lnTo>
                    <a:pt x="1333" y="27"/>
                  </a:lnTo>
                  <a:lnTo>
                    <a:pt x="1384" y="12"/>
                  </a:lnTo>
                  <a:lnTo>
                    <a:pt x="1437" y="3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194"/>
            <p:cNvSpPr>
              <a:spLocks/>
            </p:cNvSpPr>
            <p:nvPr/>
          </p:nvSpPr>
          <p:spPr bwMode="auto">
            <a:xfrm>
              <a:off x="4675188" y="2790825"/>
              <a:ext cx="55563" cy="53975"/>
            </a:xfrm>
            <a:custGeom>
              <a:avLst/>
              <a:gdLst>
                <a:gd name="T0" fmla="*/ 170 w 342"/>
                <a:gd name="T1" fmla="*/ 0 h 340"/>
                <a:gd name="T2" fmla="*/ 202 w 342"/>
                <a:gd name="T3" fmla="*/ 3 h 340"/>
                <a:gd name="T4" fmla="*/ 230 w 342"/>
                <a:gd name="T5" fmla="*/ 10 h 340"/>
                <a:gd name="T6" fmla="*/ 257 w 342"/>
                <a:gd name="T7" fmla="*/ 23 h 340"/>
                <a:gd name="T8" fmla="*/ 281 w 342"/>
                <a:gd name="T9" fmla="*/ 40 h 340"/>
                <a:gd name="T10" fmla="*/ 302 w 342"/>
                <a:gd name="T11" fmla="*/ 60 h 340"/>
                <a:gd name="T12" fmla="*/ 318 w 342"/>
                <a:gd name="T13" fmla="*/ 84 h 340"/>
                <a:gd name="T14" fmla="*/ 331 w 342"/>
                <a:gd name="T15" fmla="*/ 111 h 340"/>
                <a:gd name="T16" fmla="*/ 338 w 342"/>
                <a:gd name="T17" fmla="*/ 139 h 340"/>
                <a:gd name="T18" fmla="*/ 342 w 342"/>
                <a:gd name="T19" fmla="*/ 170 h 340"/>
                <a:gd name="T20" fmla="*/ 338 w 342"/>
                <a:gd name="T21" fmla="*/ 201 h 340"/>
                <a:gd name="T22" fmla="*/ 331 w 342"/>
                <a:gd name="T23" fmla="*/ 230 h 340"/>
                <a:gd name="T24" fmla="*/ 318 w 342"/>
                <a:gd name="T25" fmla="*/ 256 h 340"/>
                <a:gd name="T26" fmla="*/ 302 w 342"/>
                <a:gd name="T27" fmla="*/ 280 h 340"/>
                <a:gd name="T28" fmla="*/ 281 w 342"/>
                <a:gd name="T29" fmla="*/ 300 h 340"/>
                <a:gd name="T30" fmla="*/ 257 w 342"/>
                <a:gd name="T31" fmla="*/ 316 h 340"/>
                <a:gd name="T32" fmla="*/ 230 w 342"/>
                <a:gd name="T33" fmla="*/ 329 h 340"/>
                <a:gd name="T34" fmla="*/ 202 w 342"/>
                <a:gd name="T35" fmla="*/ 337 h 340"/>
                <a:gd name="T36" fmla="*/ 170 w 342"/>
                <a:gd name="T37" fmla="*/ 340 h 340"/>
                <a:gd name="T38" fmla="*/ 140 w 342"/>
                <a:gd name="T39" fmla="*/ 337 h 340"/>
                <a:gd name="T40" fmla="*/ 112 w 342"/>
                <a:gd name="T41" fmla="*/ 329 h 340"/>
                <a:gd name="T42" fmla="*/ 85 w 342"/>
                <a:gd name="T43" fmla="*/ 316 h 340"/>
                <a:gd name="T44" fmla="*/ 61 w 342"/>
                <a:gd name="T45" fmla="*/ 300 h 340"/>
                <a:gd name="T46" fmla="*/ 40 w 342"/>
                <a:gd name="T47" fmla="*/ 280 h 340"/>
                <a:gd name="T48" fmla="*/ 24 w 342"/>
                <a:gd name="T49" fmla="*/ 256 h 340"/>
                <a:gd name="T50" fmla="*/ 11 w 342"/>
                <a:gd name="T51" fmla="*/ 230 h 340"/>
                <a:gd name="T52" fmla="*/ 3 w 342"/>
                <a:gd name="T53" fmla="*/ 201 h 340"/>
                <a:gd name="T54" fmla="*/ 0 w 342"/>
                <a:gd name="T55" fmla="*/ 170 h 340"/>
                <a:gd name="T56" fmla="*/ 3 w 342"/>
                <a:gd name="T57" fmla="*/ 139 h 340"/>
                <a:gd name="T58" fmla="*/ 11 w 342"/>
                <a:gd name="T59" fmla="*/ 111 h 340"/>
                <a:gd name="T60" fmla="*/ 24 w 342"/>
                <a:gd name="T61" fmla="*/ 84 h 340"/>
                <a:gd name="T62" fmla="*/ 40 w 342"/>
                <a:gd name="T63" fmla="*/ 60 h 340"/>
                <a:gd name="T64" fmla="*/ 61 w 342"/>
                <a:gd name="T65" fmla="*/ 40 h 340"/>
                <a:gd name="T66" fmla="*/ 85 w 342"/>
                <a:gd name="T67" fmla="*/ 23 h 340"/>
                <a:gd name="T68" fmla="*/ 112 w 342"/>
                <a:gd name="T69" fmla="*/ 10 h 340"/>
                <a:gd name="T70" fmla="*/ 140 w 342"/>
                <a:gd name="T71" fmla="*/ 3 h 340"/>
                <a:gd name="T72" fmla="*/ 170 w 342"/>
                <a:gd name="T73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2" h="340">
                  <a:moveTo>
                    <a:pt x="170" y="0"/>
                  </a:moveTo>
                  <a:lnTo>
                    <a:pt x="202" y="3"/>
                  </a:lnTo>
                  <a:lnTo>
                    <a:pt x="230" y="10"/>
                  </a:lnTo>
                  <a:lnTo>
                    <a:pt x="257" y="23"/>
                  </a:lnTo>
                  <a:lnTo>
                    <a:pt x="281" y="40"/>
                  </a:lnTo>
                  <a:lnTo>
                    <a:pt x="302" y="60"/>
                  </a:lnTo>
                  <a:lnTo>
                    <a:pt x="318" y="84"/>
                  </a:lnTo>
                  <a:lnTo>
                    <a:pt x="331" y="111"/>
                  </a:lnTo>
                  <a:lnTo>
                    <a:pt x="338" y="139"/>
                  </a:lnTo>
                  <a:lnTo>
                    <a:pt x="342" y="170"/>
                  </a:lnTo>
                  <a:lnTo>
                    <a:pt x="338" y="201"/>
                  </a:lnTo>
                  <a:lnTo>
                    <a:pt x="331" y="230"/>
                  </a:lnTo>
                  <a:lnTo>
                    <a:pt x="318" y="256"/>
                  </a:lnTo>
                  <a:lnTo>
                    <a:pt x="302" y="280"/>
                  </a:lnTo>
                  <a:lnTo>
                    <a:pt x="281" y="300"/>
                  </a:lnTo>
                  <a:lnTo>
                    <a:pt x="257" y="316"/>
                  </a:lnTo>
                  <a:lnTo>
                    <a:pt x="230" y="329"/>
                  </a:lnTo>
                  <a:lnTo>
                    <a:pt x="202" y="337"/>
                  </a:lnTo>
                  <a:lnTo>
                    <a:pt x="170" y="340"/>
                  </a:lnTo>
                  <a:lnTo>
                    <a:pt x="140" y="337"/>
                  </a:lnTo>
                  <a:lnTo>
                    <a:pt x="112" y="329"/>
                  </a:lnTo>
                  <a:lnTo>
                    <a:pt x="85" y="316"/>
                  </a:lnTo>
                  <a:lnTo>
                    <a:pt x="61" y="300"/>
                  </a:lnTo>
                  <a:lnTo>
                    <a:pt x="40" y="280"/>
                  </a:lnTo>
                  <a:lnTo>
                    <a:pt x="24" y="256"/>
                  </a:lnTo>
                  <a:lnTo>
                    <a:pt x="11" y="230"/>
                  </a:lnTo>
                  <a:lnTo>
                    <a:pt x="3" y="201"/>
                  </a:lnTo>
                  <a:lnTo>
                    <a:pt x="0" y="170"/>
                  </a:lnTo>
                  <a:lnTo>
                    <a:pt x="3" y="139"/>
                  </a:lnTo>
                  <a:lnTo>
                    <a:pt x="11" y="111"/>
                  </a:lnTo>
                  <a:lnTo>
                    <a:pt x="24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2" y="10"/>
                  </a:lnTo>
                  <a:lnTo>
                    <a:pt x="140" y="3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195"/>
            <p:cNvSpPr>
              <a:spLocks/>
            </p:cNvSpPr>
            <p:nvPr/>
          </p:nvSpPr>
          <p:spPr bwMode="auto">
            <a:xfrm>
              <a:off x="4770438" y="2790825"/>
              <a:ext cx="53975" cy="53975"/>
            </a:xfrm>
            <a:custGeom>
              <a:avLst/>
              <a:gdLst>
                <a:gd name="T0" fmla="*/ 170 w 341"/>
                <a:gd name="T1" fmla="*/ 0 h 340"/>
                <a:gd name="T2" fmla="*/ 201 w 341"/>
                <a:gd name="T3" fmla="*/ 3 h 340"/>
                <a:gd name="T4" fmla="*/ 230 w 341"/>
                <a:gd name="T5" fmla="*/ 10 h 340"/>
                <a:gd name="T6" fmla="*/ 257 w 341"/>
                <a:gd name="T7" fmla="*/ 23 h 340"/>
                <a:gd name="T8" fmla="*/ 281 w 341"/>
                <a:gd name="T9" fmla="*/ 40 h 340"/>
                <a:gd name="T10" fmla="*/ 301 w 341"/>
                <a:gd name="T11" fmla="*/ 60 h 340"/>
                <a:gd name="T12" fmla="*/ 318 w 341"/>
                <a:gd name="T13" fmla="*/ 84 h 340"/>
                <a:gd name="T14" fmla="*/ 331 w 341"/>
                <a:gd name="T15" fmla="*/ 111 h 340"/>
                <a:gd name="T16" fmla="*/ 338 w 341"/>
                <a:gd name="T17" fmla="*/ 139 h 340"/>
                <a:gd name="T18" fmla="*/ 341 w 341"/>
                <a:gd name="T19" fmla="*/ 170 h 340"/>
                <a:gd name="T20" fmla="*/ 338 w 341"/>
                <a:gd name="T21" fmla="*/ 201 h 340"/>
                <a:gd name="T22" fmla="*/ 331 w 341"/>
                <a:gd name="T23" fmla="*/ 230 h 340"/>
                <a:gd name="T24" fmla="*/ 318 w 341"/>
                <a:gd name="T25" fmla="*/ 256 h 340"/>
                <a:gd name="T26" fmla="*/ 301 w 341"/>
                <a:gd name="T27" fmla="*/ 280 h 340"/>
                <a:gd name="T28" fmla="*/ 281 w 341"/>
                <a:gd name="T29" fmla="*/ 300 h 340"/>
                <a:gd name="T30" fmla="*/ 257 w 341"/>
                <a:gd name="T31" fmla="*/ 316 h 340"/>
                <a:gd name="T32" fmla="*/ 230 w 341"/>
                <a:gd name="T33" fmla="*/ 329 h 340"/>
                <a:gd name="T34" fmla="*/ 201 w 341"/>
                <a:gd name="T35" fmla="*/ 337 h 340"/>
                <a:gd name="T36" fmla="*/ 170 w 341"/>
                <a:gd name="T37" fmla="*/ 340 h 340"/>
                <a:gd name="T38" fmla="*/ 140 w 341"/>
                <a:gd name="T39" fmla="*/ 337 h 340"/>
                <a:gd name="T40" fmla="*/ 111 w 341"/>
                <a:gd name="T41" fmla="*/ 329 h 340"/>
                <a:gd name="T42" fmla="*/ 84 w 341"/>
                <a:gd name="T43" fmla="*/ 316 h 340"/>
                <a:gd name="T44" fmla="*/ 60 w 341"/>
                <a:gd name="T45" fmla="*/ 300 h 340"/>
                <a:gd name="T46" fmla="*/ 40 w 341"/>
                <a:gd name="T47" fmla="*/ 280 h 340"/>
                <a:gd name="T48" fmla="*/ 24 w 341"/>
                <a:gd name="T49" fmla="*/ 256 h 340"/>
                <a:gd name="T50" fmla="*/ 10 w 341"/>
                <a:gd name="T51" fmla="*/ 230 h 340"/>
                <a:gd name="T52" fmla="*/ 3 w 341"/>
                <a:gd name="T53" fmla="*/ 201 h 340"/>
                <a:gd name="T54" fmla="*/ 0 w 341"/>
                <a:gd name="T55" fmla="*/ 170 h 340"/>
                <a:gd name="T56" fmla="*/ 3 w 341"/>
                <a:gd name="T57" fmla="*/ 139 h 340"/>
                <a:gd name="T58" fmla="*/ 10 w 341"/>
                <a:gd name="T59" fmla="*/ 111 h 340"/>
                <a:gd name="T60" fmla="*/ 24 w 341"/>
                <a:gd name="T61" fmla="*/ 84 h 340"/>
                <a:gd name="T62" fmla="*/ 40 w 341"/>
                <a:gd name="T63" fmla="*/ 60 h 340"/>
                <a:gd name="T64" fmla="*/ 60 w 341"/>
                <a:gd name="T65" fmla="*/ 40 h 340"/>
                <a:gd name="T66" fmla="*/ 84 w 341"/>
                <a:gd name="T67" fmla="*/ 23 h 340"/>
                <a:gd name="T68" fmla="*/ 111 w 341"/>
                <a:gd name="T69" fmla="*/ 10 h 340"/>
                <a:gd name="T70" fmla="*/ 140 w 341"/>
                <a:gd name="T71" fmla="*/ 3 h 340"/>
                <a:gd name="T72" fmla="*/ 170 w 341"/>
                <a:gd name="T73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1" h="340">
                  <a:moveTo>
                    <a:pt x="170" y="0"/>
                  </a:moveTo>
                  <a:lnTo>
                    <a:pt x="201" y="3"/>
                  </a:lnTo>
                  <a:lnTo>
                    <a:pt x="230" y="10"/>
                  </a:lnTo>
                  <a:lnTo>
                    <a:pt x="257" y="23"/>
                  </a:lnTo>
                  <a:lnTo>
                    <a:pt x="281" y="40"/>
                  </a:lnTo>
                  <a:lnTo>
                    <a:pt x="301" y="60"/>
                  </a:lnTo>
                  <a:lnTo>
                    <a:pt x="318" y="84"/>
                  </a:lnTo>
                  <a:lnTo>
                    <a:pt x="331" y="111"/>
                  </a:lnTo>
                  <a:lnTo>
                    <a:pt x="338" y="139"/>
                  </a:lnTo>
                  <a:lnTo>
                    <a:pt x="341" y="170"/>
                  </a:lnTo>
                  <a:lnTo>
                    <a:pt x="338" y="201"/>
                  </a:lnTo>
                  <a:lnTo>
                    <a:pt x="331" y="230"/>
                  </a:lnTo>
                  <a:lnTo>
                    <a:pt x="318" y="256"/>
                  </a:lnTo>
                  <a:lnTo>
                    <a:pt x="301" y="280"/>
                  </a:lnTo>
                  <a:lnTo>
                    <a:pt x="281" y="300"/>
                  </a:lnTo>
                  <a:lnTo>
                    <a:pt x="257" y="316"/>
                  </a:lnTo>
                  <a:lnTo>
                    <a:pt x="230" y="329"/>
                  </a:lnTo>
                  <a:lnTo>
                    <a:pt x="201" y="337"/>
                  </a:lnTo>
                  <a:lnTo>
                    <a:pt x="170" y="340"/>
                  </a:lnTo>
                  <a:lnTo>
                    <a:pt x="140" y="337"/>
                  </a:lnTo>
                  <a:lnTo>
                    <a:pt x="111" y="329"/>
                  </a:lnTo>
                  <a:lnTo>
                    <a:pt x="84" y="316"/>
                  </a:lnTo>
                  <a:lnTo>
                    <a:pt x="60" y="300"/>
                  </a:lnTo>
                  <a:lnTo>
                    <a:pt x="40" y="280"/>
                  </a:lnTo>
                  <a:lnTo>
                    <a:pt x="24" y="256"/>
                  </a:lnTo>
                  <a:lnTo>
                    <a:pt x="10" y="230"/>
                  </a:lnTo>
                  <a:lnTo>
                    <a:pt x="3" y="201"/>
                  </a:lnTo>
                  <a:lnTo>
                    <a:pt x="0" y="170"/>
                  </a:lnTo>
                  <a:lnTo>
                    <a:pt x="3" y="139"/>
                  </a:lnTo>
                  <a:lnTo>
                    <a:pt x="10" y="111"/>
                  </a:lnTo>
                  <a:lnTo>
                    <a:pt x="24" y="84"/>
                  </a:lnTo>
                  <a:lnTo>
                    <a:pt x="40" y="60"/>
                  </a:lnTo>
                  <a:lnTo>
                    <a:pt x="60" y="40"/>
                  </a:lnTo>
                  <a:lnTo>
                    <a:pt x="84" y="23"/>
                  </a:lnTo>
                  <a:lnTo>
                    <a:pt x="111" y="10"/>
                  </a:lnTo>
                  <a:lnTo>
                    <a:pt x="140" y="3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196"/>
            <p:cNvSpPr>
              <a:spLocks/>
            </p:cNvSpPr>
            <p:nvPr/>
          </p:nvSpPr>
          <p:spPr bwMode="auto">
            <a:xfrm>
              <a:off x="4865688" y="2790825"/>
              <a:ext cx="53975" cy="53975"/>
            </a:xfrm>
            <a:custGeom>
              <a:avLst/>
              <a:gdLst>
                <a:gd name="T0" fmla="*/ 171 w 342"/>
                <a:gd name="T1" fmla="*/ 0 h 340"/>
                <a:gd name="T2" fmla="*/ 202 w 342"/>
                <a:gd name="T3" fmla="*/ 3 h 340"/>
                <a:gd name="T4" fmla="*/ 230 w 342"/>
                <a:gd name="T5" fmla="*/ 10 h 340"/>
                <a:gd name="T6" fmla="*/ 257 w 342"/>
                <a:gd name="T7" fmla="*/ 23 h 340"/>
                <a:gd name="T8" fmla="*/ 281 w 342"/>
                <a:gd name="T9" fmla="*/ 40 h 340"/>
                <a:gd name="T10" fmla="*/ 302 w 342"/>
                <a:gd name="T11" fmla="*/ 60 h 340"/>
                <a:gd name="T12" fmla="*/ 318 w 342"/>
                <a:gd name="T13" fmla="*/ 84 h 340"/>
                <a:gd name="T14" fmla="*/ 331 w 342"/>
                <a:gd name="T15" fmla="*/ 111 h 340"/>
                <a:gd name="T16" fmla="*/ 339 w 342"/>
                <a:gd name="T17" fmla="*/ 139 h 340"/>
                <a:gd name="T18" fmla="*/ 342 w 342"/>
                <a:gd name="T19" fmla="*/ 170 h 340"/>
                <a:gd name="T20" fmla="*/ 339 w 342"/>
                <a:gd name="T21" fmla="*/ 201 h 340"/>
                <a:gd name="T22" fmla="*/ 331 w 342"/>
                <a:gd name="T23" fmla="*/ 230 h 340"/>
                <a:gd name="T24" fmla="*/ 318 w 342"/>
                <a:gd name="T25" fmla="*/ 256 h 340"/>
                <a:gd name="T26" fmla="*/ 302 w 342"/>
                <a:gd name="T27" fmla="*/ 280 h 340"/>
                <a:gd name="T28" fmla="*/ 281 w 342"/>
                <a:gd name="T29" fmla="*/ 300 h 340"/>
                <a:gd name="T30" fmla="*/ 257 w 342"/>
                <a:gd name="T31" fmla="*/ 316 h 340"/>
                <a:gd name="T32" fmla="*/ 230 w 342"/>
                <a:gd name="T33" fmla="*/ 329 h 340"/>
                <a:gd name="T34" fmla="*/ 202 w 342"/>
                <a:gd name="T35" fmla="*/ 337 h 340"/>
                <a:gd name="T36" fmla="*/ 171 w 342"/>
                <a:gd name="T37" fmla="*/ 340 h 340"/>
                <a:gd name="T38" fmla="*/ 140 w 342"/>
                <a:gd name="T39" fmla="*/ 337 h 340"/>
                <a:gd name="T40" fmla="*/ 112 w 342"/>
                <a:gd name="T41" fmla="*/ 329 h 340"/>
                <a:gd name="T42" fmla="*/ 85 w 342"/>
                <a:gd name="T43" fmla="*/ 316 h 340"/>
                <a:gd name="T44" fmla="*/ 61 w 342"/>
                <a:gd name="T45" fmla="*/ 300 h 340"/>
                <a:gd name="T46" fmla="*/ 40 w 342"/>
                <a:gd name="T47" fmla="*/ 280 h 340"/>
                <a:gd name="T48" fmla="*/ 24 w 342"/>
                <a:gd name="T49" fmla="*/ 256 h 340"/>
                <a:gd name="T50" fmla="*/ 11 w 342"/>
                <a:gd name="T51" fmla="*/ 230 h 340"/>
                <a:gd name="T52" fmla="*/ 4 w 342"/>
                <a:gd name="T53" fmla="*/ 201 h 340"/>
                <a:gd name="T54" fmla="*/ 0 w 342"/>
                <a:gd name="T55" fmla="*/ 170 h 340"/>
                <a:gd name="T56" fmla="*/ 4 w 342"/>
                <a:gd name="T57" fmla="*/ 139 h 340"/>
                <a:gd name="T58" fmla="*/ 11 w 342"/>
                <a:gd name="T59" fmla="*/ 111 h 340"/>
                <a:gd name="T60" fmla="*/ 24 w 342"/>
                <a:gd name="T61" fmla="*/ 84 h 340"/>
                <a:gd name="T62" fmla="*/ 40 w 342"/>
                <a:gd name="T63" fmla="*/ 60 h 340"/>
                <a:gd name="T64" fmla="*/ 61 w 342"/>
                <a:gd name="T65" fmla="*/ 40 h 340"/>
                <a:gd name="T66" fmla="*/ 85 w 342"/>
                <a:gd name="T67" fmla="*/ 23 h 340"/>
                <a:gd name="T68" fmla="*/ 112 w 342"/>
                <a:gd name="T69" fmla="*/ 10 h 340"/>
                <a:gd name="T70" fmla="*/ 140 w 342"/>
                <a:gd name="T71" fmla="*/ 3 h 340"/>
                <a:gd name="T72" fmla="*/ 171 w 342"/>
                <a:gd name="T73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2" h="340">
                  <a:moveTo>
                    <a:pt x="171" y="0"/>
                  </a:moveTo>
                  <a:lnTo>
                    <a:pt x="202" y="3"/>
                  </a:lnTo>
                  <a:lnTo>
                    <a:pt x="230" y="10"/>
                  </a:lnTo>
                  <a:lnTo>
                    <a:pt x="257" y="23"/>
                  </a:lnTo>
                  <a:lnTo>
                    <a:pt x="281" y="40"/>
                  </a:lnTo>
                  <a:lnTo>
                    <a:pt x="302" y="60"/>
                  </a:lnTo>
                  <a:lnTo>
                    <a:pt x="318" y="84"/>
                  </a:lnTo>
                  <a:lnTo>
                    <a:pt x="331" y="111"/>
                  </a:lnTo>
                  <a:lnTo>
                    <a:pt x="339" y="139"/>
                  </a:lnTo>
                  <a:lnTo>
                    <a:pt x="342" y="170"/>
                  </a:lnTo>
                  <a:lnTo>
                    <a:pt x="339" y="201"/>
                  </a:lnTo>
                  <a:lnTo>
                    <a:pt x="331" y="230"/>
                  </a:lnTo>
                  <a:lnTo>
                    <a:pt x="318" y="256"/>
                  </a:lnTo>
                  <a:lnTo>
                    <a:pt x="302" y="280"/>
                  </a:lnTo>
                  <a:lnTo>
                    <a:pt x="281" y="300"/>
                  </a:lnTo>
                  <a:lnTo>
                    <a:pt x="257" y="316"/>
                  </a:lnTo>
                  <a:lnTo>
                    <a:pt x="230" y="329"/>
                  </a:lnTo>
                  <a:lnTo>
                    <a:pt x="202" y="337"/>
                  </a:lnTo>
                  <a:lnTo>
                    <a:pt x="171" y="340"/>
                  </a:lnTo>
                  <a:lnTo>
                    <a:pt x="140" y="337"/>
                  </a:lnTo>
                  <a:lnTo>
                    <a:pt x="112" y="329"/>
                  </a:lnTo>
                  <a:lnTo>
                    <a:pt x="85" y="316"/>
                  </a:lnTo>
                  <a:lnTo>
                    <a:pt x="61" y="300"/>
                  </a:lnTo>
                  <a:lnTo>
                    <a:pt x="40" y="280"/>
                  </a:lnTo>
                  <a:lnTo>
                    <a:pt x="24" y="256"/>
                  </a:lnTo>
                  <a:lnTo>
                    <a:pt x="11" y="230"/>
                  </a:lnTo>
                  <a:lnTo>
                    <a:pt x="4" y="201"/>
                  </a:lnTo>
                  <a:lnTo>
                    <a:pt x="0" y="170"/>
                  </a:lnTo>
                  <a:lnTo>
                    <a:pt x="4" y="139"/>
                  </a:lnTo>
                  <a:lnTo>
                    <a:pt x="11" y="111"/>
                  </a:lnTo>
                  <a:lnTo>
                    <a:pt x="24" y="84"/>
                  </a:lnTo>
                  <a:lnTo>
                    <a:pt x="40" y="60"/>
                  </a:lnTo>
                  <a:lnTo>
                    <a:pt x="61" y="40"/>
                  </a:lnTo>
                  <a:lnTo>
                    <a:pt x="85" y="23"/>
                  </a:lnTo>
                  <a:lnTo>
                    <a:pt x="112" y="10"/>
                  </a:lnTo>
                  <a:lnTo>
                    <a:pt x="140" y="3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6" name="Group 1085"/>
          <p:cNvGrpSpPr/>
          <p:nvPr/>
        </p:nvGrpSpPr>
        <p:grpSpPr>
          <a:xfrm>
            <a:off x="3468477" y="2717800"/>
            <a:ext cx="568325" cy="496888"/>
            <a:chOff x="3460750" y="2717800"/>
            <a:chExt cx="568325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6" name="Freeform 201"/>
            <p:cNvSpPr>
              <a:spLocks noEditPoints="1"/>
            </p:cNvSpPr>
            <p:nvPr/>
          </p:nvSpPr>
          <p:spPr bwMode="auto">
            <a:xfrm>
              <a:off x="3460750" y="2717800"/>
              <a:ext cx="568325" cy="496888"/>
            </a:xfrm>
            <a:custGeom>
              <a:avLst/>
              <a:gdLst>
                <a:gd name="T0" fmla="*/ 421 w 3580"/>
                <a:gd name="T1" fmla="*/ 253 h 3127"/>
                <a:gd name="T2" fmla="*/ 353 w 3580"/>
                <a:gd name="T3" fmla="*/ 278 h 3127"/>
                <a:gd name="T4" fmla="*/ 298 w 3580"/>
                <a:gd name="T5" fmla="*/ 324 h 3127"/>
                <a:gd name="T6" fmla="*/ 263 w 3580"/>
                <a:gd name="T7" fmla="*/ 386 h 3127"/>
                <a:gd name="T8" fmla="*/ 250 w 3580"/>
                <a:gd name="T9" fmla="*/ 459 h 3127"/>
                <a:gd name="T10" fmla="*/ 298 w 3580"/>
                <a:gd name="T11" fmla="*/ 2507 h 3127"/>
                <a:gd name="T12" fmla="*/ 407 w 3580"/>
                <a:gd name="T13" fmla="*/ 2434 h 3127"/>
                <a:gd name="T14" fmla="*/ 526 w 3580"/>
                <a:gd name="T15" fmla="*/ 2381 h 3127"/>
                <a:gd name="T16" fmla="*/ 654 w 3580"/>
                <a:gd name="T17" fmla="*/ 2346 h 3127"/>
                <a:gd name="T18" fmla="*/ 791 w 3580"/>
                <a:gd name="T19" fmla="*/ 2334 h 3127"/>
                <a:gd name="T20" fmla="*/ 3159 w 3580"/>
                <a:gd name="T21" fmla="*/ 2331 h 3127"/>
                <a:gd name="T22" fmla="*/ 3227 w 3580"/>
                <a:gd name="T23" fmla="*/ 2306 h 3127"/>
                <a:gd name="T24" fmla="*/ 3282 w 3580"/>
                <a:gd name="T25" fmla="*/ 2260 h 3127"/>
                <a:gd name="T26" fmla="*/ 3317 w 3580"/>
                <a:gd name="T27" fmla="*/ 2198 h 3127"/>
                <a:gd name="T28" fmla="*/ 3330 w 3580"/>
                <a:gd name="T29" fmla="*/ 2126 h 3127"/>
                <a:gd name="T30" fmla="*/ 3327 w 3580"/>
                <a:gd name="T31" fmla="*/ 421 h 3127"/>
                <a:gd name="T32" fmla="*/ 3302 w 3580"/>
                <a:gd name="T33" fmla="*/ 353 h 3127"/>
                <a:gd name="T34" fmla="*/ 3256 w 3580"/>
                <a:gd name="T35" fmla="*/ 299 h 3127"/>
                <a:gd name="T36" fmla="*/ 3195 w 3580"/>
                <a:gd name="T37" fmla="*/ 263 h 3127"/>
                <a:gd name="T38" fmla="*/ 3122 w 3580"/>
                <a:gd name="T39" fmla="*/ 250 h 3127"/>
                <a:gd name="T40" fmla="*/ 458 w 3580"/>
                <a:gd name="T41" fmla="*/ 0 h 3127"/>
                <a:gd name="T42" fmla="*/ 3175 w 3580"/>
                <a:gd name="T43" fmla="*/ 2 h 3127"/>
                <a:gd name="T44" fmla="*/ 3276 w 3580"/>
                <a:gd name="T45" fmla="*/ 26 h 3127"/>
                <a:gd name="T46" fmla="*/ 3367 w 3580"/>
                <a:gd name="T47" fmla="*/ 71 h 3127"/>
                <a:gd name="T48" fmla="*/ 3445 w 3580"/>
                <a:gd name="T49" fmla="*/ 134 h 3127"/>
                <a:gd name="T50" fmla="*/ 3508 w 3580"/>
                <a:gd name="T51" fmla="*/ 213 h 3127"/>
                <a:gd name="T52" fmla="*/ 3553 w 3580"/>
                <a:gd name="T53" fmla="*/ 304 h 3127"/>
                <a:gd name="T54" fmla="*/ 3577 w 3580"/>
                <a:gd name="T55" fmla="*/ 405 h 3127"/>
                <a:gd name="T56" fmla="*/ 3580 w 3580"/>
                <a:gd name="T57" fmla="*/ 2126 h 3127"/>
                <a:gd name="T58" fmla="*/ 3568 w 3580"/>
                <a:gd name="T59" fmla="*/ 2231 h 3127"/>
                <a:gd name="T60" fmla="*/ 3533 w 3580"/>
                <a:gd name="T61" fmla="*/ 2327 h 3127"/>
                <a:gd name="T62" fmla="*/ 3479 w 3580"/>
                <a:gd name="T63" fmla="*/ 2412 h 3127"/>
                <a:gd name="T64" fmla="*/ 3409 w 3580"/>
                <a:gd name="T65" fmla="*/ 2484 h 3127"/>
                <a:gd name="T66" fmla="*/ 3323 w 3580"/>
                <a:gd name="T67" fmla="*/ 2538 h 3127"/>
                <a:gd name="T68" fmla="*/ 3227 w 3580"/>
                <a:gd name="T69" fmla="*/ 2573 h 3127"/>
                <a:gd name="T70" fmla="*/ 3122 w 3580"/>
                <a:gd name="T71" fmla="*/ 2585 h 3127"/>
                <a:gd name="T72" fmla="*/ 732 w 3580"/>
                <a:gd name="T73" fmla="*/ 2588 h 3127"/>
                <a:gd name="T74" fmla="*/ 621 w 3580"/>
                <a:gd name="T75" fmla="*/ 2612 h 3127"/>
                <a:gd name="T76" fmla="*/ 517 w 3580"/>
                <a:gd name="T77" fmla="*/ 2659 h 3127"/>
                <a:gd name="T78" fmla="*/ 429 w 3580"/>
                <a:gd name="T79" fmla="*/ 2724 h 3127"/>
                <a:gd name="T80" fmla="*/ 355 w 3580"/>
                <a:gd name="T81" fmla="*/ 2807 h 3127"/>
                <a:gd name="T82" fmla="*/ 298 w 3580"/>
                <a:gd name="T83" fmla="*/ 2903 h 3127"/>
                <a:gd name="T84" fmla="*/ 263 w 3580"/>
                <a:gd name="T85" fmla="*/ 3011 h 3127"/>
                <a:gd name="T86" fmla="*/ 250 w 3580"/>
                <a:gd name="T87" fmla="*/ 3127 h 3127"/>
                <a:gd name="T88" fmla="*/ 0 w 3580"/>
                <a:gd name="T89" fmla="*/ 459 h 3127"/>
                <a:gd name="T90" fmla="*/ 12 w 3580"/>
                <a:gd name="T91" fmla="*/ 353 h 3127"/>
                <a:gd name="T92" fmla="*/ 47 w 3580"/>
                <a:gd name="T93" fmla="*/ 257 h 3127"/>
                <a:gd name="T94" fmla="*/ 101 w 3580"/>
                <a:gd name="T95" fmla="*/ 172 h 3127"/>
                <a:gd name="T96" fmla="*/ 171 w 3580"/>
                <a:gd name="T97" fmla="*/ 100 h 3127"/>
                <a:gd name="T98" fmla="*/ 257 w 3580"/>
                <a:gd name="T99" fmla="*/ 47 h 3127"/>
                <a:gd name="T100" fmla="*/ 353 w 3580"/>
                <a:gd name="T101" fmla="*/ 12 h 3127"/>
                <a:gd name="T102" fmla="*/ 458 w 3580"/>
                <a:gd name="T103" fmla="*/ 0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80" h="3127">
                  <a:moveTo>
                    <a:pt x="458" y="250"/>
                  </a:moveTo>
                  <a:lnTo>
                    <a:pt x="421" y="253"/>
                  </a:lnTo>
                  <a:lnTo>
                    <a:pt x="385" y="263"/>
                  </a:lnTo>
                  <a:lnTo>
                    <a:pt x="353" y="278"/>
                  </a:lnTo>
                  <a:lnTo>
                    <a:pt x="324" y="299"/>
                  </a:lnTo>
                  <a:lnTo>
                    <a:pt x="298" y="324"/>
                  </a:lnTo>
                  <a:lnTo>
                    <a:pt x="278" y="353"/>
                  </a:lnTo>
                  <a:lnTo>
                    <a:pt x="263" y="386"/>
                  </a:lnTo>
                  <a:lnTo>
                    <a:pt x="253" y="421"/>
                  </a:lnTo>
                  <a:lnTo>
                    <a:pt x="250" y="459"/>
                  </a:lnTo>
                  <a:lnTo>
                    <a:pt x="250" y="2549"/>
                  </a:lnTo>
                  <a:lnTo>
                    <a:pt x="298" y="2507"/>
                  </a:lnTo>
                  <a:lnTo>
                    <a:pt x="351" y="2469"/>
                  </a:lnTo>
                  <a:lnTo>
                    <a:pt x="407" y="2434"/>
                  </a:lnTo>
                  <a:lnTo>
                    <a:pt x="464" y="2405"/>
                  </a:lnTo>
                  <a:lnTo>
                    <a:pt x="526" y="2381"/>
                  </a:lnTo>
                  <a:lnTo>
                    <a:pt x="589" y="2360"/>
                  </a:lnTo>
                  <a:lnTo>
                    <a:pt x="654" y="2346"/>
                  </a:lnTo>
                  <a:lnTo>
                    <a:pt x="721" y="2337"/>
                  </a:lnTo>
                  <a:lnTo>
                    <a:pt x="791" y="2334"/>
                  </a:lnTo>
                  <a:lnTo>
                    <a:pt x="3122" y="2334"/>
                  </a:lnTo>
                  <a:lnTo>
                    <a:pt x="3159" y="2331"/>
                  </a:lnTo>
                  <a:lnTo>
                    <a:pt x="3195" y="2321"/>
                  </a:lnTo>
                  <a:lnTo>
                    <a:pt x="3227" y="2306"/>
                  </a:lnTo>
                  <a:lnTo>
                    <a:pt x="3256" y="2285"/>
                  </a:lnTo>
                  <a:lnTo>
                    <a:pt x="3282" y="2260"/>
                  </a:lnTo>
                  <a:lnTo>
                    <a:pt x="3302" y="2231"/>
                  </a:lnTo>
                  <a:lnTo>
                    <a:pt x="3317" y="2198"/>
                  </a:lnTo>
                  <a:lnTo>
                    <a:pt x="3327" y="2163"/>
                  </a:lnTo>
                  <a:lnTo>
                    <a:pt x="3330" y="2126"/>
                  </a:lnTo>
                  <a:lnTo>
                    <a:pt x="3330" y="459"/>
                  </a:lnTo>
                  <a:lnTo>
                    <a:pt x="3327" y="421"/>
                  </a:lnTo>
                  <a:lnTo>
                    <a:pt x="3317" y="386"/>
                  </a:lnTo>
                  <a:lnTo>
                    <a:pt x="3302" y="353"/>
                  </a:lnTo>
                  <a:lnTo>
                    <a:pt x="3282" y="324"/>
                  </a:lnTo>
                  <a:lnTo>
                    <a:pt x="3256" y="299"/>
                  </a:lnTo>
                  <a:lnTo>
                    <a:pt x="3227" y="278"/>
                  </a:lnTo>
                  <a:lnTo>
                    <a:pt x="3195" y="263"/>
                  </a:lnTo>
                  <a:lnTo>
                    <a:pt x="3159" y="253"/>
                  </a:lnTo>
                  <a:lnTo>
                    <a:pt x="3122" y="250"/>
                  </a:lnTo>
                  <a:lnTo>
                    <a:pt x="458" y="250"/>
                  </a:lnTo>
                  <a:close/>
                  <a:moveTo>
                    <a:pt x="458" y="0"/>
                  </a:moveTo>
                  <a:lnTo>
                    <a:pt x="3122" y="0"/>
                  </a:lnTo>
                  <a:lnTo>
                    <a:pt x="3175" y="2"/>
                  </a:lnTo>
                  <a:lnTo>
                    <a:pt x="3227" y="12"/>
                  </a:lnTo>
                  <a:lnTo>
                    <a:pt x="3276" y="26"/>
                  </a:lnTo>
                  <a:lnTo>
                    <a:pt x="3323" y="47"/>
                  </a:lnTo>
                  <a:lnTo>
                    <a:pt x="3367" y="71"/>
                  </a:lnTo>
                  <a:lnTo>
                    <a:pt x="3409" y="100"/>
                  </a:lnTo>
                  <a:lnTo>
                    <a:pt x="3445" y="134"/>
                  </a:lnTo>
                  <a:lnTo>
                    <a:pt x="3479" y="172"/>
                  </a:lnTo>
                  <a:lnTo>
                    <a:pt x="3508" y="213"/>
                  </a:lnTo>
                  <a:lnTo>
                    <a:pt x="3533" y="257"/>
                  </a:lnTo>
                  <a:lnTo>
                    <a:pt x="3553" y="304"/>
                  </a:lnTo>
                  <a:lnTo>
                    <a:pt x="3568" y="353"/>
                  </a:lnTo>
                  <a:lnTo>
                    <a:pt x="3577" y="405"/>
                  </a:lnTo>
                  <a:lnTo>
                    <a:pt x="3580" y="459"/>
                  </a:lnTo>
                  <a:lnTo>
                    <a:pt x="3580" y="2126"/>
                  </a:lnTo>
                  <a:lnTo>
                    <a:pt x="3577" y="2180"/>
                  </a:lnTo>
                  <a:lnTo>
                    <a:pt x="3568" y="2231"/>
                  </a:lnTo>
                  <a:lnTo>
                    <a:pt x="3553" y="2281"/>
                  </a:lnTo>
                  <a:lnTo>
                    <a:pt x="3533" y="2327"/>
                  </a:lnTo>
                  <a:lnTo>
                    <a:pt x="3508" y="2372"/>
                  </a:lnTo>
                  <a:lnTo>
                    <a:pt x="3479" y="2412"/>
                  </a:lnTo>
                  <a:lnTo>
                    <a:pt x="3445" y="2450"/>
                  </a:lnTo>
                  <a:lnTo>
                    <a:pt x="3409" y="2484"/>
                  </a:lnTo>
                  <a:lnTo>
                    <a:pt x="3367" y="2513"/>
                  </a:lnTo>
                  <a:lnTo>
                    <a:pt x="3323" y="2538"/>
                  </a:lnTo>
                  <a:lnTo>
                    <a:pt x="3276" y="2558"/>
                  </a:lnTo>
                  <a:lnTo>
                    <a:pt x="3227" y="2573"/>
                  </a:lnTo>
                  <a:lnTo>
                    <a:pt x="3175" y="2582"/>
                  </a:lnTo>
                  <a:lnTo>
                    <a:pt x="3122" y="2585"/>
                  </a:lnTo>
                  <a:lnTo>
                    <a:pt x="791" y="2585"/>
                  </a:lnTo>
                  <a:lnTo>
                    <a:pt x="732" y="2588"/>
                  </a:lnTo>
                  <a:lnTo>
                    <a:pt x="675" y="2597"/>
                  </a:lnTo>
                  <a:lnTo>
                    <a:pt x="621" y="2612"/>
                  </a:lnTo>
                  <a:lnTo>
                    <a:pt x="567" y="2633"/>
                  </a:lnTo>
                  <a:lnTo>
                    <a:pt x="517" y="2659"/>
                  </a:lnTo>
                  <a:lnTo>
                    <a:pt x="472" y="2689"/>
                  </a:lnTo>
                  <a:lnTo>
                    <a:pt x="429" y="2724"/>
                  </a:lnTo>
                  <a:lnTo>
                    <a:pt x="389" y="2763"/>
                  </a:lnTo>
                  <a:lnTo>
                    <a:pt x="355" y="2807"/>
                  </a:lnTo>
                  <a:lnTo>
                    <a:pt x="323" y="2853"/>
                  </a:lnTo>
                  <a:lnTo>
                    <a:pt x="298" y="2903"/>
                  </a:lnTo>
                  <a:lnTo>
                    <a:pt x="278" y="2955"/>
                  </a:lnTo>
                  <a:lnTo>
                    <a:pt x="263" y="3011"/>
                  </a:lnTo>
                  <a:lnTo>
                    <a:pt x="253" y="3067"/>
                  </a:lnTo>
                  <a:lnTo>
                    <a:pt x="250" y="3127"/>
                  </a:lnTo>
                  <a:lnTo>
                    <a:pt x="0" y="3127"/>
                  </a:lnTo>
                  <a:lnTo>
                    <a:pt x="0" y="459"/>
                  </a:lnTo>
                  <a:lnTo>
                    <a:pt x="3" y="405"/>
                  </a:lnTo>
                  <a:lnTo>
                    <a:pt x="12" y="353"/>
                  </a:lnTo>
                  <a:lnTo>
                    <a:pt x="27" y="304"/>
                  </a:lnTo>
                  <a:lnTo>
                    <a:pt x="47" y="257"/>
                  </a:lnTo>
                  <a:lnTo>
                    <a:pt x="72" y="213"/>
                  </a:lnTo>
                  <a:lnTo>
                    <a:pt x="101" y="172"/>
                  </a:lnTo>
                  <a:lnTo>
                    <a:pt x="135" y="134"/>
                  </a:lnTo>
                  <a:lnTo>
                    <a:pt x="171" y="100"/>
                  </a:lnTo>
                  <a:lnTo>
                    <a:pt x="213" y="71"/>
                  </a:lnTo>
                  <a:lnTo>
                    <a:pt x="257" y="47"/>
                  </a:lnTo>
                  <a:lnTo>
                    <a:pt x="304" y="26"/>
                  </a:lnTo>
                  <a:lnTo>
                    <a:pt x="353" y="12"/>
                  </a:lnTo>
                  <a:lnTo>
                    <a:pt x="405" y="2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202"/>
            <p:cNvSpPr>
              <a:spLocks/>
            </p:cNvSpPr>
            <p:nvPr/>
          </p:nvSpPr>
          <p:spPr bwMode="auto">
            <a:xfrm>
              <a:off x="3817938" y="2890838"/>
              <a:ext cx="65088" cy="65088"/>
            </a:xfrm>
            <a:custGeom>
              <a:avLst/>
              <a:gdLst>
                <a:gd name="T0" fmla="*/ 208 w 416"/>
                <a:gd name="T1" fmla="*/ 0 h 418"/>
                <a:gd name="T2" fmla="*/ 245 w 416"/>
                <a:gd name="T3" fmla="*/ 4 h 418"/>
                <a:gd name="T4" fmla="*/ 281 w 416"/>
                <a:gd name="T5" fmla="*/ 13 h 418"/>
                <a:gd name="T6" fmla="*/ 313 w 416"/>
                <a:gd name="T7" fmla="*/ 30 h 418"/>
                <a:gd name="T8" fmla="*/ 342 w 416"/>
                <a:gd name="T9" fmla="*/ 49 h 418"/>
                <a:gd name="T10" fmla="*/ 368 w 416"/>
                <a:gd name="T11" fmla="*/ 75 h 418"/>
                <a:gd name="T12" fmla="*/ 388 w 416"/>
                <a:gd name="T13" fmla="*/ 104 h 418"/>
                <a:gd name="T14" fmla="*/ 403 w 416"/>
                <a:gd name="T15" fmla="*/ 136 h 418"/>
                <a:gd name="T16" fmla="*/ 413 w 416"/>
                <a:gd name="T17" fmla="*/ 172 h 418"/>
                <a:gd name="T18" fmla="*/ 416 w 416"/>
                <a:gd name="T19" fmla="*/ 209 h 418"/>
                <a:gd name="T20" fmla="*/ 413 w 416"/>
                <a:gd name="T21" fmla="*/ 247 h 418"/>
                <a:gd name="T22" fmla="*/ 403 w 416"/>
                <a:gd name="T23" fmla="*/ 282 h 418"/>
                <a:gd name="T24" fmla="*/ 388 w 416"/>
                <a:gd name="T25" fmla="*/ 314 h 418"/>
                <a:gd name="T26" fmla="*/ 368 w 416"/>
                <a:gd name="T27" fmla="*/ 344 h 418"/>
                <a:gd name="T28" fmla="*/ 342 w 416"/>
                <a:gd name="T29" fmla="*/ 369 h 418"/>
                <a:gd name="T30" fmla="*/ 313 w 416"/>
                <a:gd name="T31" fmla="*/ 389 h 418"/>
                <a:gd name="T32" fmla="*/ 281 w 416"/>
                <a:gd name="T33" fmla="*/ 405 h 418"/>
                <a:gd name="T34" fmla="*/ 245 w 416"/>
                <a:gd name="T35" fmla="*/ 414 h 418"/>
                <a:gd name="T36" fmla="*/ 208 w 416"/>
                <a:gd name="T37" fmla="*/ 418 h 418"/>
                <a:gd name="T38" fmla="*/ 171 w 416"/>
                <a:gd name="T39" fmla="*/ 414 h 418"/>
                <a:gd name="T40" fmla="*/ 135 w 416"/>
                <a:gd name="T41" fmla="*/ 405 h 418"/>
                <a:gd name="T42" fmla="*/ 103 w 416"/>
                <a:gd name="T43" fmla="*/ 389 h 418"/>
                <a:gd name="T44" fmla="*/ 74 w 416"/>
                <a:gd name="T45" fmla="*/ 369 h 418"/>
                <a:gd name="T46" fmla="*/ 49 w 416"/>
                <a:gd name="T47" fmla="*/ 344 h 418"/>
                <a:gd name="T48" fmla="*/ 28 w 416"/>
                <a:gd name="T49" fmla="*/ 314 h 418"/>
                <a:gd name="T50" fmla="*/ 13 w 416"/>
                <a:gd name="T51" fmla="*/ 282 h 418"/>
                <a:gd name="T52" fmla="*/ 3 w 416"/>
                <a:gd name="T53" fmla="*/ 247 h 418"/>
                <a:gd name="T54" fmla="*/ 0 w 416"/>
                <a:gd name="T55" fmla="*/ 209 h 418"/>
                <a:gd name="T56" fmla="*/ 3 w 416"/>
                <a:gd name="T57" fmla="*/ 172 h 418"/>
                <a:gd name="T58" fmla="*/ 13 w 416"/>
                <a:gd name="T59" fmla="*/ 136 h 418"/>
                <a:gd name="T60" fmla="*/ 28 w 416"/>
                <a:gd name="T61" fmla="*/ 104 h 418"/>
                <a:gd name="T62" fmla="*/ 49 w 416"/>
                <a:gd name="T63" fmla="*/ 75 h 418"/>
                <a:gd name="T64" fmla="*/ 74 w 416"/>
                <a:gd name="T65" fmla="*/ 49 h 418"/>
                <a:gd name="T66" fmla="*/ 103 w 416"/>
                <a:gd name="T67" fmla="*/ 30 h 418"/>
                <a:gd name="T68" fmla="*/ 135 w 416"/>
                <a:gd name="T69" fmla="*/ 13 h 418"/>
                <a:gd name="T70" fmla="*/ 171 w 416"/>
                <a:gd name="T71" fmla="*/ 4 h 418"/>
                <a:gd name="T72" fmla="*/ 208 w 416"/>
                <a:gd name="T7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6" h="418">
                  <a:moveTo>
                    <a:pt x="208" y="0"/>
                  </a:moveTo>
                  <a:lnTo>
                    <a:pt x="245" y="4"/>
                  </a:lnTo>
                  <a:lnTo>
                    <a:pt x="281" y="13"/>
                  </a:lnTo>
                  <a:lnTo>
                    <a:pt x="313" y="30"/>
                  </a:lnTo>
                  <a:lnTo>
                    <a:pt x="342" y="49"/>
                  </a:lnTo>
                  <a:lnTo>
                    <a:pt x="368" y="75"/>
                  </a:lnTo>
                  <a:lnTo>
                    <a:pt x="388" y="104"/>
                  </a:lnTo>
                  <a:lnTo>
                    <a:pt x="403" y="136"/>
                  </a:lnTo>
                  <a:lnTo>
                    <a:pt x="413" y="172"/>
                  </a:lnTo>
                  <a:lnTo>
                    <a:pt x="416" y="209"/>
                  </a:lnTo>
                  <a:lnTo>
                    <a:pt x="413" y="247"/>
                  </a:lnTo>
                  <a:lnTo>
                    <a:pt x="403" y="282"/>
                  </a:lnTo>
                  <a:lnTo>
                    <a:pt x="388" y="314"/>
                  </a:lnTo>
                  <a:lnTo>
                    <a:pt x="368" y="344"/>
                  </a:lnTo>
                  <a:lnTo>
                    <a:pt x="342" y="369"/>
                  </a:lnTo>
                  <a:lnTo>
                    <a:pt x="313" y="389"/>
                  </a:lnTo>
                  <a:lnTo>
                    <a:pt x="281" y="405"/>
                  </a:lnTo>
                  <a:lnTo>
                    <a:pt x="245" y="414"/>
                  </a:lnTo>
                  <a:lnTo>
                    <a:pt x="208" y="418"/>
                  </a:lnTo>
                  <a:lnTo>
                    <a:pt x="171" y="414"/>
                  </a:lnTo>
                  <a:lnTo>
                    <a:pt x="135" y="405"/>
                  </a:lnTo>
                  <a:lnTo>
                    <a:pt x="103" y="389"/>
                  </a:lnTo>
                  <a:lnTo>
                    <a:pt x="74" y="369"/>
                  </a:lnTo>
                  <a:lnTo>
                    <a:pt x="49" y="344"/>
                  </a:lnTo>
                  <a:lnTo>
                    <a:pt x="28" y="314"/>
                  </a:lnTo>
                  <a:lnTo>
                    <a:pt x="13" y="282"/>
                  </a:lnTo>
                  <a:lnTo>
                    <a:pt x="3" y="247"/>
                  </a:lnTo>
                  <a:lnTo>
                    <a:pt x="0" y="209"/>
                  </a:lnTo>
                  <a:lnTo>
                    <a:pt x="3" y="172"/>
                  </a:lnTo>
                  <a:lnTo>
                    <a:pt x="13" y="136"/>
                  </a:lnTo>
                  <a:lnTo>
                    <a:pt x="28" y="104"/>
                  </a:lnTo>
                  <a:lnTo>
                    <a:pt x="49" y="75"/>
                  </a:lnTo>
                  <a:lnTo>
                    <a:pt x="74" y="49"/>
                  </a:lnTo>
                  <a:lnTo>
                    <a:pt x="103" y="30"/>
                  </a:lnTo>
                  <a:lnTo>
                    <a:pt x="135" y="13"/>
                  </a:lnTo>
                  <a:lnTo>
                    <a:pt x="171" y="4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203"/>
            <p:cNvSpPr>
              <a:spLocks/>
            </p:cNvSpPr>
            <p:nvPr/>
          </p:nvSpPr>
          <p:spPr bwMode="auto">
            <a:xfrm>
              <a:off x="3711575" y="2890838"/>
              <a:ext cx="66675" cy="65088"/>
            </a:xfrm>
            <a:custGeom>
              <a:avLst/>
              <a:gdLst>
                <a:gd name="T0" fmla="*/ 208 w 416"/>
                <a:gd name="T1" fmla="*/ 0 h 418"/>
                <a:gd name="T2" fmla="*/ 245 w 416"/>
                <a:gd name="T3" fmla="*/ 4 h 418"/>
                <a:gd name="T4" fmla="*/ 281 w 416"/>
                <a:gd name="T5" fmla="*/ 13 h 418"/>
                <a:gd name="T6" fmla="*/ 313 w 416"/>
                <a:gd name="T7" fmla="*/ 30 h 418"/>
                <a:gd name="T8" fmla="*/ 343 w 416"/>
                <a:gd name="T9" fmla="*/ 49 h 418"/>
                <a:gd name="T10" fmla="*/ 367 w 416"/>
                <a:gd name="T11" fmla="*/ 75 h 418"/>
                <a:gd name="T12" fmla="*/ 388 w 416"/>
                <a:gd name="T13" fmla="*/ 104 h 418"/>
                <a:gd name="T14" fmla="*/ 403 w 416"/>
                <a:gd name="T15" fmla="*/ 136 h 418"/>
                <a:gd name="T16" fmla="*/ 413 w 416"/>
                <a:gd name="T17" fmla="*/ 172 h 418"/>
                <a:gd name="T18" fmla="*/ 416 w 416"/>
                <a:gd name="T19" fmla="*/ 209 h 418"/>
                <a:gd name="T20" fmla="*/ 413 w 416"/>
                <a:gd name="T21" fmla="*/ 247 h 418"/>
                <a:gd name="T22" fmla="*/ 403 w 416"/>
                <a:gd name="T23" fmla="*/ 282 h 418"/>
                <a:gd name="T24" fmla="*/ 388 w 416"/>
                <a:gd name="T25" fmla="*/ 314 h 418"/>
                <a:gd name="T26" fmla="*/ 367 w 416"/>
                <a:gd name="T27" fmla="*/ 344 h 418"/>
                <a:gd name="T28" fmla="*/ 343 w 416"/>
                <a:gd name="T29" fmla="*/ 369 h 418"/>
                <a:gd name="T30" fmla="*/ 313 w 416"/>
                <a:gd name="T31" fmla="*/ 389 h 418"/>
                <a:gd name="T32" fmla="*/ 281 w 416"/>
                <a:gd name="T33" fmla="*/ 405 h 418"/>
                <a:gd name="T34" fmla="*/ 245 w 416"/>
                <a:gd name="T35" fmla="*/ 414 h 418"/>
                <a:gd name="T36" fmla="*/ 208 w 416"/>
                <a:gd name="T37" fmla="*/ 418 h 418"/>
                <a:gd name="T38" fmla="*/ 171 w 416"/>
                <a:gd name="T39" fmla="*/ 414 h 418"/>
                <a:gd name="T40" fmla="*/ 135 w 416"/>
                <a:gd name="T41" fmla="*/ 405 h 418"/>
                <a:gd name="T42" fmla="*/ 103 w 416"/>
                <a:gd name="T43" fmla="*/ 389 h 418"/>
                <a:gd name="T44" fmla="*/ 73 w 416"/>
                <a:gd name="T45" fmla="*/ 369 h 418"/>
                <a:gd name="T46" fmla="*/ 49 w 416"/>
                <a:gd name="T47" fmla="*/ 344 h 418"/>
                <a:gd name="T48" fmla="*/ 28 w 416"/>
                <a:gd name="T49" fmla="*/ 314 h 418"/>
                <a:gd name="T50" fmla="*/ 13 w 416"/>
                <a:gd name="T51" fmla="*/ 282 h 418"/>
                <a:gd name="T52" fmla="*/ 3 w 416"/>
                <a:gd name="T53" fmla="*/ 247 h 418"/>
                <a:gd name="T54" fmla="*/ 0 w 416"/>
                <a:gd name="T55" fmla="*/ 209 h 418"/>
                <a:gd name="T56" fmla="*/ 3 w 416"/>
                <a:gd name="T57" fmla="*/ 172 h 418"/>
                <a:gd name="T58" fmla="*/ 13 w 416"/>
                <a:gd name="T59" fmla="*/ 136 h 418"/>
                <a:gd name="T60" fmla="*/ 28 w 416"/>
                <a:gd name="T61" fmla="*/ 104 h 418"/>
                <a:gd name="T62" fmla="*/ 49 w 416"/>
                <a:gd name="T63" fmla="*/ 75 h 418"/>
                <a:gd name="T64" fmla="*/ 73 w 416"/>
                <a:gd name="T65" fmla="*/ 49 h 418"/>
                <a:gd name="T66" fmla="*/ 103 w 416"/>
                <a:gd name="T67" fmla="*/ 30 h 418"/>
                <a:gd name="T68" fmla="*/ 135 w 416"/>
                <a:gd name="T69" fmla="*/ 13 h 418"/>
                <a:gd name="T70" fmla="*/ 171 w 416"/>
                <a:gd name="T71" fmla="*/ 4 h 418"/>
                <a:gd name="T72" fmla="*/ 208 w 416"/>
                <a:gd name="T7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6" h="418">
                  <a:moveTo>
                    <a:pt x="208" y="0"/>
                  </a:moveTo>
                  <a:lnTo>
                    <a:pt x="245" y="4"/>
                  </a:lnTo>
                  <a:lnTo>
                    <a:pt x="281" y="13"/>
                  </a:lnTo>
                  <a:lnTo>
                    <a:pt x="313" y="30"/>
                  </a:lnTo>
                  <a:lnTo>
                    <a:pt x="343" y="49"/>
                  </a:lnTo>
                  <a:lnTo>
                    <a:pt x="367" y="75"/>
                  </a:lnTo>
                  <a:lnTo>
                    <a:pt x="388" y="104"/>
                  </a:lnTo>
                  <a:lnTo>
                    <a:pt x="403" y="136"/>
                  </a:lnTo>
                  <a:lnTo>
                    <a:pt x="413" y="172"/>
                  </a:lnTo>
                  <a:lnTo>
                    <a:pt x="416" y="209"/>
                  </a:lnTo>
                  <a:lnTo>
                    <a:pt x="413" y="247"/>
                  </a:lnTo>
                  <a:lnTo>
                    <a:pt x="403" y="282"/>
                  </a:lnTo>
                  <a:lnTo>
                    <a:pt x="388" y="314"/>
                  </a:lnTo>
                  <a:lnTo>
                    <a:pt x="367" y="344"/>
                  </a:lnTo>
                  <a:lnTo>
                    <a:pt x="343" y="369"/>
                  </a:lnTo>
                  <a:lnTo>
                    <a:pt x="313" y="389"/>
                  </a:lnTo>
                  <a:lnTo>
                    <a:pt x="281" y="405"/>
                  </a:lnTo>
                  <a:lnTo>
                    <a:pt x="245" y="414"/>
                  </a:lnTo>
                  <a:lnTo>
                    <a:pt x="208" y="418"/>
                  </a:lnTo>
                  <a:lnTo>
                    <a:pt x="171" y="414"/>
                  </a:lnTo>
                  <a:lnTo>
                    <a:pt x="135" y="405"/>
                  </a:lnTo>
                  <a:lnTo>
                    <a:pt x="103" y="389"/>
                  </a:lnTo>
                  <a:lnTo>
                    <a:pt x="73" y="369"/>
                  </a:lnTo>
                  <a:lnTo>
                    <a:pt x="49" y="344"/>
                  </a:lnTo>
                  <a:lnTo>
                    <a:pt x="28" y="314"/>
                  </a:lnTo>
                  <a:lnTo>
                    <a:pt x="13" y="282"/>
                  </a:lnTo>
                  <a:lnTo>
                    <a:pt x="3" y="247"/>
                  </a:lnTo>
                  <a:lnTo>
                    <a:pt x="0" y="209"/>
                  </a:lnTo>
                  <a:lnTo>
                    <a:pt x="3" y="172"/>
                  </a:lnTo>
                  <a:lnTo>
                    <a:pt x="13" y="136"/>
                  </a:lnTo>
                  <a:lnTo>
                    <a:pt x="28" y="104"/>
                  </a:lnTo>
                  <a:lnTo>
                    <a:pt x="49" y="75"/>
                  </a:lnTo>
                  <a:lnTo>
                    <a:pt x="73" y="49"/>
                  </a:lnTo>
                  <a:lnTo>
                    <a:pt x="103" y="30"/>
                  </a:lnTo>
                  <a:lnTo>
                    <a:pt x="135" y="13"/>
                  </a:lnTo>
                  <a:lnTo>
                    <a:pt x="171" y="4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204"/>
            <p:cNvSpPr>
              <a:spLocks/>
            </p:cNvSpPr>
            <p:nvPr/>
          </p:nvSpPr>
          <p:spPr bwMode="auto">
            <a:xfrm>
              <a:off x="3606800" y="2890838"/>
              <a:ext cx="65088" cy="65088"/>
            </a:xfrm>
            <a:custGeom>
              <a:avLst/>
              <a:gdLst>
                <a:gd name="T0" fmla="*/ 208 w 416"/>
                <a:gd name="T1" fmla="*/ 0 h 418"/>
                <a:gd name="T2" fmla="*/ 245 w 416"/>
                <a:gd name="T3" fmla="*/ 4 h 418"/>
                <a:gd name="T4" fmla="*/ 281 w 416"/>
                <a:gd name="T5" fmla="*/ 13 h 418"/>
                <a:gd name="T6" fmla="*/ 313 w 416"/>
                <a:gd name="T7" fmla="*/ 30 h 418"/>
                <a:gd name="T8" fmla="*/ 342 w 416"/>
                <a:gd name="T9" fmla="*/ 49 h 418"/>
                <a:gd name="T10" fmla="*/ 367 w 416"/>
                <a:gd name="T11" fmla="*/ 75 h 418"/>
                <a:gd name="T12" fmla="*/ 388 w 416"/>
                <a:gd name="T13" fmla="*/ 104 h 418"/>
                <a:gd name="T14" fmla="*/ 403 w 416"/>
                <a:gd name="T15" fmla="*/ 136 h 418"/>
                <a:gd name="T16" fmla="*/ 413 w 416"/>
                <a:gd name="T17" fmla="*/ 172 h 418"/>
                <a:gd name="T18" fmla="*/ 416 w 416"/>
                <a:gd name="T19" fmla="*/ 209 h 418"/>
                <a:gd name="T20" fmla="*/ 413 w 416"/>
                <a:gd name="T21" fmla="*/ 247 h 418"/>
                <a:gd name="T22" fmla="*/ 403 w 416"/>
                <a:gd name="T23" fmla="*/ 282 h 418"/>
                <a:gd name="T24" fmla="*/ 388 w 416"/>
                <a:gd name="T25" fmla="*/ 314 h 418"/>
                <a:gd name="T26" fmla="*/ 367 w 416"/>
                <a:gd name="T27" fmla="*/ 344 h 418"/>
                <a:gd name="T28" fmla="*/ 342 w 416"/>
                <a:gd name="T29" fmla="*/ 369 h 418"/>
                <a:gd name="T30" fmla="*/ 313 w 416"/>
                <a:gd name="T31" fmla="*/ 389 h 418"/>
                <a:gd name="T32" fmla="*/ 281 w 416"/>
                <a:gd name="T33" fmla="*/ 405 h 418"/>
                <a:gd name="T34" fmla="*/ 245 w 416"/>
                <a:gd name="T35" fmla="*/ 414 h 418"/>
                <a:gd name="T36" fmla="*/ 208 w 416"/>
                <a:gd name="T37" fmla="*/ 418 h 418"/>
                <a:gd name="T38" fmla="*/ 171 w 416"/>
                <a:gd name="T39" fmla="*/ 414 h 418"/>
                <a:gd name="T40" fmla="*/ 135 w 416"/>
                <a:gd name="T41" fmla="*/ 405 h 418"/>
                <a:gd name="T42" fmla="*/ 103 w 416"/>
                <a:gd name="T43" fmla="*/ 389 h 418"/>
                <a:gd name="T44" fmla="*/ 74 w 416"/>
                <a:gd name="T45" fmla="*/ 369 h 418"/>
                <a:gd name="T46" fmla="*/ 48 w 416"/>
                <a:gd name="T47" fmla="*/ 344 h 418"/>
                <a:gd name="T48" fmla="*/ 28 w 416"/>
                <a:gd name="T49" fmla="*/ 314 h 418"/>
                <a:gd name="T50" fmla="*/ 13 w 416"/>
                <a:gd name="T51" fmla="*/ 282 h 418"/>
                <a:gd name="T52" fmla="*/ 3 w 416"/>
                <a:gd name="T53" fmla="*/ 247 h 418"/>
                <a:gd name="T54" fmla="*/ 0 w 416"/>
                <a:gd name="T55" fmla="*/ 209 h 418"/>
                <a:gd name="T56" fmla="*/ 3 w 416"/>
                <a:gd name="T57" fmla="*/ 172 h 418"/>
                <a:gd name="T58" fmla="*/ 13 w 416"/>
                <a:gd name="T59" fmla="*/ 136 h 418"/>
                <a:gd name="T60" fmla="*/ 28 w 416"/>
                <a:gd name="T61" fmla="*/ 104 h 418"/>
                <a:gd name="T62" fmla="*/ 48 w 416"/>
                <a:gd name="T63" fmla="*/ 75 h 418"/>
                <a:gd name="T64" fmla="*/ 74 w 416"/>
                <a:gd name="T65" fmla="*/ 49 h 418"/>
                <a:gd name="T66" fmla="*/ 103 w 416"/>
                <a:gd name="T67" fmla="*/ 30 h 418"/>
                <a:gd name="T68" fmla="*/ 135 w 416"/>
                <a:gd name="T69" fmla="*/ 13 h 418"/>
                <a:gd name="T70" fmla="*/ 171 w 416"/>
                <a:gd name="T71" fmla="*/ 4 h 418"/>
                <a:gd name="T72" fmla="*/ 208 w 416"/>
                <a:gd name="T7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6" h="418">
                  <a:moveTo>
                    <a:pt x="208" y="0"/>
                  </a:moveTo>
                  <a:lnTo>
                    <a:pt x="245" y="4"/>
                  </a:lnTo>
                  <a:lnTo>
                    <a:pt x="281" y="13"/>
                  </a:lnTo>
                  <a:lnTo>
                    <a:pt x="313" y="30"/>
                  </a:lnTo>
                  <a:lnTo>
                    <a:pt x="342" y="49"/>
                  </a:lnTo>
                  <a:lnTo>
                    <a:pt x="367" y="75"/>
                  </a:lnTo>
                  <a:lnTo>
                    <a:pt x="388" y="104"/>
                  </a:lnTo>
                  <a:lnTo>
                    <a:pt x="403" y="136"/>
                  </a:lnTo>
                  <a:lnTo>
                    <a:pt x="413" y="172"/>
                  </a:lnTo>
                  <a:lnTo>
                    <a:pt x="416" y="209"/>
                  </a:lnTo>
                  <a:lnTo>
                    <a:pt x="413" y="247"/>
                  </a:lnTo>
                  <a:lnTo>
                    <a:pt x="403" y="282"/>
                  </a:lnTo>
                  <a:lnTo>
                    <a:pt x="388" y="314"/>
                  </a:lnTo>
                  <a:lnTo>
                    <a:pt x="367" y="344"/>
                  </a:lnTo>
                  <a:lnTo>
                    <a:pt x="342" y="369"/>
                  </a:lnTo>
                  <a:lnTo>
                    <a:pt x="313" y="389"/>
                  </a:lnTo>
                  <a:lnTo>
                    <a:pt x="281" y="405"/>
                  </a:lnTo>
                  <a:lnTo>
                    <a:pt x="245" y="414"/>
                  </a:lnTo>
                  <a:lnTo>
                    <a:pt x="208" y="418"/>
                  </a:lnTo>
                  <a:lnTo>
                    <a:pt x="171" y="414"/>
                  </a:lnTo>
                  <a:lnTo>
                    <a:pt x="135" y="405"/>
                  </a:lnTo>
                  <a:lnTo>
                    <a:pt x="103" y="389"/>
                  </a:lnTo>
                  <a:lnTo>
                    <a:pt x="74" y="369"/>
                  </a:lnTo>
                  <a:lnTo>
                    <a:pt x="48" y="344"/>
                  </a:lnTo>
                  <a:lnTo>
                    <a:pt x="28" y="314"/>
                  </a:lnTo>
                  <a:lnTo>
                    <a:pt x="13" y="282"/>
                  </a:lnTo>
                  <a:lnTo>
                    <a:pt x="3" y="247"/>
                  </a:lnTo>
                  <a:lnTo>
                    <a:pt x="0" y="209"/>
                  </a:lnTo>
                  <a:lnTo>
                    <a:pt x="3" y="172"/>
                  </a:lnTo>
                  <a:lnTo>
                    <a:pt x="13" y="136"/>
                  </a:lnTo>
                  <a:lnTo>
                    <a:pt x="28" y="104"/>
                  </a:lnTo>
                  <a:lnTo>
                    <a:pt x="48" y="75"/>
                  </a:lnTo>
                  <a:lnTo>
                    <a:pt x="74" y="49"/>
                  </a:lnTo>
                  <a:lnTo>
                    <a:pt x="103" y="30"/>
                  </a:lnTo>
                  <a:lnTo>
                    <a:pt x="135" y="13"/>
                  </a:lnTo>
                  <a:lnTo>
                    <a:pt x="171" y="4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2511047" y="2722563"/>
            <a:ext cx="612196" cy="487362"/>
            <a:chOff x="2532063" y="2740025"/>
            <a:chExt cx="568325" cy="452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8" name="Freeform 209"/>
            <p:cNvSpPr>
              <a:spLocks noEditPoints="1"/>
            </p:cNvSpPr>
            <p:nvPr/>
          </p:nvSpPr>
          <p:spPr bwMode="auto">
            <a:xfrm>
              <a:off x="2532063" y="2740025"/>
              <a:ext cx="568325" cy="452438"/>
            </a:xfrm>
            <a:custGeom>
              <a:avLst/>
              <a:gdLst>
                <a:gd name="T0" fmla="*/ 2472 w 3580"/>
                <a:gd name="T1" fmla="*/ 1531 h 2846"/>
                <a:gd name="T2" fmla="*/ 2345 w 3580"/>
                <a:gd name="T3" fmla="*/ 1601 h 2846"/>
                <a:gd name="T4" fmla="*/ 2197 w 3580"/>
                <a:gd name="T5" fmla="*/ 1626 h 2846"/>
                <a:gd name="T6" fmla="*/ 1184 w 3580"/>
                <a:gd name="T7" fmla="*/ 2435 h 2846"/>
                <a:gd name="T8" fmla="*/ 1228 w 3580"/>
                <a:gd name="T9" fmla="*/ 2529 h 2846"/>
                <a:gd name="T10" fmla="*/ 1313 w 3580"/>
                <a:gd name="T11" fmla="*/ 2589 h 2846"/>
                <a:gd name="T12" fmla="*/ 3182 w 3580"/>
                <a:gd name="T13" fmla="*/ 2602 h 2846"/>
                <a:gd name="T14" fmla="*/ 3135 w 3580"/>
                <a:gd name="T15" fmla="*/ 2452 h 2846"/>
                <a:gd name="T16" fmla="*/ 3129 w 3580"/>
                <a:gd name="T17" fmla="*/ 1631 h 2846"/>
                <a:gd name="T18" fmla="*/ 3084 w 3580"/>
                <a:gd name="T19" fmla="*/ 1536 h 2846"/>
                <a:gd name="T20" fmla="*/ 3000 w 3580"/>
                <a:gd name="T21" fmla="*/ 1477 h 2846"/>
                <a:gd name="T22" fmla="*/ 2542 w 3580"/>
                <a:gd name="T23" fmla="*/ 1464 h 2846"/>
                <a:gd name="T24" fmla="*/ 580 w 3580"/>
                <a:gd name="T25" fmla="*/ 257 h 2846"/>
                <a:gd name="T26" fmla="*/ 496 w 3580"/>
                <a:gd name="T27" fmla="*/ 317 h 2846"/>
                <a:gd name="T28" fmla="*/ 451 w 3580"/>
                <a:gd name="T29" fmla="*/ 411 h 2846"/>
                <a:gd name="T30" fmla="*/ 445 w 3580"/>
                <a:gd name="T31" fmla="*/ 1233 h 2846"/>
                <a:gd name="T32" fmla="*/ 398 w 3580"/>
                <a:gd name="T33" fmla="*/ 1383 h 2846"/>
                <a:gd name="T34" fmla="*/ 2267 w 3580"/>
                <a:gd name="T35" fmla="*/ 1370 h 2846"/>
                <a:gd name="T36" fmla="*/ 2352 w 3580"/>
                <a:gd name="T37" fmla="*/ 1310 h 2846"/>
                <a:gd name="T38" fmla="*/ 2396 w 3580"/>
                <a:gd name="T39" fmla="*/ 1216 h 2846"/>
                <a:gd name="T40" fmla="*/ 2396 w 3580"/>
                <a:gd name="T41" fmla="*/ 411 h 2846"/>
                <a:gd name="T42" fmla="*/ 2352 w 3580"/>
                <a:gd name="T43" fmla="*/ 317 h 2846"/>
                <a:gd name="T44" fmla="*/ 2267 w 3580"/>
                <a:gd name="T45" fmla="*/ 257 h 2846"/>
                <a:gd name="T46" fmla="*/ 651 w 3580"/>
                <a:gd name="T47" fmla="*/ 244 h 2846"/>
                <a:gd name="T48" fmla="*/ 2249 w 3580"/>
                <a:gd name="T49" fmla="*/ 4 h 2846"/>
                <a:gd name="T50" fmla="*/ 2393 w 3580"/>
                <a:gd name="T51" fmla="*/ 46 h 2846"/>
                <a:gd name="T52" fmla="*/ 2514 w 3580"/>
                <a:gd name="T53" fmla="*/ 132 h 2846"/>
                <a:gd name="T54" fmla="*/ 2599 w 3580"/>
                <a:gd name="T55" fmla="*/ 251 h 2846"/>
                <a:gd name="T56" fmla="*/ 2642 w 3580"/>
                <a:gd name="T57" fmla="*/ 395 h 2846"/>
                <a:gd name="T58" fmla="*/ 2929 w 3580"/>
                <a:gd name="T59" fmla="*/ 1220 h 2846"/>
                <a:gd name="T60" fmla="*/ 3080 w 3580"/>
                <a:gd name="T61" fmla="*/ 1246 h 2846"/>
                <a:gd name="T62" fmla="*/ 3209 w 3580"/>
                <a:gd name="T63" fmla="*/ 1319 h 2846"/>
                <a:gd name="T64" fmla="*/ 3307 w 3580"/>
                <a:gd name="T65" fmla="*/ 1427 h 2846"/>
                <a:gd name="T66" fmla="*/ 3365 w 3580"/>
                <a:gd name="T67" fmla="*/ 1565 h 2846"/>
                <a:gd name="T68" fmla="*/ 3376 w 3580"/>
                <a:gd name="T69" fmla="*/ 2398 h 2846"/>
                <a:gd name="T70" fmla="*/ 3404 w 3580"/>
                <a:gd name="T71" fmla="*/ 2501 h 2846"/>
                <a:gd name="T72" fmla="*/ 3477 w 3580"/>
                <a:gd name="T73" fmla="*/ 2574 h 2846"/>
                <a:gd name="T74" fmla="*/ 3580 w 3580"/>
                <a:gd name="T75" fmla="*/ 2602 h 2846"/>
                <a:gd name="T76" fmla="*/ 1331 w 3580"/>
                <a:gd name="T77" fmla="*/ 2843 h 2846"/>
                <a:gd name="T78" fmla="*/ 1187 w 3580"/>
                <a:gd name="T79" fmla="*/ 2800 h 2846"/>
                <a:gd name="T80" fmla="*/ 1066 w 3580"/>
                <a:gd name="T81" fmla="*/ 2715 h 2846"/>
                <a:gd name="T82" fmla="*/ 981 w 3580"/>
                <a:gd name="T83" fmla="*/ 2596 h 2846"/>
                <a:gd name="T84" fmla="*/ 938 w 3580"/>
                <a:gd name="T85" fmla="*/ 2450 h 2846"/>
                <a:gd name="T86" fmla="*/ 0 w 3580"/>
                <a:gd name="T87" fmla="*/ 1626 h 2846"/>
                <a:gd name="T88" fmla="*/ 71 w 3580"/>
                <a:gd name="T89" fmla="*/ 1370 h 2846"/>
                <a:gd name="T90" fmla="*/ 155 w 3580"/>
                <a:gd name="T91" fmla="*/ 1310 h 2846"/>
                <a:gd name="T92" fmla="*/ 200 w 3580"/>
                <a:gd name="T93" fmla="*/ 1216 h 2846"/>
                <a:gd name="T94" fmla="*/ 206 w 3580"/>
                <a:gd name="T95" fmla="*/ 395 h 2846"/>
                <a:gd name="T96" fmla="*/ 248 w 3580"/>
                <a:gd name="T97" fmla="*/ 251 h 2846"/>
                <a:gd name="T98" fmla="*/ 334 w 3580"/>
                <a:gd name="T99" fmla="*/ 132 h 2846"/>
                <a:gd name="T100" fmla="*/ 455 w 3580"/>
                <a:gd name="T101" fmla="*/ 46 h 2846"/>
                <a:gd name="T102" fmla="*/ 599 w 3580"/>
                <a:gd name="T103" fmla="*/ 4 h 2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80" h="2846">
                  <a:moveTo>
                    <a:pt x="2542" y="1464"/>
                  </a:moveTo>
                  <a:lnTo>
                    <a:pt x="2509" y="1500"/>
                  </a:lnTo>
                  <a:lnTo>
                    <a:pt x="2472" y="1531"/>
                  </a:lnTo>
                  <a:lnTo>
                    <a:pt x="2433" y="1559"/>
                  </a:lnTo>
                  <a:lnTo>
                    <a:pt x="2391" y="1582"/>
                  </a:lnTo>
                  <a:lnTo>
                    <a:pt x="2345" y="1601"/>
                  </a:lnTo>
                  <a:lnTo>
                    <a:pt x="2298" y="1615"/>
                  </a:lnTo>
                  <a:lnTo>
                    <a:pt x="2248" y="1623"/>
                  </a:lnTo>
                  <a:lnTo>
                    <a:pt x="2197" y="1626"/>
                  </a:lnTo>
                  <a:lnTo>
                    <a:pt x="1179" y="1626"/>
                  </a:lnTo>
                  <a:lnTo>
                    <a:pt x="1179" y="2398"/>
                  </a:lnTo>
                  <a:lnTo>
                    <a:pt x="1184" y="2435"/>
                  </a:lnTo>
                  <a:lnTo>
                    <a:pt x="1192" y="2470"/>
                  </a:lnTo>
                  <a:lnTo>
                    <a:pt x="1207" y="2501"/>
                  </a:lnTo>
                  <a:lnTo>
                    <a:pt x="1228" y="2529"/>
                  </a:lnTo>
                  <a:lnTo>
                    <a:pt x="1252" y="2554"/>
                  </a:lnTo>
                  <a:lnTo>
                    <a:pt x="1280" y="2574"/>
                  </a:lnTo>
                  <a:lnTo>
                    <a:pt x="1313" y="2589"/>
                  </a:lnTo>
                  <a:lnTo>
                    <a:pt x="1346" y="2599"/>
                  </a:lnTo>
                  <a:lnTo>
                    <a:pt x="1383" y="2602"/>
                  </a:lnTo>
                  <a:lnTo>
                    <a:pt x="3182" y="2602"/>
                  </a:lnTo>
                  <a:lnTo>
                    <a:pt x="3160" y="2554"/>
                  </a:lnTo>
                  <a:lnTo>
                    <a:pt x="3145" y="2505"/>
                  </a:lnTo>
                  <a:lnTo>
                    <a:pt x="3135" y="2452"/>
                  </a:lnTo>
                  <a:lnTo>
                    <a:pt x="3133" y="2398"/>
                  </a:lnTo>
                  <a:lnTo>
                    <a:pt x="3133" y="1667"/>
                  </a:lnTo>
                  <a:lnTo>
                    <a:pt x="3129" y="1631"/>
                  </a:lnTo>
                  <a:lnTo>
                    <a:pt x="3120" y="1596"/>
                  </a:lnTo>
                  <a:lnTo>
                    <a:pt x="3105" y="1565"/>
                  </a:lnTo>
                  <a:lnTo>
                    <a:pt x="3084" y="1536"/>
                  </a:lnTo>
                  <a:lnTo>
                    <a:pt x="3060" y="1512"/>
                  </a:lnTo>
                  <a:lnTo>
                    <a:pt x="3032" y="1491"/>
                  </a:lnTo>
                  <a:lnTo>
                    <a:pt x="3000" y="1477"/>
                  </a:lnTo>
                  <a:lnTo>
                    <a:pt x="2966" y="1467"/>
                  </a:lnTo>
                  <a:lnTo>
                    <a:pt x="2929" y="1464"/>
                  </a:lnTo>
                  <a:lnTo>
                    <a:pt x="2542" y="1464"/>
                  </a:lnTo>
                  <a:close/>
                  <a:moveTo>
                    <a:pt x="651" y="244"/>
                  </a:moveTo>
                  <a:lnTo>
                    <a:pt x="614" y="248"/>
                  </a:lnTo>
                  <a:lnTo>
                    <a:pt x="580" y="257"/>
                  </a:lnTo>
                  <a:lnTo>
                    <a:pt x="548" y="271"/>
                  </a:lnTo>
                  <a:lnTo>
                    <a:pt x="520" y="292"/>
                  </a:lnTo>
                  <a:lnTo>
                    <a:pt x="496" y="317"/>
                  </a:lnTo>
                  <a:lnTo>
                    <a:pt x="475" y="345"/>
                  </a:lnTo>
                  <a:lnTo>
                    <a:pt x="460" y="377"/>
                  </a:lnTo>
                  <a:lnTo>
                    <a:pt x="451" y="411"/>
                  </a:lnTo>
                  <a:lnTo>
                    <a:pt x="447" y="447"/>
                  </a:lnTo>
                  <a:lnTo>
                    <a:pt x="447" y="1179"/>
                  </a:lnTo>
                  <a:lnTo>
                    <a:pt x="445" y="1233"/>
                  </a:lnTo>
                  <a:lnTo>
                    <a:pt x="435" y="1285"/>
                  </a:lnTo>
                  <a:lnTo>
                    <a:pt x="420" y="1335"/>
                  </a:lnTo>
                  <a:lnTo>
                    <a:pt x="398" y="1383"/>
                  </a:lnTo>
                  <a:lnTo>
                    <a:pt x="2197" y="1383"/>
                  </a:lnTo>
                  <a:lnTo>
                    <a:pt x="2234" y="1379"/>
                  </a:lnTo>
                  <a:lnTo>
                    <a:pt x="2267" y="1370"/>
                  </a:lnTo>
                  <a:lnTo>
                    <a:pt x="2300" y="1354"/>
                  </a:lnTo>
                  <a:lnTo>
                    <a:pt x="2328" y="1335"/>
                  </a:lnTo>
                  <a:lnTo>
                    <a:pt x="2352" y="1310"/>
                  </a:lnTo>
                  <a:lnTo>
                    <a:pt x="2373" y="1282"/>
                  </a:lnTo>
                  <a:lnTo>
                    <a:pt x="2388" y="1250"/>
                  </a:lnTo>
                  <a:lnTo>
                    <a:pt x="2396" y="1216"/>
                  </a:lnTo>
                  <a:lnTo>
                    <a:pt x="2401" y="1179"/>
                  </a:lnTo>
                  <a:lnTo>
                    <a:pt x="2401" y="447"/>
                  </a:lnTo>
                  <a:lnTo>
                    <a:pt x="2396" y="411"/>
                  </a:lnTo>
                  <a:lnTo>
                    <a:pt x="2388" y="377"/>
                  </a:lnTo>
                  <a:lnTo>
                    <a:pt x="2373" y="345"/>
                  </a:lnTo>
                  <a:lnTo>
                    <a:pt x="2352" y="317"/>
                  </a:lnTo>
                  <a:lnTo>
                    <a:pt x="2328" y="292"/>
                  </a:lnTo>
                  <a:lnTo>
                    <a:pt x="2300" y="271"/>
                  </a:lnTo>
                  <a:lnTo>
                    <a:pt x="2267" y="257"/>
                  </a:lnTo>
                  <a:lnTo>
                    <a:pt x="2234" y="248"/>
                  </a:lnTo>
                  <a:lnTo>
                    <a:pt x="2197" y="244"/>
                  </a:lnTo>
                  <a:lnTo>
                    <a:pt x="651" y="244"/>
                  </a:lnTo>
                  <a:close/>
                  <a:moveTo>
                    <a:pt x="651" y="0"/>
                  </a:moveTo>
                  <a:lnTo>
                    <a:pt x="2197" y="0"/>
                  </a:lnTo>
                  <a:lnTo>
                    <a:pt x="2249" y="4"/>
                  </a:lnTo>
                  <a:lnTo>
                    <a:pt x="2299" y="12"/>
                  </a:lnTo>
                  <a:lnTo>
                    <a:pt x="2348" y="26"/>
                  </a:lnTo>
                  <a:lnTo>
                    <a:pt x="2393" y="46"/>
                  </a:lnTo>
                  <a:lnTo>
                    <a:pt x="2437" y="70"/>
                  </a:lnTo>
                  <a:lnTo>
                    <a:pt x="2477" y="99"/>
                  </a:lnTo>
                  <a:lnTo>
                    <a:pt x="2514" y="132"/>
                  </a:lnTo>
                  <a:lnTo>
                    <a:pt x="2546" y="167"/>
                  </a:lnTo>
                  <a:lnTo>
                    <a:pt x="2574" y="207"/>
                  </a:lnTo>
                  <a:lnTo>
                    <a:pt x="2599" y="251"/>
                  </a:lnTo>
                  <a:lnTo>
                    <a:pt x="2618" y="296"/>
                  </a:lnTo>
                  <a:lnTo>
                    <a:pt x="2633" y="345"/>
                  </a:lnTo>
                  <a:lnTo>
                    <a:pt x="2642" y="395"/>
                  </a:lnTo>
                  <a:lnTo>
                    <a:pt x="2645" y="447"/>
                  </a:lnTo>
                  <a:lnTo>
                    <a:pt x="2645" y="1220"/>
                  </a:lnTo>
                  <a:lnTo>
                    <a:pt x="2929" y="1220"/>
                  </a:lnTo>
                  <a:lnTo>
                    <a:pt x="2981" y="1223"/>
                  </a:lnTo>
                  <a:lnTo>
                    <a:pt x="3031" y="1232"/>
                  </a:lnTo>
                  <a:lnTo>
                    <a:pt x="3080" y="1246"/>
                  </a:lnTo>
                  <a:lnTo>
                    <a:pt x="3125" y="1265"/>
                  </a:lnTo>
                  <a:lnTo>
                    <a:pt x="3169" y="1289"/>
                  </a:lnTo>
                  <a:lnTo>
                    <a:pt x="3209" y="1319"/>
                  </a:lnTo>
                  <a:lnTo>
                    <a:pt x="3246" y="1351"/>
                  </a:lnTo>
                  <a:lnTo>
                    <a:pt x="3278" y="1387"/>
                  </a:lnTo>
                  <a:lnTo>
                    <a:pt x="3307" y="1427"/>
                  </a:lnTo>
                  <a:lnTo>
                    <a:pt x="3332" y="1470"/>
                  </a:lnTo>
                  <a:lnTo>
                    <a:pt x="3350" y="1516"/>
                  </a:lnTo>
                  <a:lnTo>
                    <a:pt x="3365" y="1565"/>
                  </a:lnTo>
                  <a:lnTo>
                    <a:pt x="3374" y="1615"/>
                  </a:lnTo>
                  <a:lnTo>
                    <a:pt x="3376" y="1667"/>
                  </a:lnTo>
                  <a:lnTo>
                    <a:pt x="3376" y="2398"/>
                  </a:lnTo>
                  <a:lnTo>
                    <a:pt x="3380" y="2435"/>
                  </a:lnTo>
                  <a:lnTo>
                    <a:pt x="3389" y="2470"/>
                  </a:lnTo>
                  <a:lnTo>
                    <a:pt x="3404" y="2501"/>
                  </a:lnTo>
                  <a:lnTo>
                    <a:pt x="3425" y="2529"/>
                  </a:lnTo>
                  <a:lnTo>
                    <a:pt x="3449" y="2554"/>
                  </a:lnTo>
                  <a:lnTo>
                    <a:pt x="3477" y="2574"/>
                  </a:lnTo>
                  <a:lnTo>
                    <a:pt x="3509" y="2589"/>
                  </a:lnTo>
                  <a:lnTo>
                    <a:pt x="3543" y="2599"/>
                  </a:lnTo>
                  <a:lnTo>
                    <a:pt x="3580" y="2602"/>
                  </a:lnTo>
                  <a:lnTo>
                    <a:pt x="3580" y="2846"/>
                  </a:lnTo>
                  <a:lnTo>
                    <a:pt x="1383" y="2846"/>
                  </a:lnTo>
                  <a:lnTo>
                    <a:pt x="1331" y="2843"/>
                  </a:lnTo>
                  <a:lnTo>
                    <a:pt x="1281" y="2834"/>
                  </a:lnTo>
                  <a:lnTo>
                    <a:pt x="1232" y="2820"/>
                  </a:lnTo>
                  <a:lnTo>
                    <a:pt x="1187" y="2800"/>
                  </a:lnTo>
                  <a:lnTo>
                    <a:pt x="1143" y="2777"/>
                  </a:lnTo>
                  <a:lnTo>
                    <a:pt x="1103" y="2747"/>
                  </a:lnTo>
                  <a:lnTo>
                    <a:pt x="1066" y="2715"/>
                  </a:lnTo>
                  <a:lnTo>
                    <a:pt x="1034" y="2678"/>
                  </a:lnTo>
                  <a:lnTo>
                    <a:pt x="1006" y="2638"/>
                  </a:lnTo>
                  <a:lnTo>
                    <a:pt x="981" y="2596"/>
                  </a:lnTo>
                  <a:lnTo>
                    <a:pt x="962" y="2549"/>
                  </a:lnTo>
                  <a:lnTo>
                    <a:pt x="947" y="2501"/>
                  </a:lnTo>
                  <a:lnTo>
                    <a:pt x="938" y="2450"/>
                  </a:lnTo>
                  <a:lnTo>
                    <a:pt x="935" y="2398"/>
                  </a:lnTo>
                  <a:lnTo>
                    <a:pt x="935" y="1626"/>
                  </a:lnTo>
                  <a:lnTo>
                    <a:pt x="0" y="1626"/>
                  </a:lnTo>
                  <a:lnTo>
                    <a:pt x="0" y="1383"/>
                  </a:lnTo>
                  <a:lnTo>
                    <a:pt x="37" y="1379"/>
                  </a:lnTo>
                  <a:lnTo>
                    <a:pt x="71" y="1370"/>
                  </a:lnTo>
                  <a:lnTo>
                    <a:pt x="103" y="1354"/>
                  </a:lnTo>
                  <a:lnTo>
                    <a:pt x="131" y="1335"/>
                  </a:lnTo>
                  <a:lnTo>
                    <a:pt x="155" y="1310"/>
                  </a:lnTo>
                  <a:lnTo>
                    <a:pt x="176" y="1282"/>
                  </a:lnTo>
                  <a:lnTo>
                    <a:pt x="191" y="1250"/>
                  </a:lnTo>
                  <a:lnTo>
                    <a:pt x="200" y="1216"/>
                  </a:lnTo>
                  <a:lnTo>
                    <a:pt x="204" y="1179"/>
                  </a:lnTo>
                  <a:lnTo>
                    <a:pt x="204" y="447"/>
                  </a:lnTo>
                  <a:lnTo>
                    <a:pt x="206" y="395"/>
                  </a:lnTo>
                  <a:lnTo>
                    <a:pt x="215" y="345"/>
                  </a:lnTo>
                  <a:lnTo>
                    <a:pt x="230" y="296"/>
                  </a:lnTo>
                  <a:lnTo>
                    <a:pt x="248" y="251"/>
                  </a:lnTo>
                  <a:lnTo>
                    <a:pt x="273" y="207"/>
                  </a:lnTo>
                  <a:lnTo>
                    <a:pt x="302" y="167"/>
                  </a:lnTo>
                  <a:lnTo>
                    <a:pt x="334" y="132"/>
                  </a:lnTo>
                  <a:lnTo>
                    <a:pt x="371" y="99"/>
                  </a:lnTo>
                  <a:lnTo>
                    <a:pt x="411" y="70"/>
                  </a:lnTo>
                  <a:lnTo>
                    <a:pt x="455" y="46"/>
                  </a:lnTo>
                  <a:lnTo>
                    <a:pt x="500" y="26"/>
                  </a:lnTo>
                  <a:lnTo>
                    <a:pt x="549" y="12"/>
                  </a:lnTo>
                  <a:lnTo>
                    <a:pt x="599" y="4"/>
                  </a:lnTo>
                  <a:lnTo>
                    <a:pt x="6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10"/>
            <p:cNvSpPr>
              <a:spLocks/>
            </p:cNvSpPr>
            <p:nvPr/>
          </p:nvSpPr>
          <p:spPr bwMode="auto">
            <a:xfrm>
              <a:off x="2757488" y="3036888"/>
              <a:ext cx="52388" cy="52388"/>
            </a:xfrm>
            <a:custGeom>
              <a:avLst/>
              <a:gdLst>
                <a:gd name="T0" fmla="*/ 163 w 327"/>
                <a:gd name="T1" fmla="*/ 0 h 326"/>
                <a:gd name="T2" fmla="*/ 197 w 327"/>
                <a:gd name="T3" fmla="*/ 4 h 326"/>
                <a:gd name="T4" fmla="*/ 227 w 327"/>
                <a:gd name="T5" fmla="*/ 13 h 326"/>
                <a:gd name="T6" fmla="*/ 254 w 327"/>
                <a:gd name="T7" fmla="*/ 27 h 326"/>
                <a:gd name="T8" fmla="*/ 279 w 327"/>
                <a:gd name="T9" fmla="*/ 48 h 326"/>
                <a:gd name="T10" fmla="*/ 299 w 327"/>
                <a:gd name="T11" fmla="*/ 72 h 326"/>
                <a:gd name="T12" fmla="*/ 314 w 327"/>
                <a:gd name="T13" fmla="*/ 99 h 326"/>
                <a:gd name="T14" fmla="*/ 323 w 327"/>
                <a:gd name="T15" fmla="*/ 130 h 326"/>
                <a:gd name="T16" fmla="*/ 327 w 327"/>
                <a:gd name="T17" fmla="*/ 163 h 326"/>
                <a:gd name="T18" fmla="*/ 323 w 327"/>
                <a:gd name="T19" fmla="*/ 195 h 326"/>
                <a:gd name="T20" fmla="*/ 314 w 327"/>
                <a:gd name="T21" fmla="*/ 226 h 326"/>
                <a:gd name="T22" fmla="*/ 299 w 327"/>
                <a:gd name="T23" fmla="*/ 254 h 326"/>
                <a:gd name="T24" fmla="*/ 279 w 327"/>
                <a:gd name="T25" fmla="*/ 278 h 326"/>
                <a:gd name="T26" fmla="*/ 254 w 327"/>
                <a:gd name="T27" fmla="*/ 297 h 326"/>
                <a:gd name="T28" fmla="*/ 227 w 327"/>
                <a:gd name="T29" fmla="*/ 313 h 326"/>
                <a:gd name="T30" fmla="*/ 197 w 327"/>
                <a:gd name="T31" fmla="*/ 322 h 326"/>
                <a:gd name="T32" fmla="*/ 163 w 327"/>
                <a:gd name="T33" fmla="*/ 326 h 326"/>
                <a:gd name="T34" fmla="*/ 131 w 327"/>
                <a:gd name="T35" fmla="*/ 322 h 326"/>
                <a:gd name="T36" fmla="*/ 100 w 327"/>
                <a:gd name="T37" fmla="*/ 313 h 326"/>
                <a:gd name="T38" fmla="*/ 73 w 327"/>
                <a:gd name="T39" fmla="*/ 297 h 326"/>
                <a:gd name="T40" fmla="*/ 48 w 327"/>
                <a:gd name="T41" fmla="*/ 278 h 326"/>
                <a:gd name="T42" fmla="*/ 29 w 327"/>
                <a:gd name="T43" fmla="*/ 254 h 326"/>
                <a:gd name="T44" fmla="*/ 13 w 327"/>
                <a:gd name="T45" fmla="*/ 226 h 326"/>
                <a:gd name="T46" fmla="*/ 5 w 327"/>
                <a:gd name="T47" fmla="*/ 195 h 326"/>
                <a:gd name="T48" fmla="*/ 0 w 327"/>
                <a:gd name="T49" fmla="*/ 163 h 326"/>
                <a:gd name="T50" fmla="*/ 5 w 327"/>
                <a:gd name="T51" fmla="*/ 130 h 326"/>
                <a:gd name="T52" fmla="*/ 13 w 327"/>
                <a:gd name="T53" fmla="*/ 99 h 326"/>
                <a:gd name="T54" fmla="*/ 29 w 327"/>
                <a:gd name="T55" fmla="*/ 72 h 326"/>
                <a:gd name="T56" fmla="*/ 48 w 327"/>
                <a:gd name="T57" fmla="*/ 48 h 326"/>
                <a:gd name="T58" fmla="*/ 73 w 327"/>
                <a:gd name="T59" fmla="*/ 27 h 326"/>
                <a:gd name="T60" fmla="*/ 100 w 327"/>
                <a:gd name="T61" fmla="*/ 13 h 326"/>
                <a:gd name="T62" fmla="*/ 131 w 327"/>
                <a:gd name="T63" fmla="*/ 4 h 326"/>
                <a:gd name="T64" fmla="*/ 163 w 327"/>
                <a:gd name="T6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7" h="326">
                  <a:moveTo>
                    <a:pt x="163" y="0"/>
                  </a:moveTo>
                  <a:lnTo>
                    <a:pt x="197" y="4"/>
                  </a:lnTo>
                  <a:lnTo>
                    <a:pt x="227" y="13"/>
                  </a:lnTo>
                  <a:lnTo>
                    <a:pt x="254" y="27"/>
                  </a:lnTo>
                  <a:lnTo>
                    <a:pt x="279" y="48"/>
                  </a:lnTo>
                  <a:lnTo>
                    <a:pt x="299" y="72"/>
                  </a:lnTo>
                  <a:lnTo>
                    <a:pt x="314" y="99"/>
                  </a:lnTo>
                  <a:lnTo>
                    <a:pt x="323" y="130"/>
                  </a:lnTo>
                  <a:lnTo>
                    <a:pt x="327" y="163"/>
                  </a:lnTo>
                  <a:lnTo>
                    <a:pt x="323" y="195"/>
                  </a:lnTo>
                  <a:lnTo>
                    <a:pt x="314" y="226"/>
                  </a:lnTo>
                  <a:lnTo>
                    <a:pt x="299" y="254"/>
                  </a:lnTo>
                  <a:lnTo>
                    <a:pt x="279" y="278"/>
                  </a:lnTo>
                  <a:lnTo>
                    <a:pt x="254" y="297"/>
                  </a:lnTo>
                  <a:lnTo>
                    <a:pt x="227" y="313"/>
                  </a:lnTo>
                  <a:lnTo>
                    <a:pt x="197" y="322"/>
                  </a:lnTo>
                  <a:lnTo>
                    <a:pt x="163" y="326"/>
                  </a:lnTo>
                  <a:lnTo>
                    <a:pt x="131" y="322"/>
                  </a:lnTo>
                  <a:lnTo>
                    <a:pt x="100" y="313"/>
                  </a:lnTo>
                  <a:lnTo>
                    <a:pt x="73" y="297"/>
                  </a:lnTo>
                  <a:lnTo>
                    <a:pt x="48" y="278"/>
                  </a:lnTo>
                  <a:lnTo>
                    <a:pt x="29" y="254"/>
                  </a:lnTo>
                  <a:lnTo>
                    <a:pt x="13" y="226"/>
                  </a:lnTo>
                  <a:lnTo>
                    <a:pt x="5" y="195"/>
                  </a:lnTo>
                  <a:lnTo>
                    <a:pt x="0" y="163"/>
                  </a:lnTo>
                  <a:lnTo>
                    <a:pt x="5" y="130"/>
                  </a:lnTo>
                  <a:lnTo>
                    <a:pt x="13" y="99"/>
                  </a:lnTo>
                  <a:lnTo>
                    <a:pt x="29" y="72"/>
                  </a:lnTo>
                  <a:lnTo>
                    <a:pt x="48" y="48"/>
                  </a:lnTo>
                  <a:lnTo>
                    <a:pt x="73" y="27"/>
                  </a:lnTo>
                  <a:lnTo>
                    <a:pt x="100" y="13"/>
                  </a:lnTo>
                  <a:lnTo>
                    <a:pt x="131" y="4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11"/>
            <p:cNvSpPr>
              <a:spLocks/>
            </p:cNvSpPr>
            <p:nvPr/>
          </p:nvSpPr>
          <p:spPr bwMode="auto">
            <a:xfrm>
              <a:off x="2847976" y="3036888"/>
              <a:ext cx="52388" cy="52388"/>
            </a:xfrm>
            <a:custGeom>
              <a:avLst/>
              <a:gdLst>
                <a:gd name="T0" fmla="*/ 163 w 324"/>
                <a:gd name="T1" fmla="*/ 0 h 326"/>
                <a:gd name="T2" fmla="*/ 195 w 324"/>
                <a:gd name="T3" fmla="*/ 4 h 326"/>
                <a:gd name="T4" fmla="*/ 226 w 324"/>
                <a:gd name="T5" fmla="*/ 13 h 326"/>
                <a:gd name="T6" fmla="*/ 253 w 324"/>
                <a:gd name="T7" fmla="*/ 27 h 326"/>
                <a:gd name="T8" fmla="*/ 278 w 324"/>
                <a:gd name="T9" fmla="*/ 48 h 326"/>
                <a:gd name="T10" fmla="*/ 297 w 324"/>
                <a:gd name="T11" fmla="*/ 72 h 326"/>
                <a:gd name="T12" fmla="*/ 312 w 324"/>
                <a:gd name="T13" fmla="*/ 99 h 326"/>
                <a:gd name="T14" fmla="*/ 321 w 324"/>
                <a:gd name="T15" fmla="*/ 130 h 326"/>
                <a:gd name="T16" fmla="*/ 324 w 324"/>
                <a:gd name="T17" fmla="*/ 163 h 326"/>
                <a:gd name="T18" fmla="*/ 321 w 324"/>
                <a:gd name="T19" fmla="*/ 195 h 326"/>
                <a:gd name="T20" fmla="*/ 312 w 324"/>
                <a:gd name="T21" fmla="*/ 226 h 326"/>
                <a:gd name="T22" fmla="*/ 297 w 324"/>
                <a:gd name="T23" fmla="*/ 254 h 326"/>
                <a:gd name="T24" fmla="*/ 278 w 324"/>
                <a:gd name="T25" fmla="*/ 278 h 326"/>
                <a:gd name="T26" fmla="*/ 253 w 324"/>
                <a:gd name="T27" fmla="*/ 297 h 326"/>
                <a:gd name="T28" fmla="*/ 226 w 324"/>
                <a:gd name="T29" fmla="*/ 313 h 326"/>
                <a:gd name="T30" fmla="*/ 195 w 324"/>
                <a:gd name="T31" fmla="*/ 322 h 326"/>
                <a:gd name="T32" fmla="*/ 163 w 324"/>
                <a:gd name="T33" fmla="*/ 326 h 326"/>
                <a:gd name="T34" fmla="*/ 129 w 324"/>
                <a:gd name="T35" fmla="*/ 322 h 326"/>
                <a:gd name="T36" fmla="*/ 99 w 324"/>
                <a:gd name="T37" fmla="*/ 313 h 326"/>
                <a:gd name="T38" fmla="*/ 72 w 324"/>
                <a:gd name="T39" fmla="*/ 297 h 326"/>
                <a:gd name="T40" fmla="*/ 47 w 324"/>
                <a:gd name="T41" fmla="*/ 278 h 326"/>
                <a:gd name="T42" fmla="*/ 27 w 324"/>
                <a:gd name="T43" fmla="*/ 254 h 326"/>
                <a:gd name="T44" fmla="*/ 12 w 324"/>
                <a:gd name="T45" fmla="*/ 226 h 326"/>
                <a:gd name="T46" fmla="*/ 3 w 324"/>
                <a:gd name="T47" fmla="*/ 195 h 326"/>
                <a:gd name="T48" fmla="*/ 0 w 324"/>
                <a:gd name="T49" fmla="*/ 163 h 326"/>
                <a:gd name="T50" fmla="*/ 3 w 324"/>
                <a:gd name="T51" fmla="*/ 130 h 326"/>
                <a:gd name="T52" fmla="*/ 12 w 324"/>
                <a:gd name="T53" fmla="*/ 99 h 326"/>
                <a:gd name="T54" fmla="*/ 27 w 324"/>
                <a:gd name="T55" fmla="*/ 72 h 326"/>
                <a:gd name="T56" fmla="*/ 47 w 324"/>
                <a:gd name="T57" fmla="*/ 48 h 326"/>
                <a:gd name="T58" fmla="*/ 72 w 324"/>
                <a:gd name="T59" fmla="*/ 27 h 326"/>
                <a:gd name="T60" fmla="*/ 99 w 324"/>
                <a:gd name="T61" fmla="*/ 13 h 326"/>
                <a:gd name="T62" fmla="*/ 129 w 324"/>
                <a:gd name="T63" fmla="*/ 4 h 326"/>
                <a:gd name="T64" fmla="*/ 163 w 324"/>
                <a:gd name="T6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4" h="326">
                  <a:moveTo>
                    <a:pt x="163" y="0"/>
                  </a:moveTo>
                  <a:lnTo>
                    <a:pt x="195" y="4"/>
                  </a:lnTo>
                  <a:lnTo>
                    <a:pt x="226" y="13"/>
                  </a:lnTo>
                  <a:lnTo>
                    <a:pt x="253" y="27"/>
                  </a:lnTo>
                  <a:lnTo>
                    <a:pt x="278" y="48"/>
                  </a:lnTo>
                  <a:lnTo>
                    <a:pt x="297" y="72"/>
                  </a:lnTo>
                  <a:lnTo>
                    <a:pt x="312" y="99"/>
                  </a:lnTo>
                  <a:lnTo>
                    <a:pt x="321" y="130"/>
                  </a:lnTo>
                  <a:lnTo>
                    <a:pt x="324" y="163"/>
                  </a:lnTo>
                  <a:lnTo>
                    <a:pt x="321" y="195"/>
                  </a:lnTo>
                  <a:lnTo>
                    <a:pt x="312" y="226"/>
                  </a:lnTo>
                  <a:lnTo>
                    <a:pt x="297" y="254"/>
                  </a:lnTo>
                  <a:lnTo>
                    <a:pt x="278" y="278"/>
                  </a:lnTo>
                  <a:lnTo>
                    <a:pt x="253" y="297"/>
                  </a:lnTo>
                  <a:lnTo>
                    <a:pt x="226" y="313"/>
                  </a:lnTo>
                  <a:lnTo>
                    <a:pt x="195" y="322"/>
                  </a:lnTo>
                  <a:lnTo>
                    <a:pt x="163" y="326"/>
                  </a:lnTo>
                  <a:lnTo>
                    <a:pt x="129" y="322"/>
                  </a:lnTo>
                  <a:lnTo>
                    <a:pt x="99" y="313"/>
                  </a:lnTo>
                  <a:lnTo>
                    <a:pt x="72" y="297"/>
                  </a:lnTo>
                  <a:lnTo>
                    <a:pt x="47" y="278"/>
                  </a:lnTo>
                  <a:lnTo>
                    <a:pt x="27" y="254"/>
                  </a:lnTo>
                  <a:lnTo>
                    <a:pt x="12" y="226"/>
                  </a:lnTo>
                  <a:lnTo>
                    <a:pt x="3" y="195"/>
                  </a:lnTo>
                  <a:lnTo>
                    <a:pt x="0" y="163"/>
                  </a:lnTo>
                  <a:lnTo>
                    <a:pt x="3" y="130"/>
                  </a:lnTo>
                  <a:lnTo>
                    <a:pt x="12" y="99"/>
                  </a:lnTo>
                  <a:lnTo>
                    <a:pt x="27" y="72"/>
                  </a:lnTo>
                  <a:lnTo>
                    <a:pt x="47" y="48"/>
                  </a:lnTo>
                  <a:lnTo>
                    <a:pt x="72" y="27"/>
                  </a:lnTo>
                  <a:lnTo>
                    <a:pt x="99" y="13"/>
                  </a:lnTo>
                  <a:lnTo>
                    <a:pt x="129" y="4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12"/>
            <p:cNvSpPr>
              <a:spLocks/>
            </p:cNvSpPr>
            <p:nvPr/>
          </p:nvSpPr>
          <p:spPr bwMode="auto">
            <a:xfrm>
              <a:off x="2938463" y="3036888"/>
              <a:ext cx="52388" cy="52388"/>
            </a:xfrm>
            <a:custGeom>
              <a:avLst/>
              <a:gdLst>
                <a:gd name="T0" fmla="*/ 163 w 327"/>
                <a:gd name="T1" fmla="*/ 0 h 326"/>
                <a:gd name="T2" fmla="*/ 197 w 327"/>
                <a:gd name="T3" fmla="*/ 4 h 326"/>
                <a:gd name="T4" fmla="*/ 227 w 327"/>
                <a:gd name="T5" fmla="*/ 13 h 326"/>
                <a:gd name="T6" fmla="*/ 254 w 327"/>
                <a:gd name="T7" fmla="*/ 27 h 326"/>
                <a:gd name="T8" fmla="*/ 279 w 327"/>
                <a:gd name="T9" fmla="*/ 48 h 326"/>
                <a:gd name="T10" fmla="*/ 299 w 327"/>
                <a:gd name="T11" fmla="*/ 72 h 326"/>
                <a:gd name="T12" fmla="*/ 314 w 327"/>
                <a:gd name="T13" fmla="*/ 99 h 326"/>
                <a:gd name="T14" fmla="*/ 323 w 327"/>
                <a:gd name="T15" fmla="*/ 130 h 326"/>
                <a:gd name="T16" fmla="*/ 327 w 327"/>
                <a:gd name="T17" fmla="*/ 163 h 326"/>
                <a:gd name="T18" fmla="*/ 323 w 327"/>
                <a:gd name="T19" fmla="*/ 195 h 326"/>
                <a:gd name="T20" fmla="*/ 314 w 327"/>
                <a:gd name="T21" fmla="*/ 226 h 326"/>
                <a:gd name="T22" fmla="*/ 299 w 327"/>
                <a:gd name="T23" fmla="*/ 254 h 326"/>
                <a:gd name="T24" fmla="*/ 279 w 327"/>
                <a:gd name="T25" fmla="*/ 278 h 326"/>
                <a:gd name="T26" fmla="*/ 254 w 327"/>
                <a:gd name="T27" fmla="*/ 297 h 326"/>
                <a:gd name="T28" fmla="*/ 227 w 327"/>
                <a:gd name="T29" fmla="*/ 313 h 326"/>
                <a:gd name="T30" fmla="*/ 197 w 327"/>
                <a:gd name="T31" fmla="*/ 322 h 326"/>
                <a:gd name="T32" fmla="*/ 163 w 327"/>
                <a:gd name="T33" fmla="*/ 326 h 326"/>
                <a:gd name="T34" fmla="*/ 131 w 327"/>
                <a:gd name="T35" fmla="*/ 322 h 326"/>
                <a:gd name="T36" fmla="*/ 100 w 327"/>
                <a:gd name="T37" fmla="*/ 313 h 326"/>
                <a:gd name="T38" fmla="*/ 73 w 327"/>
                <a:gd name="T39" fmla="*/ 297 h 326"/>
                <a:gd name="T40" fmla="*/ 48 w 327"/>
                <a:gd name="T41" fmla="*/ 278 h 326"/>
                <a:gd name="T42" fmla="*/ 29 w 327"/>
                <a:gd name="T43" fmla="*/ 254 h 326"/>
                <a:gd name="T44" fmla="*/ 13 w 327"/>
                <a:gd name="T45" fmla="*/ 226 h 326"/>
                <a:gd name="T46" fmla="*/ 5 w 327"/>
                <a:gd name="T47" fmla="*/ 195 h 326"/>
                <a:gd name="T48" fmla="*/ 0 w 327"/>
                <a:gd name="T49" fmla="*/ 163 h 326"/>
                <a:gd name="T50" fmla="*/ 5 w 327"/>
                <a:gd name="T51" fmla="*/ 130 h 326"/>
                <a:gd name="T52" fmla="*/ 13 w 327"/>
                <a:gd name="T53" fmla="*/ 99 h 326"/>
                <a:gd name="T54" fmla="*/ 29 w 327"/>
                <a:gd name="T55" fmla="*/ 72 h 326"/>
                <a:gd name="T56" fmla="*/ 48 w 327"/>
                <a:gd name="T57" fmla="*/ 48 h 326"/>
                <a:gd name="T58" fmla="*/ 73 w 327"/>
                <a:gd name="T59" fmla="*/ 27 h 326"/>
                <a:gd name="T60" fmla="*/ 100 w 327"/>
                <a:gd name="T61" fmla="*/ 13 h 326"/>
                <a:gd name="T62" fmla="*/ 131 w 327"/>
                <a:gd name="T63" fmla="*/ 4 h 326"/>
                <a:gd name="T64" fmla="*/ 163 w 327"/>
                <a:gd name="T6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7" h="326">
                  <a:moveTo>
                    <a:pt x="163" y="0"/>
                  </a:moveTo>
                  <a:lnTo>
                    <a:pt x="197" y="4"/>
                  </a:lnTo>
                  <a:lnTo>
                    <a:pt x="227" y="13"/>
                  </a:lnTo>
                  <a:lnTo>
                    <a:pt x="254" y="27"/>
                  </a:lnTo>
                  <a:lnTo>
                    <a:pt x="279" y="48"/>
                  </a:lnTo>
                  <a:lnTo>
                    <a:pt x="299" y="72"/>
                  </a:lnTo>
                  <a:lnTo>
                    <a:pt x="314" y="99"/>
                  </a:lnTo>
                  <a:lnTo>
                    <a:pt x="323" y="130"/>
                  </a:lnTo>
                  <a:lnTo>
                    <a:pt x="327" y="163"/>
                  </a:lnTo>
                  <a:lnTo>
                    <a:pt x="323" y="195"/>
                  </a:lnTo>
                  <a:lnTo>
                    <a:pt x="314" y="226"/>
                  </a:lnTo>
                  <a:lnTo>
                    <a:pt x="299" y="254"/>
                  </a:lnTo>
                  <a:lnTo>
                    <a:pt x="279" y="278"/>
                  </a:lnTo>
                  <a:lnTo>
                    <a:pt x="254" y="297"/>
                  </a:lnTo>
                  <a:lnTo>
                    <a:pt x="227" y="313"/>
                  </a:lnTo>
                  <a:lnTo>
                    <a:pt x="197" y="322"/>
                  </a:lnTo>
                  <a:lnTo>
                    <a:pt x="163" y="326"/>
                  </a:lnTo>
                  <a:lnTo>
                    <a:pt x="131" y="322"/>
                  </a:lnTo>
                  <a:lnTo>
                    <a:pt x="100" y="313"/>
                  </a:lnTo>
                  <a:lnTo>
                    <a:pt x="73" y="297"/>
                  </a:lnTo>
                  <a:lnTo>
                    <a:pt x="48" y="278"/>
                  </a:lnTo>
                  <a:lnTo>
                    <a:pt x="29" y="254"/>
                  </a:lnTo>
                  <a:lnTo>
                    <a:pt x="13" y="226"/>
                  </a:lnTo>
                  <a:lnTo>
                    <a:pt x="5" y="195"/>
                  </a:lnTo>
                  <a:lnTo>
                    <a:pt x="0" y="163"/>
                  </a:lnTo>
                  <a:lnTo>
                    <a:pt x="5" y="130"/>
                  </a:lnTo>
                  <a:lnTo>
                    <a:pt x="13" y="99"/>
                  </a:lnTo>
                  <a:lnTo>
                    <a:pt x="29" y="72"/>
                  </a:lnTo>
                  <a:lnTo>
                    <a:pt x="48" y="48"/>
                  </a:lnTo>
                  <a:lnTo>
                    <a:pt x="73" y="27"/>
                  </a:lnTo>
                  <a:lnTo>
                    <a:pt x="100" y="13"/>
                  </a:lnTo>
                  <a:lnTo>
                    <a:pt x="131" y="4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213"/>
            <p:cNvSpPr>
              <a:spLocks/>
            </p:cNvSpPr>
            <p:nvPr/>
          </p:nvSpPr>
          <p:spPr bwMode="auto">
            <a:xfrm>
              <a:off x="2641601" y="2843213"/>
              <a:ext cx="52388" cy="52388"/>
            </a:xfrm>
            <a:custGeom>
              <a:avLst/>
              <a:gdLst>
                <a:gd name="T0" fmla="*/ 163 w 326"/>
                <a:gd name="T1" fmla="*/ 0 h 325"/>
                <a:gd name="T2" fmla="*/ 195 w 326"/>
                <a:gd name="T3" fmla="*/ 3 h 325"/>
                <a:gd name="T4" fmla="*/ 226 w 326"/>
                <a:gd name="T5" fmla="*/ 13 h 325"/>
                <a:gd name="T6" fmla="*/ 253 w 326"/>
                <a:gd name="T7" fmla="*/ 27 h 325"/>
                <a:gd name="T8" fmla="*/ 278 w 326"/>
                <a:gd name="T9" fmla="*/ 47 h 325"/>
                <a:gd name="T10" fmla="*/ 297 w 326"/>
                <a:gd name="T11" fmla="*/ 71 h 325"/>
                <a:gd name="T12" fmla="*/ 313 w 326"/>
                <a:gd name="T13" fmla="*/ 98 h 325"/>
                <a:gd name="T14" fmla="*/ 321 w 326"/>
                <a:gd name="T15" fmla="*/ 130 h 325"/>
                <a:gd name="T16" fmla="*/ 326 w 326"/>
                <a:gd name="T17" fmla="*/ 162 h 325"/>
                <a:gd name="T18" fmla="*/ 321 w 326"/>
                <a:gd name="T19" fmla="*/ 195 h 325"/>
                <a:gd name="T20" fmla="*/ 313 w 326"/>
                <a:gd name="T21" fmla="*/ 225 h 325"/>
                <a:gd name="T22" fmla="*/ 297 w 326"/>
                <a:gd name="T23" fmla="*/ 253 h 325"/>
                <a:gd name="T24" fmla="*/ 278 w 326"/>
                <a:gd name="T25" fmla="*/ 277 h 325"/>
                <a:gd name="T26" fmla="*/ 253 w 326"/>
                <a:gd name="T27" fmla="*/ 297 h 325"/>
                <a:gd name="T28" fmla="*/ 226 w 326"/>
                <a:gd name="T29" fmla="*/ 312 h 325"/>
                <a:gd name="T30" fmla="*/ 195 w 326"/>
                <a:gd name="T31" fmla="*/ 322 h 325"/>
                <a:gd name="T32" fmla="*/ 163 w 326"/>
                <a:gd name="T33" fmla="*/ 325 h 325"/>
                <a:gd name="T34" fmla="*/ 129 w 326"/>
                <a:gd name="T35" fmla="*/ 322 h 325"/>
                <a:gd name="T36" fmla="*/ 99 w 326"/>
                <a:gd name="T37" fmla="*/ 312 h 325"/>
                <a:gd name="T38" fmla="*/ 72 w 326"/>
                <a:gd name="T39" fmla="*/ 297 h 325"/>
                <a:gd name="T40" fmla="*/ 47 w 326"/>
                <a:gd name="T41" fmla="*/ 277 h 325"/>
                <a:gd name="T42" fmla="*/ 27 w 326"/>
                <a:gd name="T43" fmla="*/ 253 h 325"/>
                <a:gd name="T44" fmla="*/ 12 w 326"/>
                <a:gd name="T45" fmla="*/ 225 h 325"/>
                <a:gd name="T46" fmla="*/ 3 w 326"/>
                <a:gd name="T47" fmla="*/ 195 h 325"/>
                <a:gd name="T48" fmla="*/ 0 w 326"/>
                <a:gd name="T49" fmla="*/ 162 h 325"/>
                <a:gd name="T50" fmla="*/ 3 w 326"/>
                <a:gd name="T51" fmla="*/ 130 h 325"/>
                <a:gd name="T52" fmla="*/ 12 w 326"/>
                <a:gd name="T53" fmla="*/ 98 h 325"/>
                <a:gd name="T54" fmla="*/ 27 w 326"/>
                <a:gd name="T55" fmla="*/ 71 h 325"/>
                <a:gd name="T56" fmla="*/ 47 w 326"/>
                <a:gd name="T57" fmla="*/ 47 h 325"/>
                <a:gd name="T58" fmla="*/ 72 w 326"/>
                <a:gd name="T59" fmla="*/ 27 h 325"/>
                <a:gd name="T60" fmla="*/ 99 w 326"/>
                <a:gd name="T61" fmla="*/ 13 h 325"/>
                <a:gd name="T62" fmla="*/ 129 w 326"/>
                <a:gd name="T63" fmla="*/ 3 h 325"/>
                <a:gd name="T64" fmla="*/ 163 w 326"/>
                <a:gd name="T6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6" h="325">
                  <a:moveTo>
                    <a:pt x="163" y="0"/>
                  </a:moveTo>
                  <a:lnTo>
                    <a:pt x="195" y="3"/>
                  </a:lnTo>
                  <a:lnTo>
                    <a:pt x="226" y="13"/>
                  </a:lnTo>
                  <a:lnTo>
                    <a:pt x="253" y="27"/>
                  </a:lnTo>
                  <a:lnTo>
                    <a:pt x="278" y="47"/>
                  </a:lnTo>
                  <a:lnTo>
                    <a:pt x="297" y="71"/>
                  </a:lnTo>
                  <a:lnTo>
                    <a:pt x="313" y="98"/>
                  </a:lnTo>
                  <a:lnTo>
                    <a:pt x="321" y="130"/>
                  </a:lnTo>
                  <a:lnTo>
                    <a:pt x="326" y="162"/>
                  </a:lnTo>
                  <a:lnTo>
                    <a:pt x="321" y="195"/>
                  </a:lnTo>
                  <a:lnTo>
                    <a:pt x="313" y="225"/>
                  </a:lnTo>
                  <a:lnTo>
                    <a:pt x="297" y="253"/>
                  </a:lnTo>
                  <a:lnTo>
                    <a:pt x="278" y="277"/>
                  </a:lnTo>
                  <a:lnTo>
                    <a:pt x="253" y="297"/>
                  </a:lnTo>
                  <a:lnTo>
                    <a:pt x="226" y="312"/>
                  </a:lnTo>
                  <a:lnTo>
                    <a:pt x="195" y="322"/>
                  </a:lnTo>
                  <a:lnTo>
                    <a:pt x="163" y="325"/>
                  </a:lnTo>
                  <a:lnTo>
                    <a:pt x="129" y="322"/>
                  </a:lnTo>
                  <a:lnTo>
                    <a:pt x="99" y="312"/>
                  </a:lnTo>
                  <a:lnTo>
                    <a:pt x="72" y="297"/>
                  </a:lnTo>
                  <a:lnTo>
                    <a:pt x="47" y="277"/>
                  </a:lnTo>
                  <a:lnTo>
                    <a:pt x="27" y="253"/>
                  </a:lnTo>
                  <a:lnTo>
                    <a:pt x="12" y="225"/>
                  </a:lnTo>
                  <a:lnTo>
                    <a:pt x="3" y="195"/>
                  </a:lnTo>
                  <a:lnTo>
                    <a:pt x="0" y="162"/>
                  </a:lnTo>
                  <a:lnTo>
                    <a:pt x="3" y="130"/>
                  </a:lnTo>
                  <a:lnTo>
                    <a:pt x="12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2" y="27"/>
                  </a:lnTo>
                  <a:lnTo>
                    <a:pt x="99" y="13"/>
                  </a:lnTo>
                  <a:lnTo>
                    <a:pt x="129" y="3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214"/>
            <p:cNvSpPr>
              <a:spLocks/>
            </p:cNvSpPr>
            <p:nvPr/>
          </p:nvSpPr>
          <p:spPr bwMode="auto">
            <a:xfrm>
              <a:off x="2732088" y="2843213"/>
              <a:ext cx="52388" cy="52388"/>
            </a:xfrm>
            <a:custGeom>
              <a:avLst/>
              <a:gdLst>
                <a:gd name="T0" fmla="*/ 161 w 324"/>
                <a:gd name="T1" fmla="*/ 0 h 325"/>
                <a:gd name="T2" fmla="*/ 195 w 324"/>
                <a:gd name="T3" fmla="*/ 3 h 325"/>
                <a:gd name="T4" fmla="*/ 225 w 324"/>
                <a:gd name="T5" fmla="*/ 13 h 325"/>
                <a:gd name="T6" fmla="*/ 252 w 324"/>
                <a:gd name="T7" fmla="*/ 27 h 325"/>
                <a:gd name="T8" fmla="*/ 277 w 324"/>
                <a:gd name="T9" fmla="*/ 47 h 325"/>
                <a:gd name="T10" fmla="*/ 297 w 324"/>
                <a:gd name="T11" fmla="*/ 71 h 325"/>
                <a:gd name="T12" fmla="*/ 312 w 324"/>
                <a:gd name="T13" fmla="*/ 98 h 325"/>
                <a:gd name="T14" fmla="*/ 321 w 324"/>
                <a:gd name="T15" fmla="*/ 130 h 325"/>
                <a:gd name="T16" fmla="*/ 324 w 324"/>
                <a:gd name="T17" fmla="*/ 162 h 325"/>
                <a:gd name="T18" fmla="*/ 321 w 324"/>
                <a:gd name="T19" fmla="*/ 195 h 325"/>
                <a:gd name="T20" fmla="*/ 312 w 324"/>
                <a:gd name="T21" fmla="*/ 225 h 325"/>
                <a:gd name="T22" fmla="*/ 297 w 324"/>
                <a:gd name="T23" fmla="*/ 253 h 325"/>
                <a:gd name="T24" fmla="*/ 277 w 324"/>
                <a:gd name="T25" fmla="*/ 277 h 325"/>
                <a:gd name="T26" fmla="*/ 252 w 324"/>
                <a:gd name="T27" fmla="*/ 297 h 325"/>
                <a:gd name="T28" fmla="*/ 225 w 324"/>
                <a:gd name="T29" fmla="*/ 312 h 325"/>
                <a:gd name="T30" fmla="*/ 195 w 324"/>
                <a:gd name="T31" fmla="*/ 322 h 325"/>
                <a:gd name="T32" fmla="*/ 161 w 324"/>
                <a:gd name="T33" fmla="*/ 325 h 325"/>
                <a:gd name="T34" fmla="*/ 129 w 324"/>
                <a:gd name="T35" fmla="*/ 322 h 325"/>
                <a:gd name="T36" fmla="*/ 98 w 324"/>
                <a:gd name="T37" fmla="*/ 312 h 325"/>
                <a:gd name="T38" fmla="*/ 71 w 324"/>
                <a:gd name="T39" fmla="*/ 297 h 325"/>
                <a:gd name="T40" fmla="*/ 46 w 324"/>
                <a:gd name="T41" fmla="*/ 277 h 325"/>
                <a:gd name="T42" fmla="*/ 27 w 324"/>
                <a:gd name="T43" fmla="*/ 253 h 325"/>
                <a:gd name="T44" fmla="*/ 12 w 324"/>
                <a:gd name="T45" fmla="*/ 225 h 325"/>
                <a:gd name="T46" fmla="*/ 3 w 324"/>
                <a:gd name="T47" fmla="*/ 195 h 325"/>
                <a:gd name="T48" fmla="*/ 0 w 324"/>
                <a:gd name="T49" fmla="*/ 162 h 325"/>
                <a:gd name="T50" fmla="*/ 3 w 324"/>
                <a:gd name="T51" fmla="*/ 130 h 325"/>
                <a:gd name="T52" fmla="*/ 12 w 324"/>
                <a:gd name="T53" fmla="*/ 98 h 325"/>
                <a:gd name="T54" fmla="*/ 27 w 324"/>
                <a:gd name="T55" fmla="*/ 71 h 325"/>
                <a:gd name="T56" fmla="*/ 46 w 324"/>
                <a:gd name="T57" fmla="*/ 47 h 325"/>
                <a:gd name="T58" fmla="*/ 71 w 324"/>
                <a:gd name="T59" fmla="*/ 27 h 325"/>
                <a:gd name="T60" fmla="*/ 98 w 324"/>
                <a:gd name="T61" fmla="*/ 13 h 325"/>
                <a:gd name="T62" fmla="*/ 129 w 324"/>
                <a:gd name="T63" fmla="*/ 3 h 325"/>
                <a:gd name="T64" fmla="*/ 161 w 324"/>
                <a:gd name="T6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4" h="325">
                  <a:moveTo>
                    <a:pt x="161" y="0"/>
                  </a:moveTo>
                  <a:lnTo>
                    <a:pt x="195" y="3"/>
                  </a:lnTo>
                  <a:lnTo>
                    <a:pt x="225" y="13"/>
                  </a:lnTo>
                  <a:lnTo>
                    <a:pt x="252" y="27"/>
                  </a:lnTo>
                  <a:lnTo>
                    <a:pt x="277" y="47"/>
                  </a:lnTo>
                  <a:lnTo>
                    <a:pt x="297" y="71"/>
                  </a:lnTo>
                  <a:lnTo>
                    <a:pt x="312" y="98"/>
                  </a:lnTo>
                  <a:lnTo>
                    <a:pt x="321" y="130"/>
                  </a:lnTo>
                  <a:lnTo>
                    <a:pt x="324" y="162"/>
                  </a:lnTo>
                  <a:lnTo>
                    <a:pt x="321" y="195"/>
                  </a:lnTo>
                  <a:lnTo>
                    <a:pt x="312" y="225"/>
                  </a:lnTo>
                  <a:lnTo>
                    <a:pt x="297" y="253"/>
                  </a:lnTo>
                  <a:lnTo>
                    <a:pt x="277" y="277"/>
                  </a:lnTo>
                  <a:lnTo>
                    <a:pt x="252" y="297"/>
                  </a:lnTo>
                  <a:lnTo>
                    <a:pt x="225" y="312"/>
                  </a:lnTo>
                  <a:lnTo>
                    <a:pt x="195" y="322"/>
                  </a:lnTo>
                  <a:lnTo>
                    <a:pt x="161" y="325"/>
                  </a:lnTo>
                  <a:lnTo>
                    <a:pt x="129" y="322"/>
                  </a:lnTo>
                  <a:lnTo>
                    <a:pt x="98" y="312"/>
                  </a:lnTo>
                  <a:lnTo>
                    <a:pt x="71" y="297"/>
                  </a:lnTo>
                  <a:lnTo>
                    <a:pt x="46" y="277"/>
                  </a:lnTo>
                  <a:lnTo>
                    <a:pt x="27" y="253"/>
                  </a:lnTo>
                  <a:lnTo>
                    <a:pt x="12" y="225"/>
                  </a:lnTo>
                  <a:lnTo>
                    <a:pt x="3" y="195"/>
                  </a:lnTo>
                  <a:lnTo>
                    <a:pt x="0" y="162"/>
                  </a:lnTo>
                  <a:lnTo>
                    <a:pt x="3" y="130"/>
                  </a:lnTo>
                  <a:lnTo>
                    <a:pt x="12" y="98"/>
                  </a:lnTo>
                  <a:lnTo>
                    <a:pt x="27" y="71"/>
                  </a:lnTo>
                  <a:lnTo>
                    <a:pt x="46" y="47"/>
                  </a:lnTo>
                  <a:lnTo>
                    <a:pt x="71" y="27"/>
                  </a:lnTo>
                  <a:lnTo>
                    <a:pt x="98" y="13"/>
                  </a:lnTo>
                  <a:lnTo>
                    <a:pt x="129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215"/>
            <p:cNvSpPr>
              <a:spLocks/>
            </p:cNvSpPr>
            <p:nvPr/>
          </p:nvSpPr>
          <p:spPr bwMode="auto">
            <a:xfrm>
              <a:off x="2822576" y="2843213"/>
              <a:ext cx="52388" cy="52388"/>
            </a:xfrm>
            <a:custGeom>
              <a:avLst/>
              <a:gdLst>
                <a:gd name="T0" fmla="*/ 164 w 327"/>
                <a:gd name="T1" fmla="*/ 0 h 325"/>
                <a:gd name="T2" fmla="*/ 196 w 327"/>
                <a:gd name="T3" fmla="*/ 3 h 325"/>
                <a:gd name="T4" fmla="*/ 227 w 327"/>
                <a:gd name="T5" fmla="*/ 13 h 325"/>
                <a:gd name="T6" fmla="*/ 254 w 327"/>
                <a:gd name="T7" fmla="*/ 27 h 325"/>
                <a:gd name="T8" fmla="*/ 279 w 327"/>
                <a:gd name="T9" fmla="*/ 47 h 325"/>
                <a:gd name="T10" fmla="*/ 298 w 327"/>
                <a:gd name="T11" fmla="*/ 71 h 325"/>
                <a:gd name="T12" fmla="*/ 314 w 327"/>
                <a:gd name="T13" fmla="*/ 98 h 325"/>
                <a:gd name="T14" fmla="*/ 322 w 327"/>
                <a:gd name="T15" fmla="*/ 130 h 325"/>
                <a:gd name="T16" fmla="*/ 327 w 327"/>
                <a:gd name="T17" fmla="*/ 162 h 325"/>
                <a:gd name="T18" fmla="*/ 322 w 327"/>
                <a:gd name="T19" fmla="*/ 195 h 325"/>
                <a:gd name="T20" fmla="*/ 314 w 327"/>
                <a:gd name="T21" fmla="*/ 225 h 325"/>
                <a:gd name="T22" fmla="*/ 298 w 327"/>
                <a:gd name="T23" fmla="*/ 253 h 325"/>
                <a:gd name="T24" fmla="*/ 279 w 327"/>
                <a:gd name="T25" fmla="*/ 277 h 325"/>
                <a:gd name="T26" fmla="*/ 254 w 327"/>
                <a:gd name="T27" fmla="*/ 297 h 325"/>
                <a:gd name="T28" fmla="*/ 227 w 327"/>
                <a:gd name="T29" fmla="*/ 312 h 325"/>
                <a:gd name="T30" fmla="*/ 196 w 327"/>
                <a:gd name="T31" fmla="*/ 322 h 325"/>
                <a:gd name="T32" fmla="*/ 164 w 327"/>
                <a:gd name="T33" fmla="*/ 325 h 325"/>
                <a:gd name="T34" fmla="*/ 130 w 327"/>
                <a:gd name="T35" fmla="*/ 322 h 325"/>
                <a:gd name="T36" fmla="*/ 100 w 327"/>
                <a:gd name="T37" fmla="*/ 312 h 325"/>
                <a:gd name="T38" fmla="*/ 73 w 327"/>
                <a:gd name="T39" fmla="*/ 297 h 325"/>
                <a:gd name="T40" fmla="*/ 48 w 327"/>
                <a:gd name="T41" fmla="*/ 277 h 325"/>
                <a:gd name="T42" fmla="*/ 28 w 327"/>
                <a:gd name="T43" fmla="*/ 253 h 325"/>
                <a:gd name="T44" fmla="*/ 13 w 327"/>
                <a:gd name="T45" fmla="*/ 225 h 325"/>
                <a:gd name="T46" fmla="*/ 4 w 327"/>
                <a:gd name="T47" fmla="*/ 195 h 325"/>
                <a:gd name="T48" fmla="*/ 0 w 327"/>
                <a:gd name="T49" fmla="*/ 162 h 325"/>
                <a:gd name="T50" fmla="*/ 4 w 327"/>
                <a:gd name="T51" fmla="*/ 130 h 325"/>
                <a:gd name="T52" fmla="*/ 13 w 327"/>
                <a:gd name="T53" fmla="*/ 98 h 325"/>
                <a:gd name="T54" fmla="*/ 28 w 327"/>
                <a:gd name="T55" fmla="*/ 71 h 325"/>
                <a:gd name="T56" fmla="*/ 48 w 327"/>
                <a:gd name="T57" fmla="*/ 47 h 325"/>
                <a:gd name="T58" fmla="*/ 73 w 327"/>
                <a:gd name="T59" fmla="*/ 27 h 325"/>
                <a:gd name="T60" fmla="*/ 100 w 327"/>
                <a:gd name="T61" fmla="*/ 13 h 325"/>
                <a:gd name="T62" fmla="*/ 130 w 327"/>
                <a:gd name="T63" fmla="*/ 3 h 325"/>
                <a:gd name="T64" fmla="*/ 164 w 327"/>
                <a:gd name="T6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7" h="325">
                  <a:moveTo>
                    <a:pt x="164" y="0"/>
                  </a:moveTo>
                  <a:lnTo>
                    <a:pt x="196" y="3"/>
                  </a:lnTo>
                  <a:lnTo>
                    <a:pt x="227" y="13"/>
                  </a:lnTo>
                  <a:lnTo>
                    <a:pt x="254" y="27"/>
                  </a:lnTo>
                  <a:lnTo>
                    <a:pt x="279" y="47"/>
                  </a:lnTo>
                  <a:lnTo>
                    <a:pt x="298" y="71"/>
                  </a:lnTo>
                  <a:lnTo>
                    <a:pt x="314" y="98"/>
                  </a:lnTo>
                  <a:lnTo>
                    <a:pt x="322" y="130"/>
                  </a:lnTo>
                  <a:lnTo>
                    <a:pt x="327" y="162"/>
                  </a:lnTo>
                  <a:lnTo>
                    <a:pt x="322" y="195"/>
                  </a:lnTo>
                  <a:lnTo>
                    <a:pt x="314" y="225"/>
                  </a:lnTo>
                  <a:lnTo>
                    <a:pt x="298" y="253"/>
                  </a:lnTo>
                  <a:lnTo>
                    <a:pt x="279" y="277"/>
                  </a:lnTo>
                  <a:lnTo>
                    <a:pt x="254" y="297"/>
                  </a:lnTo>
                  <a:lnTo>
                    <a:pt x="227" y="312"/>
                  </a:lnTo>
                  <a:lnTo>
                    <a:pt x="196" y="322"/>
                  </a:lnTo>
                  <a:lnTo>
                    <a:pt x="164" y="325"/>
                  </a:lnTo>
                  <a:lnTo>
                    <a:pt x="130" y="322"/>
                  </a:lnTo>
                  <a:lnTo>
                    <a:pt x="100" y="312"/>
                  </a:lnTo>
                  <a:lnTo>
                    <a:pt x="73" y="297"/>
                  </a:lnTo>
                  <a:lnTo>
                    <a:pt x="48" y="277"/>
                  </a:lnTo>
                  <a:lnTo>
                    <a:pt x="28" y="253"/>
                  </a:lnTo>
                  <a:lnTo>
                    <a:pt x="13" y="225"/>
                  </a:lnTo>
                  <a:lnTo>
                    <a:pt x="4" y="195"/>
                  </a:lnTo>
                  <a:lnTo>
                    <a:pt x="0" y="162"/>
                  </a:lnTo>
                  <a:lnTo>
                    <a:pt x="4" y="130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8" y="47"/>
                  </a:lnTo>
                  <a:lnTo>
                    <a:pt x="73" y="27"/>
                  </a:lnTo>
                  <a:lnTo>
                    <a:pt x="100" y="13"/>
                  </a:lnTo>
                  <a:lnTo>
                    <a:pt x="130" y="3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0" name="Freeform 569"/>
          <p:cNvSpPr>
            <a:spLocks/>
          </p:cNvSpPr>
          <p:nvPr/>
        </p:nvSpPr>
        <p:spPr bwMode="auto">
          <a:xfrm>
            <a:off x="1598282" y="2719388"/>
            <a:ext cx="566738" cy="493712"/>
          </a:xfrm>
          <a:custGeom>
            <a:avLst/>
            <a:gdLst>
              <a:gd name="connsiteX0" fmla="*/ 263154 w 566738"/>
              <a:gd name="connsiteY0" fmla="*/ 263525 h 493712"/>
              <a:gd name="connsiteX1" fmla="*/ 303584 w 566738"/>
              <a:gd name="connsiteY1" fmla="*/ 263525 h 493712"/>
              <a:gd name="connsiteX2" fmla="*/ 303584 w 566738"/>
              <a:gd name="connsiteY2" fmla="*/ 432075 h 493712"/>
              <a:gd name="connsiteX3" fmla="*/ 344488 w 566738"/>
              <a:gd name="connsiteY3" fmla="*/ 432075 h 493712"/>
              <a:gd name="connsiteX4" fmla="*/ 283211 w 566738"/>
              <a:gd name="connsiteY4" fmla="*/ 493712 h 493712"/>
              <a:gd name="connsiteX5" fmla="*/ 222250 w 566738"/>
              <a:gd name="connsiteY5" fmla="*/ 432075 h 493712"/>
              <a:gd name="connsiteX6" fmla="*/ 263154 w 566738"/>
              <a:gd name="connsiteY6" fmla="*/ 432075 h 493712"/>
              <a:gd name="connsiteX7" fmla="*/ 283369 w 566738"/>
              <a:gd name="connsiteY7" fmla="*/ 0 h 493712"/>
              <a:gd name="connsiteX8" fmla="*/ 297815 w 566738"/>
              <a:gd name="connsiteY8" fmla="*/ 476 h 493712"/>
              <a:gd name="connsiteX9" fmla="*/ 311944 w 566738"/>
              <a:gd name="connsiteY9" fmla="*/ 2063 h 493712"/>
              <a:gd name="connsiteX10" fmla="*/ 325597 w 566738"/>
              <a:gd name="connsiteY10" fmla="*/ 4602 h 493712"/>
              <a:gd name="connsiteX11" fmla="*/ 339249 w 566738"/>
              <a:gd name="connsiteY11" fmla="*/ 8093 h 493712"/>
              <a:gd name="connsiteX12" fmla="*/ 352267 w 566738"/>
              <a:gd name="connsiteY12" fmla="*/ 12536 h 493712"/>
              <a:gd name="connsiteX13" fmla="*/ 364808 w 566738"/>
              <a:gd name="connsiteY13" fmla="*/ 17932 h 493712"/>
              <a:gd name="connsiteX14" fmla="*/ 377032 w 566738"/>
              <a:gd name="connsiteY14" fmla="*/ 23962 h 493712"/>
              <a:gd name="connsiteX15" fmla="*/ 388620 w 566738"/>
              <a:gd name="connsiteY15" fmla="*/ 30944 h 493712"/>
              <a:gd name="connsiteX16" fmla="*/ 399733 w 566738"/>
              <a:gd name="connsiteY16" fmla="*/ 38561 h 493712"/>
              <a:gd name="connsiteX17" fmla="*/ 410210 w 566738"/>
              <a:gd name="connsiteY17" fmla="*/ 46971 h 493712"/>
              <a:gd name="connsiteX18" fmla="*/ 420212 w 566738"/>
              <a:gd name="connsiteY18" fmla="*/ 56175 h 493712"/>
              <a:gd name="connsiteX19" fmla="*/ 429578 w 566738"/>
              <a:gd name="connsiteY19" fmla="*/ 65855 h 493712"/>
              <a:gd name="connsiteX20" fmla="*/ 438309 w 566738"/>
              <a:gd name="connsiteY20" fmla="*/ 76328 h 493712"/>
              <a:gd name="connsiteX21" fmla="*/ 446247 w 566738"/>
              <a:gd name="connsiteY21" fmla="*/ 87436 h 493712"/>
              <a:gd name="connsiteX22" fmla="*/ 453232 w 566738"/>
              <a:gd name="connsiteY22" fmla="*/ 99020 h 493712"/>
              <a:gd name="connsiteX23" fmla="*/ 459582 w 566738"/>
              <a:gd name="connsiteY23" fmla="*/ 110921 h 493712"/>
              <a:gd name="connsiteX24" fmla="*/ 465138 w 566738"/>
              <a:gd name="connsiteY24" fmla="*/ 123457 h 493712"/>
              <a:gd name="connsiteX25" fmla="*/ 469742 w 566738"/>
              <a:gd name="connsiteY25" fmla="*/ 136470 h 493712"/>
              <a:gd name="connsiteX26" fmla="*/ 473552 w 566738"/>
              <a:gd name="connsiteY26" fmla="*/ 149641 h 493712"/>
              <a:gd name="connsiteX27" fmla="*/ 476409 w 566738"/>
              <a:gd name="connsiteY27" fmla="*/ 163446 h 493712"/>
              <a:gd name="connsiteX28" fmla="*/ 478155 w 566738"/>
              <a:gd name="connsiteY28" fmla="*/ 177569 h 493712"/>
              <a:gd name="connsiteX29" fmla="*/ 488157 w 566738"/>
              <a:gd name="connsiteY29" fmla="*/ 179791 h 493712"/>
              <a:gd name="connsiteX30" fmla="*/ 497523 w 566738"/>
              <a:gd name="connsiteY30" fmla="*/ 183123 h 493712"/>
              <a:gd name="connsiteX31" fmla="*/ 506572 w 566738"/>
              <a:gd name="connsiteY31" fmla="*/ 187090 h 493712"/>
              <a:gd name="connsiteX32" fmla="*/ 515462 w 566738"/>
              <a:gd name="connsiteY32" fmla="*/ 191851 h 493712"/>
              <a:gd name="connsiteX33" fmla="*/ 523399 w 566738"/>
              <a:gd name="connsiteY33" fmla="*/ 197405 h 493712"/>
              <a:gd name="connsiteX34" fmla="*/ 531019 w 566738"/>
              <a:gd name="connsiteY34" fmla="*/ 203752 h 493712"/>
              <a:gd name="connsiteX35" fmla="*/ 538004 w 566738"/>
              <a:gd name="connsiteY35" fmla="*/ 210576 h 493712"/>
              <a:gd name="connsiteX36" fmla="*/ 544354 w 566738"/>
              <a:gd name="connsiteY36" fmla="*/ 218193 h 493712"/>
              <a:gd name="connsiteX37" fmla="*/ 550069 w 566738"/>
              <a:gd name="connsiteY37" fmla="*/ 226286 h 493712"/>
              <a:gd name="connsiteX38" fmla="*/ 554832 w 566738"/>
              <a:gd name="connsiteY38" fmla="*/ 234855 h 493712"/>
              <a:gd name="connsiteX39" fmla="*/ 558959 w 566738"/>
              <a:gd name="connsiteY39" fmla="*/ 244059 h 493712"/>
              <a:gd name="connsiteX40" fmla="*/ 562293 w 566738"/>
              <a:gd name="connsiteY40" fmla="*/ 253421 h 493712"/>
              <a:gd name="connsiteX41" fmla="*/ 564674 w 566738"/>
              <a:gd name="connsiteY41" fmla="*/ 263259 h 493712"/>
              <a:gd name="connsiteX42" fmla="*/ 566262 w 566738"/>
              <a:gd name="connsiteY42" fmla="*/ 273415 h 493712"/>
              <a:gd name="connsiteX43" fmla="*/ 566738 w 566738"/>
              <a:gd name="connsiteY43" fmla="*/ 283889 h 493712"/>
              <a:gd name="connsiteX44" fmla="*/ 566262 w 566738"/>
              <a:gd name="connsiteY44" fmla="*/ 294362 h 493712"/>
              <a:gd name="connsiteX45" fmla="*/ 564833 w 566738"/>
              <a:gd name="connsiteY45" fmla="*/ 304518 h 493712"/>
              <a:gd name="connsiteX46" fmla="*/ 562452 w 566738"/>
              <a:gd name="connsiteY46" fmla="*/ 314198 h 493712"/>
              <a:gd name="connsiteX47" fmla="*/ 559118 w 566738"/>
              <a:gd name="connsiteY47" fmla="*/ 323719 h 493712"/>
              <a:gd name="connsiteX48" fmla="*/ 554991 w 566738"/>
              <a:gd name="connsiteY48" fmla="*/ 332764 h 493712"/>
              <a:gd name="connsiteX49" fmla="*/ 550228 w 566738"/>
              <a:gd name="connsiteY49" fmla="*/ 341333 h 493712"/>
              <a:gd name="connsiteX50" fmla="*/ 544831 w 566738"/>
              <a:gd name="connsiteY50" fmla="*/ 349267 h 493712"/>
              <a:gd name="connsiteX51" fmla="*/ 538481 w 566738"/>
              <a:gd name="connsiteY51" fmla="*/ 356884 h 493712"/>
              <a:gd name="connsiteX52" fmla="*/ 531496 w 566738"/>
              <a:gd name="connsiteY52" fmla="*/ 363707 h 493712"/>
              <a:gd name="connsiteX53" fmla="*/ 524193 w 566738"/>
              <a:gd name="connsiteY53" fmla="*/ 370214 h 493712"/>
              <a:gd name="connsiteX54" fmla="*/ 516097 w 566738"/>
              <a:gd name="connsiteY54" fmla="*/ 375609 h 493712"/>
              <a:gd name="connsiteX55" fmla="*/ 507524 w 566738"/>
              <a:gd name="connsiteY55" fmla="*/ 380528 h 493712"/>
              <a:gd name="connsiteX56" fmla="*/ 498634 w 566738"/>
              <a:gd name="connsiteY56" fmla="*/ 384654 h 493712"/>
              <a:gd name="connsiteX57" fmla="*/ 489109 w 566738"/>
              <a:gd name="connsiteY57" fmla="*/ 387828 h 493712"/>
              <a:gd name="connsiteX58" fmla="*/ 479267 w 566738"/>
              <a:gd name="connsiteY58" fmla="*/ 390049 h 493712"/>
              <a:gd name="connsiteX59" fmla="*/ 469265 w 566738"/>
              <a:gd name="connsiteY59" fmla="*/ 391636 h 493712"/>
              <a:gd name="connsiteX60" fmla="*/ 458788 w 566738"/>
              <a:gd name="connsiteY60" fmla="*/ 392112 h 493712"/>
              <a:gd name="connsiteX61" fmla="*/ 344170 w 566738"/>
              <a:gd name="connsiteY61" fmla="*/ 392112 h 493712"/>
              <a:gd name="connsiteX62" fmla="*/ 344170 w 566738"/>
              <a:gd name="connsiteY62" fmla="*/ 351489 h 493712"/>
              <a:gd name="connsiteX63" fmla="*/ 458788 w 566738"/>
              <a:gd name="connsiteY63" fmla="*/ 351489 h 493712"/>
              <a:gd name="connsiteX64" fmla="*/ 467360 w 566738"/>
              <a:gd name="connsiteY64" fmla="*/ 351013 h 493712"/>
              <a:gd name="connsiteX65" fmla="*/ 475298 w 566738"/>
              <a:gd name="connsiteY65" fmla="*/ 349426 h 493712"/>
              <a:gd name="connsiteX66" fmla="*/ 483077 w 566738"/>
              <a:gd name="connsiteY66" fmla="*/ 347045 h 493712"/>
              <a:gd name="connsiteX67" fmla="*/ 490538 w 566738"/>
              <a:gd name="connsiteY67" fmla="*/ 343713 h 493712"/>
              <a:gd name="connsiteX68" fmla="*/ 497364 w 566738"/>
              <a:gd name="connsiteY68" fmla="*/ 339429 h 493712"/>
              <a:gd name="connsiteX69" fmla="*/ 503556 w 566738"/>
              <a:gd name="connsiteY69" fmla="*/ 334509 h 493712"/>
              <a:gd name="connsiteX70" fmla="*/ 509271 w 566738"/>
              <a:gd name="connsiteY70" fmla="*/ 328797 h 493712"/>
              <a:gd name="connsiteX71" fmla="*/ 514192 w 566738"/>
              <a:gd name="connsiteY71" fmla="*/ 322608 h 493712"/>
              <a:gd name="connsiteX72" fmla="*/ 518319 w 566738"/>
              <a:gd name="connsiteY72" fmla="*/ 315784 h 493712"/>
              <a:gd name="connsiteX73" fmla="*/ 521812 w 566738"/>
              <a:gd name="connsiteY73" fmla="*/ 308326 h 493712"/>
              <a:gd name="connsiteX74" fmla="*/ 524193 w 566738"/>
              <a:gd name="connsiteY74" fmla="*/ 300551 h 493712"/>
              <a:gd name="connsiteX75" fmla="*/ 525622 w 566738"/>
              <a:gd name="connsiteY75" fmla="*/ 292299 h 493712"/>
              <a:gd name="connsiteX76" fmla="*/ 526257 w 566738"/>
              <a:gd name="connsiteY76" fmla="*/ 283889 h 493712"/>
              <a:gd name="connsiteX77" fmla="*/ 525622 w 566738"/>
              <a:gd name="connsiteY77" fmla="*/ 275478 h 493712"/>
              <a:gd name="connsiteX78" fmla="*/ 524193 w 566738"/>
              <a:gd name="connsiteY78" fmla="*/ 267385 h 493712"/>
              <a:gd name="connsiteX79" fmla="*/ 521812 w 566738"/>
              <a:gd name="connsiteY79" fmla="*/ 259451 h 493712"/>
              <a:gd name="connsiteX80" fmla="*/ 518319 w 566738"/>
              <a:gd name="connsiteY80" fmla="*/ 252310 h 493712"/>
              <a:gd name="connsiteX81" fmla="*/ 514192 w 566738"/>
              <a:gd name="connsiteY81" fmla="*/ 245328 h 493712"/>
              <a:gd name="connsiteX82" fmla="*/ 509271 w 566738"/>
              <a:gd name="connsiteY82" fmla="*/ 238981 h 493712"/>
              <a:gd name="connsiteX83" fmla="*/ 503556 w 566738"/>
              <a:gd name="connsiteY83" fmla="*/ 233585 h 493712"/>
              <a:gd name="connsiteX84" fmla="*/ 497364 w 566738"/>
              <a:gd name="connsiteY84" fmla="*/ 228507 h 493712"/>
              <a:gd name="connsiteX85" fmla="*/ 490538 w 566738"/>
              <a:gd name="connsiteY85" fmla="*/ 224223 h 493712"/>
              <a:gd name="connsiteX86" fmla="*/ 483077 w 566738"/>
              <a:gd name="connsiteY86" fmla="*/ 220890 h 493712"/>
              <a:gd name="connsiteX87" fmla="*/ 475298 w 566738"/>
              <a:gd name="connsiteY87" fmla="*/ 218351 h 493712"/>
              <a:gd name="connsiteX88" fmla="*/ 467360 w 566738"/>
              <a:gd name="connsiteY88" fmla="*/ 216765 h 493712"/>
              <a:gd name="connsiteX89" fmla="*/ 458788 w 566738"/>
              <a:gd name="connsiteY89" fmla="*/ 216289 h 493712"/>
              <a:gd name="connsiteX90" fmla="*/ 438627 w 566738"/>
              <a:gd name="connsiteY90" fmla="*/ 216289 h 493712"/>
              <a:gd name="connsiteX91" fmla="*/ 438627 w 566738"/>
              <a:gd name="connsiteY91" fmla="*/ 196135 h 493712"/>
              <a:gd name="connsiteX92" fmla="*/ 438150 w 566738"/>
              <a:gd name="connsiteY92" fmla="*/ 183441 h 493712"/>
              <a:gd name="connsiteX93" fmla="*/ 436563 w 566738"/>
              <a:gd name="connsiteY93" fmla="*/ 170904 h 493712"/>
              <a:gd name="connsiteX94" fmla="*/ 434023 w 566738"/>
              <a:gd name="connsiteY94" fmla="*/ 158844 h 493712"/>
              <a:gd name="connsiteX95" fmla="*/ 430530 w 566738"/>
              <a:gd name="connsiteY95" fmla="*/ 146943 h 493712"/>
              <a:gd name="connsiteX96" fmla="*/ 426244 w 566738"/>
              <a:gd name="connsiteY96" fmla="*/ 135518 h 493712"/>
              <a:gd name="connsiteX97" fmla="*/ 421323 w 566738"/>
              <a:gd name="connsiteY97" fmla="*/ 124727 h 493712"/>
              <a:gd name="connsiteX98" fmla="*/ 415290 w 566738"/>
              <a:gd name="connsiteY98" fmla="*/ 114254 h 493712"/>
              <a:gd name="connsiteX99" fmla="*/ 408623 w 566738"/>
              <a:gd name="connsiteY99" fmla="*/ 104257 h 493712"/>
              <a:gd name="connsiteX100" fmla="*/ 401162 w 566738"/>
              <a:gd name="connsiteY100" fmla="*/ 95053 h 493712"/>
              <a:gd name="connsiteX101" fmla="*/ 393065 w 566738"/>
              <a:gd name="connsiteY101" fmla="*/ 86166 h 493712"/>
              <a:gd name="connsiteX102" fmla="*/ 384334 w 566738"/>
              <a:gd name="connsiteY102" fmla="*/ 78073 h 493712"/>
              <a:gd name="connsiteX103" fmla="*/ 374968 w 566738"/>
              <a:gd name="connsiteY103" fmla="*/ 70774 h 493712"/>
              <a:gd name="connsiteX104" fmla="*/ 365125 w 566738"/>
              <a:gd name="connsiteY104" fmla="*/ 63950 h 493712"/>
              <a:gd name="connsiteX105" fmla="*/ 354648 w 566738"/>
              <a:gd name="connsiteY105" fmla="*/ 57920 h 493712"/>
              <a:gd name="connsiteX106" fmla="*/ 343694 w 566738"/>
              <a:gd name="connsiteY106" fmla="*/ 52842 h 493712"/>
              <a:gd name="connsiteX107" fmla="*/ 332264 w 566738"/>
              <a:gd name="connsiteY107" fmla="*/ 48558 h 493712"/>
              <a:gd name="connsiteX108" fmla="*/ 320675 w 566738"/>
              <a:gd name="connsiteY108" fmla="*/ 45067 h 493712"/>
              <a:gd name="connsiteX109" fmla="*/ 308452 w 566738"/>
              <a:gd name="connsiteY109" fmla="*/ 42687 h 493712"/>
              <a:gd name="connsiteX110" fmla="*/ 296069 w 566738"/>
              <a:gd name="connsiteY110" fmla="*/ 41100 h 493712"/>
              <a:gd name="connsiteX111" fmla="*/ 283369 w 566738"/>
              <a:gd name="connsiteY111" fmla="*/ 40624 h 493712"/>
              <a:gd name="connsiteX112" fmla="*/ 270669 w 566738"/>
              <a:gd name="connsiteY112" fmla="*/ 41100 h 493712"/>
              <a:gd name="connsiteX113" fmla="*/ 258287 w 566738"/>
              <a:gd name="connsiteY113" fmla="*/ 42687 h 493712"/>
              <a:gd name="connsiteX114" fmla="*/ 246063 w 566738"/>
              <a:gd name="connsiteY114" fmla="*/ 45067 h 493712"/>
              <a:gd name="connsiteX115" fmla="*/ 234474 w 566738"/>
              <a:gd name="connsiteY115" fmla="*/ 48558 h 493712"/>
              <a:gd name="connsiteX116" fmla="*/ 223044 w 566738"/>
              <a:gd name="connsiteY116" fmla="*/ 52842 h 493712"/>
              <a:gd name="connsiteX117" fmla="*/ 212090 w 566738"/>
              <a:gd name="connsiteY117" fmla="*/ 57920 h 493712"/>
              <a:gd name="connsiteX118" fmla="*/ 201613 w 566738"/>
              <a:gd name="connsiteY118" fmla="*/ 63950 h 493712"/>
              <a:gd name="connsiteX119" fmla="*/ 191770 w 566738"/>
              <a:gd name="connsiteY119" fmla="*/ 70774 h 493712"/>
              <a:gd name="connsiteX120" fmla="*/ 182404 w 566738"/>
              <a:gd name="connsiteY120" fmla="*/ 78073 h 493712"/>
              <a:gd name="connsiteX121" fmla="*/ 173673 w 566738"/>
              <a:gd name="connsiteY121" fmla="*/ 86166 h 493712"/>
              <a:gd name="connsiteX122" fmla="*/ 165576 w 566738"/>
              <a:gd name="connsiteY122" fmla="*/ 95053 h 493712"/>
              <a:gd name="connsiteX123" fmla="*/ 158115 w 566738"/>
              <a:gd name="connsiteY123" fmla="*/ 104257 h 493712"/>
              <a:gd name="connsiteX124" fmla="*/ 151448 w 566738"/>
              <a:gd name="connsiteY124" fmla="*/ 114254 h 493712"/>
              <a:gd name="connsiteX125" fmla="*/ 145415 w 566738"/>
              <a:gd name="connsiteY125" fmla="*/ 124727 h 493712"/>
              <a:gd name="connsiteX126" fmla="*/ 140494 w 566738"/>
              <a:gd name="connsiteY126" fmla="*/ 135518 h 493712"/>
              <a:gd name="connsiteX127" fmla="*/ 136208 w 566738"/>
              <a:gd name="connsiteY127" fmla="*/ 146943 h 493712"/>
              <a:gd name="connsiteX128" fmla="*/ 132715 w 566738"/>
              <a:gd name="connsiteY128" fmla="*/ 158844 h 493712"/>
              <a:gd name="connsiteX129" fmla="*/ 130175 w 566738"/>
              <a:gd name="connsiteY129" fmla="*/ 170904 h 493712"/>
              <a:gd name="connsiteX130" fmla="*/ 128588 w 566738"/>
              <a:gd name="connsiteY130" fmla="*/ 183441 h 493712"/>
              <a:gd name="connsiteX131" fmla="*/ 128111 w 566738"/>
              <a:gd name="connsiteY131" fmla="*/ 196135 h 493712"/>
              <a:gd name="connsiteX132" fmla="*/ 128111 w 566738"/>
              <a:gd name="connsiteY132" fmla="*/ 216289 h 493712"/>
              <a:gd name="connsiteX133" fmla="*/ 107950 w 566738"/>
              <a:gd name="connsiteY133" fmla="*/ 216289 h 493712"/>
              <a:gd name="connsiteX134" fmla="*/ 99378 w 566738"/>
              <a:gd name="connsiteY134" fmla="*/ 216765 h 493712"/>
              <a:gd name="connsiteX135" fmla="*/ 91440 w 566738"/>
              <a:gd name="connsiteY135" fmla="*/ 218351 h 493712"/>
              <a:gd name="connsiteX136" fmla="*/ 83661 w 566738"/>
              <a:gd name="connsiteY136" fmla="*/ 220890 h 493712"/>
              <a:gd name="connsiteX137" fmla="*/ 76200 w 566738"/>
              <a:gd name="connsiteY137" fmla="*/ 224223 h 493712"/>
              <a:gd name="connsiteX138" fmla="*/ 69374 w 566738"/>
              <a:gd name="connsiteY138" fmla="*/ 228507 h 493712"/>
              <a:gd name="connsiteX139" fmla="*/ 63183 w 566738"/>
              <a:gd name="connsiteY139" fmla="*/ 233585 h 493712"/>
              <a:gd name="connsiteX140" fmla="*/ 57468 w 566738"/>
              <a:gd name="connsiteY140" fmla="*/ 238981 h 493712"/>
              <a:gd name="connsiteX141" fmla="*/ 52546 w 566738"/>
              <a:gd name="connsiteY141" fmla="*/ 245328 h 493712"/>
              <a:gd name="connsiteX142" fmla="*/ 48419 w 566738"/>
              <a:gd name="connsiteY142" fmla="*/ 252310 h 493712"/>
              <a:gd name="connsiteX143" fmla="*/ 44926 w 566738"/>
              <a:gd name="connsiteY143" fmla="*/ 259451 h 493712"/>
              <a:gd name="connsiteX144" fmla="*/ 42545 w 566738"/>
              <a:gd name="connsiteY144" fmla="*/ 267385 h 493712"/>
              <a:gd name="connsiteX145" fmla="*/ 41116 w 566738"/>
              <a:gd name="connsiteY145" fmla="*/ 275478 h 493712"/>
              <a:gd name="connsiteX146" fmla="*/ 40481 w 566738"/>
              <a:gd name="connsiteY146" fmla="*/ 283889 h 493712"/>
              <a:gd name="connsiteX147" fmla="*/ 41116 w 566738"/>
              <a:gd name="connsiteY147" fmla="*/ 292299 h 493712"/>
              <a:gd name="connsiteX148" fmla="*/ 42545 w 566738"/>
              <a:gd name="connsiteY148" fmla="*/ 300551 h 493712"/>
              <a:gd name="connsiteX149" fmla="*/ 44926 w 566738"/>
              <a:gd name="connsiteY149" fmla="*/ 308326 h 493712"/>
              <a:gd name="connsiteX150" fmla="*/ 48419 w 566738"/>
              <a:gd name="connsiteY150" fmla="*/ 315784 h 493712"/>
              <a:gd name="connsiteX151" fmla="*/ 52546 w 566738"/>
              <a:gd name="connsiteY151" fmla="*/ 322608 h 493712"/>
              <a:gd name="connsiteX152" fmla="*/ 57468 w 566738"/>
              <a:gd name="connsiteY152" fmla="*/ 328797 h 493712"/>
              <a:gd name="connsiteX153" fmla="*/ 63183 w 566738"/>
              <a:gd name="connsiteY153" fmla="*/ 334509 h 493712"/>
              <a:gd name="connsiteX154" fmla="*/ 69374 w 566738"/>
              <a:gd name="connsiteY154" fmla="*/ 339429 h 493712"/>
              <a:gd name="connsiteX155" fmla="*/ 76200 w 566738"/>
              <a:gd name="connsiteY155" fmla="*/ 343713 h 493712"/>
              <a:gd name="connsiteX156" fmla="*/ 83661 w 566738"/>
              <a:gd name="connsiteY156" fmla="*/ 347045 h 493712"/>
              <a:gd name="connsiteX157" fmla="*/ 91440 w 566738"/>
              <a:gd name="connsiteY157" fmla="*/ 349426 h 493712"/>
              <a:gd name="connsiteX158" fmla="*/ 99378 w 566738"/>
              <a:gd name="connsiteY158" fmla="*/ 351013 h 493712"/>
              <a:gd name="connsiteX159" fmla="*/ 107950 w 566738"/>
              <a:gd name="connsiteY159" fmla="*/ 351489 h 493712"/>
              <a:gd name="connsiteX160" fmla="*/ 222568 w 566738"/>
              <a:gd name="connsiteY160" fmla="*/ 351489 h 493712"/>
              <a:gd name="connsiteX161" fmla="*/ 222568 w 566738"/>
              <a:gd name="connsiteY161" fmla="*/ 392112 h 493712"/>
              <a:gd name="connsiteX162" fmla="*/ 107950 w 566738"/>
              <a:gd name="connsiteY162" fmla="*/ 392112 h 493712"/>
              <a:gd name="connsiteX163" fmla="*/ 97473 w 566738"/>
              <a:gd name="connsiteY163" fmla="*/ 391636 h 493712"/>
              <a:gd name="connsiteX164" fmla="*/ 87471 w 566738"/>
              <a:gd name="connsiteY164" fmla="*/ 390049 h 493712"/>
              <a:gd name="connsiteX165" fmla="*/ 77629 w 566738"/>
              <a:gd name="connsiteY165" fmla="*/ 387828 h 493712"/>
              <a:gd name="connsiteX166" fmla="*/ 68104 w 566738"/>
              <a:gd name="connsiteY166" fmla="*/ 384654 h 493712"/>
              <a:gd name="connsiteX167" fmla="*/ 59214 w 566738"/>
              <a:gd name="connsiteY167" fmla="*/ 380528 h 493712"/>
              <a:gd name="connsiteX168" fmla="*/ 50641 w 566738"/>
              <a:gd name="connsiteY168" fmla="*/ 375609 h 493712"/>
              <a:gd name="connsiteX169" fmla="*/ 42545 w 566738"/>
              <a:gd name="connsiteY169" fmla="*/ 370214 h 493712"/>
              <a:gd name="connsiteX170" fmla="*/ 35243 w 566738"/>
              <a:gd name="connsiteY170" fmla="*/ 363707 h 493712"/>
              <a:gd name="connsiteX171" fmla="*/ 28416 w 566738"/>
              <a:gd name="connsiteY171" fmla="*/ 356884 h 493712"/>
              <a:gd name="connsiteX172" fmla="*/ 21908 w 566738"/>
              <a:gd name="connsiteY172" fmla="*/ 349267 h 493712"/>
              <a:gd name="connsiteX173" fmla="*/ 16510 w 566738"/>
              <a:gd name="connsiteY173" fmla="*/ 341333 h 493712"/>
              <a:gd name="connsiteX174" fmla="*/ 11748 w 566738"/>
              <a:gd name="connsiteY174" fmla="*/ 332764 h 493712"/>
              <a:gd name="connsiteX175" fmla="*/ 7620 w 566738"/>
              <a:gd name="connsiteY175" fmla="*/ 323719 h 493712"/>
              <a:gd name="connsiteX176" fmla="*/ 4286 w 566738"/>
              <a:gd name="connsiteY176" fmla="*/ 314198 h 493712"/>
              <a:gd name="connsiteX177" fmla="*/ 1905 w 566738"/>
              <a:gd name="connsiteY177" fmla="*/ 304518 h 493712"/>
              <a:gd name="connsiteX178" fmla="*/ 476 w 566738"/>
              <a:gd name="connsiteY178" fmla="*/ 294362 h 493712"/>
              <a:gd name="connsiteX179" fmla="*/ 0 w 566738"/>
              <a:gd name="connsiteY179" fmla="*/ 283889 h 493712"/>
              <a:gd name="connsiteX180" fmla="*/ 476 w 566738"/>
              <a:gd name="connsiteY180" fmla="*/ 273415 h 493712"/>
              <a:gd name="connsiteX181" fmla="*/ 2064 w 566738"/>
              <a:gd name="connsiteY181" fmla="*/ 263259 h 493712"/>
              <a:gd name="connsiteX182" fmla="*/ 4445 w 566738"/>
              <a:gd name="connsiteY182" fmla="*/ 253421 h 493712"/>
              <a:gd name="connsiteX183" fmla="*/ 7779 w 566738"/>
              <a:gd name="connsiteY183" fmla="*/ 244059 h 493712"/>
              <a:gd name="connsiteX184" fmla="*/ 11906 w 566738"/>
              <a:gd name="connsiteY184" fmla="*/ 234855 h 493712"/>
              <a:gd name="connsiteX185" fmla="*/ 16669 w 566738"/>
              <a:gd name="connsiteY185" fmla="*/ 226286 h 493712"/>
              <a:gd name="connsiteX186" fmla="*/ 22384 w 566738"/>
              <a:gd name="connsiteY186" fmla="*/ 218193 h 493712"/>
              <a:gd name="connsiteX187" fmla="*/ 28734 w 566738"/>
              <a:gd name="connsiteY187" fmla="*/ 210576 h 493712"/>
              <a:gd name="connsiteX188" fmla="*/ 35719 w 566738"/>
              <a:gd name="connsiteY188" fmla="*/ 203752 h 493712"/>
              <a:gd name="connsiteX189" fmla="*/ 43339 w 566738"/>
              <a:gd name="connsiteY189" fmla="*/ 197405 h 493712"/>
              <a:gd name="connsiteX190" fmla="*/ 51276 w 566738"/>
              <a:gd name="connsiteY190" fmla="*/ 191851 h 493712"/>
              <a:gd name="connsiteX191" fmla="*/ 60166 w 566738"/>
              <a:gd name="connsiteY191" fmla="*/ 187090 h 493712"/>
              <a:gd name="connsiteX192" fmla="*/ 69215 w 566738"/>
              <a:gd name="connsiteY192" fmla="*/ 183123 h 493712"/>
              <a:gd name="connsiteX193" fmla="*/ 78581 w 566738"/>
              <a:gd name="connsiteY193" fmla="*/ 179791 h 493712"/>
              <a:gd name="connsiteX194" fmla="*/ 88583 w 566738"/>
              <a:gd name="connsiteY194" fmla="*/ 177569 h 493712"/>
              <a:gd name="connsiteX195" fmla="*/ 90329 w 566738"/>
              <a:gd name="connsiteY195" fmla="*/ 163446 h 493712"/>
              <a:gd name="connsiteX196" fmla="*/ 93186 w 566738"/>
              <a:gd name="connsiteY196" fmla="*/ 149641 h 493712"/>
              <a:gd name="connsiteX197" fmla="*/ 96996 w 566738"/>
              <a:gd name="connsiteY197" fmla="*/ 136470 h 493712"/>
              <a:gd name="connsiteX198" fmla="*/ 101600 w 566738"/>
              <a:gd name="connsiteY198" fmla="*/ 123457 h 493712"/>
              <a:gd name="connsiteX199" fmla="*/ 107156 w 566738"/>
              <a:gd name="connsiteY199" fmla="*/ 110921 h 493712"/>
              <a:gd name="connsiteX200" fmla="*/ 113506 w 566738"/>
              <a:gd name="connsiteY200" fmla="*/ 99020 h 493712"/>
              <a:gd name="connsiteX201" fmla="*/ 120491 w 566738"/>
              <a:gd name="connsiteY201" fmla="*/ 87436 h 493712"/>
              <a:gd name="connsiteX202" fmla="*/ 128429 w 566738"/>
              <a:gd name="connsiteY202" fmla="*/ 76328 h 493712"/>
              <a:gd name="connsiteX203" fmla="*/ 137160 w 566738"/>
              <a:gd name="connsiteY203" fmla="*/ 65855 h 493712"/>
              <a:gd name="connsiteX204" fmla="*/ 146526 w 566738"/>
              <a:gd name="connsiteY204" fmla="*/ 56175 h 493712"/>
              <a:gd name="connsiteX205" fmla="*/ 156528 w 566738"/>
              <a:gd name="connsiteY205" fmla="*/ 46971 h 493712"/>
              <a:gd name="connsiteX206" fmla="*/ 167005 w 566738"/>
              <a:gd name="connsiteY206" fmla="*/ 38561 h 493712"/>
              <a:gd name="connsiteX207" fmla="*/ 178118 w 566738"/>
              <a:gd name="connsiteY207" fmla="*/ 30944 h 493712"/>
              <a:gd name="connsiteX208" fmla="*/ 189706 w 566738"/>
              <a:gd name="connsiteY208" fmla="*/ 23962 h 493712"/>
              <a:gd name="connsiteX209" fmla="*/ 201930 w 566738"/>
              <a:gd name="connsiteY209" fmla="*/ 17932 h 493712"/>
              <a:gd name="connsiteX210" fmla="*/ 214472 w 566738"/>
              <a:gd name="connsiteY210" fmla="*/ 12536 h 493712"/>
              <a:gd name="connsiteX211" fmla="*/ 227489 w 566738"/>
              <a:gd name="connsiteY211" fmla="*/ 8093 h 493712"/>
              <a:gd name="connsiteX212" fmla="*/ 241142 w 566738"/>
              <a:gd name="connsiteY212" fmla="*/ 4602 h 493712"/>
              <a:gd name="connsiteX213" fmla="*/ 254794 w 566738"/>
              <a:gd name="connsiteY213" fmla="*/ 2063 h 493712"/>
              <a:gd name="connsiteX214" fmla="*/ 268923 w 566738"/>
              <a:gd name="connsiteY214" fmla="*/ 476 h 49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66738" h="493712">
                <a:moveTo>
                  <a:pt x="263154" y="263525"/>
                </a:moveTo>
                <a:lnTo>
                  <a:pt x="303584" y="263525"/>
                </a:lnTo>
                <a:lnTo>
                  <a:pt x="303584" y="432075"/>
                </a:lnTo>
                <a:lnTo>
                  <a:pt x="344488" y="432075"/>
                </a:lnTo>
                <a:lnTo>
                  <a:pt x="283211" y="493712"/>
                </a:lnTo>
                <a:lnTo>
                  <a:pt x="222250" y="432075"/>
                </a:lnTo>
                <a:lnTo>
                  <a:pt x="263154" y="432075"/>
                </a:lnTo>
                <a:close/>
                <a:moveTo>
                  <a:pt x="283369" y="0"/>
                </a:moveTo>
                <a:lnTo>
                  <a:pt x="297815" y="476"/>
                </a:lnTo>
                <a:lnTo>
                  <a:pt x="311944" y="2063"/>
                </a:lnTo>
                <a:lnTo>
                  <a:pt x="325597" y="4602"/>
                </a:lnTo>
                <a:lnTo>
                  <a:pt x="339249" y="8093"/>
                </a:lnTo>
                <a:lnTo>
                  <a:pt x="352267" y="12536"/>
                </a:lnTo>
                <a:lnTo>
                  <a:pt x="364808" y="17932"/>
                </a:lnTo>
                <a:lnTo>
                  <a:pt x="377032" y="23962"/>
                </a:lnTo>
                <a:lnTo>
                  <a:pt x="388620" y="30944"/>
                </a:lnTo>
                <a:lnTo>
                  <a:pt x="399733" y="38561"/>
                </a:lnTo>
                <a:lnTo>
                  <a:pt x="410210" y="46971"/>
                </a:lnTo>
                <a:lnTo>
                  <a:pt x="420212" y="56175"/>
                </a:lnTo>
                <a:lnTo>
                  <a:pt x="429578" y="65855"/>
                </a:lnTo>
                <a:lnTo>
                  <a:pt x="438309" y="76328"/>
                </a:lnTo>
                <a:lnTo>
                  <a:pt x="446247" y="87436"/>
                </a:lnTo>
                <a:lnTo>
                  <a:pt x="453232" y="99020"/>
                </a:lnTo>
                <a:lnTo>
                  <a:pt x="459582" y="110921"/>
                </a:lnTo>
                <a:lnTo>
                  <a:pt x="465138" y="123457"/>
                </a:lnTo>
                <a:lnTo>
                  <a:pt x="469742" y="136470"/>
                </a:lnTo>
                <a:lnTo>
                  <a:pt x="473552" y="149641"/>
                </a:lnTo>
                <a:lnTo>
                  <a:pt x="476409" y="163446"/>
                </a:lnTo>
                <a:lnTo>
                  <a:pt x="478155" y="177569"/>
                </a:lnTo>
                <a:lnTo>
                  <a:pt x="488157" y="179791"/>
                </a:lnTo>
                <a:lnTo>
                  <a:pt x="497523" y="183123"/>
                </a:lnTo>
                <a:lnTo>
                  <a:pt x="506572" y="187090"/>
                </a:lnTo>
                <a:lnTo>
                  <a:pt x="515462" y="191851"/>
                </a:lnTo>
                <a:lnTo>
                  <a:pt x="523399" y="197405"/>
                </a:lnTo>
                <a:lnTo>
                  <a:pt x="531019" y="203752"/>
                </a:lnTo>
                <a:lnTo>
                  <a:pt x="538004" y="210576"/>
                </a:lnTo>
                <a:lnTo>
                  <a:pt x="544354" y="218193"/>
                </a:lnTo>
                <a:lnTo>
                  <a:pt x="550069" y="226286"/>
                </a:lnTo>
                <a:lnTo>
                  <a:pt x="554832" y="234855"/>
                </a:lnTo>
                <a:lnTo>
                  <a:pt x="558959" y="244059"/>
                </a:lnTo>
                <a:lnTo>
                  <a:pt x="562293" y="253421"/>
                </a:lnTo>
                <a:lnTo>
                  <a:pt x="564674" y="263259"/>
                </a:lnTo>
                <a:lnTo>
                  <a:pt x="566262" y="273415"/>
                </a:lnTo>
                <a:lnTo>
                  <a:pt x="566738" y="283889"/>
                </a:lnTo>
                <a:lnTo>
                  <a:pt x="566262" y="294362"/>
                </a:lnTo>
                <a:lnTo>
                  <a:pt x="564833" y="304518"/>
                </a:lnTo>
                <a:lnTo>
                  <a:pt x="562452" y="314198"/>
                </a:lnTo>
                <a:lnTo>
                  <a:pt x="559118" y="323719"/>
                </a:lnTo>
                <a:lnTo>
                  <a:pt x="554991" y="332764"/>
                </a:lnTo>
                <a:lnTo>
                  <a:pt x="550228" y="341333"/>
                </a:lnTo>
                <a:lnTo>
                  <a:pt x="544831" y="349267"/>
                </a:lnTo>
                <a:lnTo>
                  <a:pt x="538481" y="356884"/>
                </a:lnTo>
                <a:lnTo>
                  <a:pt x="531496" y="363707"/>
                </a:lnTo>
                <a:lnTo>
                  <a:pt x="524193" y="370214"/>
                </a:lnTo>
                <a:lnTo>
                  <a:pt x="516097" y="375609"/>
                </a:lnTo>
                <a:lnTo>
                  <a:pt x="507524" y="380528"/>
                </a:lnTo>
                <a:lnTo>
                  <a:pt x="498634" y="384654"/>
                </a:lnTo>
                <a:lnTo>
                  <a:pt x="489109" y="387828"/>
                </a:lnTo>
                <a:lnTo>
                  <a:pt x="479267" y="390049"/>
                </a:lnTo>
                <a:lnTo>
                  <a:pt x="469265" y="391636"/>
                </a:lnTo>
                <a:lnTo>
                  <a:pt x="458788" y="392112"/>
                </a:lnTo>
                <a:lnTo>
                  <a:pt x="344170" y="392112"/>
                </a:lnTo>
                <a:lnTo>
                  <a:pt x="344170" y="351489"/>
                </a:lnTo>
                <a:lnTo>
                  <a:pt x="458788" y="351489"/>
                </a:lnTo>
                <a:lnTo>
                  <a:pt x="467360" y="351013"/>
                </a:lnTo>
                <a:lnTo>
                  <a:pt x="475298" y="349426"/>
                </a:lnTo>
                <a:lnTo>
                  <a:pt x="483077" y="347045"/>
                </a:lnTo>
                <a:lnTo>
                  <a:pt x="490538" y="343713"/>
                </a:lnTo>
                <a:lnTo>
                  <a:pt x="497364" y="339429"/>
                </a:lnTo>
                <a:lnTo>
                  <a:pt x="503556" y="334509"/>
                </a:lnTo>
                <a:lnTo>
                  <a:pt x="509271" y="328797"/>
                </a:lnTo>
                <a:lnTo>
                  <a:pt x="514192" y="322608"/>
                </a:lnTo>
                <a:lnTo>
                  <a:pt x="518319" y="315784"/>
                </a:lnTo>
                <a:lnTo>
                  <a:pt x="521812" y="308326"/>
                </a:lnTo>
                <a:lnTo>
                  <a:pt x="524193" y="300551"/>
                </a:lnTo>
                <a:lnTo>
                  <a:pt x="525622" y="292299"/>
                </a:lnTo>
                <a:lnTo>
                  <a:pt x="526257" y="283889"/>
                </a:lnTo>
                <a:lnTo>
                  <a:pt x="525622" y="275478"/>
                </a:lnTo>
                <a:lnTo>
                  <a:pt x="524193" y="267385"/>
                </a:lnTo>
                <a:lnTo>
                  <a:pt x="521812" y="259451"/>
                </a:lnTo>
                <a:lnTo>
                  <a:pt x="518319" y="252310"/>
                </a:lnTo>
                <a:lnTo>
                  <a:pt x="514192" y="245328"/>
                </a:lnTo>
                <a:lnTo>
                  <a:pt x="509271" y="238981"/>
                </a:lnTo>
                <a:lnTo>
                  <a:pt x="503556" y="233585"/>
                </a:lnTo>
                <a:lnTo>
                  <a:pt x="497364" y="228507"/>
                </a:lnTo>
                <a:lnTo>
                  <a:pt x="490538" y="224223"/>
                </a:lnTo>
                <a:lnTo>
                  <a:pt x="483077" y="220890"/>
                </a:lnTo>
                <a:lnTo>
                  <a:pt x="475298" y="218351"/>
                </a:lnTo>
                <a:lnTo>
                  <a:pt x="467360" y="216765"/>
                </a:lnTo>
                <a:lnTo>
                  <a:pt x="458788" y="216289"/>
                </a:lnTo>
                <a:lnTo>
                  <a:pt x="438627" y="216289"/>
                </a:lnTo>
                <a:lnTo>
                  <a:pt x="438627" y="196135"/>
                </a:lnTo>
                <a:lnTo>
                  <a:pt x="438150" y="183441"/>
                </a:lnTo>
                <a:lnTo>
                  <a:pt x="436563" y="170904"/>
                </a:lnTo>
                <a:lnTo>
                  <a:pt x="434023" y="158844"/>
                </a:lnTo>
                <a:lnTo>
                  <a:pt x="430530" y="146943"/>
                </a:lnTo>
                <a:lnTo>
                  <a:pt x="426244" y="135518"/>
                </a:lnTo>
                <a:lnTo>
                  <a:pt x="421323" y="124727"/>
                </a:lnTo>
                <a:lnTo>
                  <a:pt x="415290" y="114254"/>
                </a:lnTo>
                <a:lnTo>
                  <a:pt x="408623" y="104257"/>
                </a:lnTo>
                <a:lnTo>
                  <a:pt x="401162" y="95053"/>
                </a:lnTo>
                <a:lnTo>
                  <a:pt x="393065" y="86166"/>
                </a:lnTo>
                <a:lnTo>
                  <a:pt x="384334" y="78073"/>
                </a:lnTo>
                <a:lnTo>
                  <a:pt x="374968" y="70774"/>
                </a:lnTo>
                <a:lnTo>
                  <a:pt x="365125" y="63950"/>
                </a:lnTo>
                <a:lnTo>
                  <a:pt x="354648" y="57920"/>
                </a:lnTo>
                <a:lnTo>
                  <a:pt x="343694" y="52842"/>
                </a:lnTo>
                <a:lnTo>
                  <a:pt x="332264" y="48558"/>
                </a:lnTo>
                <a:lnTo>
                  <a:pt x="320675" y="45067"/>
                </a:lnTo>
                <a:lnTo>
                  <a:pt x="308452" y="42687"/>
                </a:lnTo>
                <a:lnTo>
                  <a:pt x="296069" y="41100"/>
                </a:lnTo>
                <a:lnTo>
                  <a:pt x="283369" y="40624"/>
                </a:lnTo>
                <a:lnTo>
                  <a:pt x="270669" y="41100"/>
                </a:lnTo>
                <a:lnTo>
                  <a:pt x="258287" y="42687"/>
                </a:lnTo>
                <a:lnTo>
                  <a:pt x="246063" y="45067"/>
                </a:lnTo>
                <a:lnTo>
                  <a:pt x="234474" y="48558"/>
                </a:lnTo>
                <a:lnTo>
                  <a:pt x="223044" y="52842"/>
                </a:lnTo>
                <a:lnTo>
                  <a:pt x="212090" y="57920"/>
                </a:lnTo>
                <a:lnTo>
                  <a:pt x="201613" y="63950"/>
                </a:lnTo>
                <a:lnTo>
                  <a:pt x="191770" y="70774"/>
                </a:lnTo>
                <a:lnTo>
                  <a:pt x="182404" y="78073"/>
                </a:lnTo>
                <a:lnTo>
                  <a:pt x="173673" y="86166"/>
                </a:lnTo>
                <a:lnTo>
                  <a:pt x="165576" y="95053"/>
                </a:lnTo>
                <a:lnTo>
                  <a:pt x="158115" y="104257"/>
                </a:lnTo>
                <a:lnTo>
                  <a:pt x="151448" y="114254"/>
                </a:lnTo>
                <a:lnTo>
                  <a:pt x="145415" y="124727"/>
                </a:lnTo>
                <a:lnTo>
                  <a:pt x="140494" y="135518"/>
                </a:lnTo>
                <a:lnTo>
                  <a:pt x="136208" y="146943"/>
                </a:lnTo>
                <a:lnTo>
                  <a:pt x="132715" y="158844"/>
                </a:lnTo>
                <a:lnTo>
                  <a:pt x="130175" y="170904"/>
                </a:lnTo>
                <a:lnTo>
                  <a:pt x="128588" y="183441"/>
                </a:lnTo>
                <a:lnTo>
                  <a:pt x="128111" y="196135"/>
                </a:lnTo>
                <a:lnTo>
                  <a:pt x="128111" y="216289"/>
                </a:lnTo>
                <a:lnTo>
                  <a:pt x="107950" y="216289"/>
                </a:lnTo>
                <a:lnTo>
                  <a:pt x="99378" y="216765"/>
                </a:lnTo>
                <a:lnTo>
                  <a:pt x="91440" y="218351"/>
                </a:lnTo>
                <a:lnTo>
                  <a:pt x="83661" y="220890"/>
                </a:lnTo>
                <a:lnTo>
                  <a:pt x="76200" y="224223"/>
                </a:lnTo>
                <a:lnTo>
                  <a:pt x="69374" y="228507"/>
                </a:lnTo>
                <a:lnTo>
                  <a:pt x="63183" y="233585"/>
                </a:lnTo>
                <a:lnTo>
                  <a:pt x="57468" y="238981"/>
                </a:lnTo>
                <a:lnTo>
                  <a:pt x="52546" y="245328"/>
                </a:lnTo>
                <a:lnTo>
                  <a:pt x="48419" y="252310"/>
                </a:lnTo>
                <a:lnTo>
                  <a:pt x="44926" y="259451"/>
                </a:lnTo>
                <a:lnTo>
                  <a:pt x="42545" y="267385"/>
                </a:lnTo>
                <a:lnTo>
                  <a:pt x="41116" y="275478"/>
                </a:lnTo>
                <a:lnTo>
                  <a:pt x="40481" y="283889"/>
                </a:lnTo>
                <a:lnTo>
                  <a:pt x="41116" y="292299"/>
                </a:lnTo>
                <a:lnTo>
                  <a:pt x="42545" y="300551"/>
                </a:lnTo>
                <a:lnTo>
                  <a:pt x="44926" y="308326"/>
                </a:lnTo>
                <a:lnTo>
                  <a:pt x="48419" y="315784"/>
                </a:lnTo>
                <a:lnTo>
                  <a:pt x="52546" y="322608"/>
                </a:lnTo>
                <a:lnTo>
                  <a:pt x="57468" y="328797"/>
                </a:lnTo>
                <a:lnTo>
                  <a:pt x="63183" y="334509"/>
                </a:lnTo>
                <a:lnTo>
                  <a:pt x="69374" y="339429"/>
                </a:lnTo>
                <a:lnTo>
                  <a:pt x="76200" y="343713"/>
                </a:lnTo>
                <a:lnTo>
                  <a:pt x="83661" y="347045"/>
                </a:lnTo>
                <a:lnTo>
                  <a:pt x="91440" y="349426"/>
                </a:lnTo>
                <a:lnTo>
                  <a:pt x="99378" y="351013"/>
                </a:lnTo>
                <a:lnTo>
                  <a:pt x="107950" y="351489"/>
                </a:lnTo>
                <a:lnTo>
                  <a:pt x="222568" y="351489"/>
                </a:lnTo>
                <a:lnTo>
                  <a:pt x="222568" y="392112"/>
                </a:lnTo>
                <a:lnTo>
                  <a:pt x="107950" y="392112"/>
                </a:lnTo>
                <a:lnTo>
                  <a:pt x="97473" y="391636"/>
                </a:lnTo>
                <a:lnTo>
                  <a:pt x="87471" y="390049"/>
                </a:lnTo>
                <a:lnTo>
                  <a:pt x="77629" y="387828"/>
                </a:lnTo>
                <a:lnTo>
                  <a:pt x="68104" y="384654"/>
                </a:lnTo>
                <a:lnTo>
                  <a:pt x="59214" y="380528"/>
                </a:lnTo>
                <a:lnTo>
                  <a:pt x="50641" y="375609"/>
                </a:lnTo>
                <a:lnTo>
                  <a:pt x="42545" y="370214"/>
                </a:lnTo>
                <a:lnTo>
                  <a:pt x="35243" y="363707"/>
                </a:lnTo>
                <a:lnTo>
                  <a:pt x="28416" y="356884"/>
                </a:lnTo>
                <a:lnTo>
                  <a:pt x="21908" y="349267"/>
                </a:lnTo>
                <a:lnTo>
                  <a:pt x="16510" y="341333"/>
                </a:lnTo>
                <a:lnTo>
                  <a:pt x="11748" y="332764"/>
                </a:lnTo>
                <a:lnTo>
                  <a:pt x="7620" y="323719"/>
                </a:lnTo>
                <a:lnTo>
                  <a:pt x="4286" y="314198"/>
                </a:lnTo>
                <a:lnTo>
                  <a:pt x="1905" y="304518"/>
                </a:lnTo>
                <a:lnTo>
                  <a:pt x="476" y="294362"/>
                </a:lnTo>
                <a:lnTo>
                  <a:pt x="0" y="283889"/>
                </a:lnTo>
                <a:lnTo>
                  <a:pt x="476" y="273415"/>
                </a:lnTo>
                <a:lnTo>
                  <a:pt x="2064" y="263259"/>
                </a:lnTo>
                <a:lnTo>
                  <a:pt x="4445" y="253421"/>
                </a:lnTo>
                <a:lnTo>
                  <a:pt x="7779" y="244059"/>
                </a:lnTo>
                <a:lnTo>
                  <a:pt x="11906" y="234855"/>
                </a:lnTo>
                <a:lnTo>
                  <a:pt x="16669" y="226286"/>
                </a:lnTo>
                <a:lnTo>
                  <a:pt x="22384" y="218193"/>
                </a:lnTo>
                <a:lnTo>
                  <a:pt x="28734" y="210576"/>
                </a:lnTo>
                <a:lnTo>
                  <a:pt x="35719" y="203752"/>
                </a:lnTo>
                <a:lnTo>
                  <a:pt x="43339" y="197405"/>
                </a:lnTo>
                <a:lnTo>
                  <a:pt x="51276" y="191851"/>
                </a:lnTo>
                <a:lnTo>
                  <a:pt x="60166" y="187090"/>
                </a:lnTo>
                <a:lnTo>
                  <a:pt x="69215" y="183123"/>
                </a:lnTo>
                <a:lnTo>
                  <a:pt x="78581" y="179791"/>
                </a:lnTo>
                <a:lnTo>
                  <a:pt x="88583" y="177569"/>
                </a:lnTo>
                <a:lnTo>
                  <a:pt x="90329" y="163446"/>
                </a:lnTo>
                <a:lnTo>
                  <a:pt x="93186" y="149641"/>
                </a:lnTo>
                <a:lnTo>
                  <a:pt x="96996" y="136470"/>
                </a:lnTo>
                <a:lnTo>
                  <a:pt x="101600" y="123457"/>
                </a:lnTo>
                <a:lnTo>
                  <a:pt x="107156" y="110921"/>
                </a:lnTo>
                <a:lnTo>
                  <a:pt x="113506" y="99020"/>
                </a:lnTo>
                <a:lnTo>
                  <a:pt x="120491" y="87436"/>
                </a:lnTo>
                <a:lnTo>
                  <a:pt x="128429" y="76328"/>
                </a:lnTo>
                <a:lnTo>
                  <a:pt x="137160" y="65855"/>
                </a:lnTo>
                <a:lnTo>
                  <a:pt x="146526" y="56175"/>
                </a:lnTo>
                <a:lnTo>
                  <a:pt x="156528" y="46971"/>
                </a:lnTo>
                <a:lnTo>
                  <a:pt x="167005" y="38561"/>
                </a:lnTo>
                <a:lnTo>
                  <a:pt x="178118" y="30944"/>
                </a:lnTo>
                <a:lnTo>
                  <a:pt x="189706" y="23962"/>
                </a:lnTo>
                <a:lnTo>
                  <a:pt x="201930" y="17932"/>
                </a:lnTo>
                <a:lnTo>
                  <a:pt x="214472" y="12536"/>
                </a:lnTo>
                <a:lnTo>
                  <a:pt x="227489" y="8093"/>
                </a:lnTo>
                <a:lnTo>
                  <a:pt x="241142" y="4602"/>
                </a:lnTo>
                <a:lnTo>
                  <a:pt x="254794" y="2063"/>
                </a:lnTo>
                <a:lnTo>
                  <a:pt x="268923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76" name="Freeform 575"/>
          <p:cNvSpPr>
            <a:spLocks/>
          </p:cNvSpPr>
          <p:nvPr/>
        </p:nvSpPr>
        <p:spPr bwMode="auto">
          <a:xfrm>
            <a:off x="661995" y="2725738"/>
            <a:ext cx="568325" cy="481012"/>
          </a:xfrm>
          <a:custGeom>
            <a:avLst/>
            <a:gdLst>
              <a:gd name="connsiteX0" fmla="*/ 284163 w 568325"/>
              <a:gd name="connsiteY0" fmla="*/ 250825 h 481012"/>
              <a:gd name="connsiteX1" fmla="*/ 346075 w 568325"/>
              <a:gd name="connsiteY1" fmla="*/ 312579 h 481012"/>
              <a:gd name="connsiteX2" fmla="*/ 304587 w 568325"/>
              <a:gd name="connsiteY2" fmla="*/ 312579 h 481012"/>
              <a:gd name="connsiteX3" fmla="*/ 304587 w 568325"/>
              <a:gd name="connsiteY3" fmla="*/ 481012 h 481012"/>
              <a:gd name="connsiteX4" fmla="*/ 263738 w 568325"/>
              <a:gd name="connsiteY4" fmla="*/ 481012 h 481012"/>
              <a:gd name="connsiteX5" fmla="*/ 263738 w 568325"/>
              <a:gd name="connsiteY5" fmla="*/ 312579 h 481012"/>
              <a:gd name="connsiteX6" fmla="*/ 222250 w 568325"/>
              <a:gd name="connsiteY6" fmla="*/ 312579 h 481012"/>
              <a:gd name="connsiteX7" fmla="*/ 284163 w 568325"/>
              <a:gd name="connsiteY7" fmla="*/ 0 h 481012"/>
              <a:gd name="connsiteX8" fmla="*/ 298609 w 568325"/>
              <a:gd name="connsiteY8" fmla="*/ 477 h 481012"/>
              <a:gd name="connsiteX9" fmla="*/ 312738 w 568325"/>
              <a:gd name="connsiteY9" fmla="*/ 2068 h 481012"/>
              <a:gd name="connsiteX10" fmla="*/ 326549 w 568325"/>
              <a:gd name="connsiteY10" fmla="*/ 4613 h 481012"/>
              <a:gd name="connsiteX11" fmla="*/ 340201 w 568325"/>
              <a:gd name="connsiteY11" fmla="*/ 8113 h 481012"/>
              <a:gd name="connsiteX12" fmla="*/ 353219 w 568325"/>
              <a:gd name="connsiteY12" fmla="*/ 12567 h 481012"/>
              <a:gd name="connsiteX13" fmla="*/ 365760 w 568325"/>
              <a:gd name="connsiteY13" fmla="*/ 17975 h 481012"/>
              <a:gd name="connsiteX14" fmla="*/ 377984 w 568325"/>
              <a:gd name="connsiteY14" fmla="*/ 24020 h 481012"/>
              <a:gd name="connsiteX15" fmla="*/ 389731 w 568325"/>
              <a:gd name="connsiteY15" fmla="*/ 30860 h 481012"/>
              <a:gd name="connsiteX16" fmla="*/ 401003 w 568325"/>
              <a:gd name="connsiteY16" fmla="*/ 38654 h 481012"/>
              <a:gd name="connsiteX17" fmla="*/ 411480 w 568325"/>
              <a:gd name="connsiteY17" fmla="*/ 47244 h 481012"/>
              <a:gd name="connsiteX18" fmla="*/ 421481 w 568325"/>
              <a:gd name="connsiteY18" fmla="*/ 56311 h 481012"/>
              <a:gd name="connsiteX19" fmla="*/ 430689 w 568325"/>
              <a:gd name="connsiteY19" fmla="*/ 66174 h 481012"/>
              <a:gd name="connsiteX20" fmla="*/ 439579 w 568325"/>
              <a:gd name="connsiteY20" fmla="*/ 76672 h 481012"/>
              <a:gd name="connsiteX21" fmla="*/ 447358 w 568325"/>
              <a:gd name="connsiteY21" fmla="*/ 87648 h 481012"/>
              <a:gd name="connsiteX22" fmla="*/ 454501 w 568325"/>
              <a:gd name="connsiteY22" fmla="*/ 99101 h 481012"/>
              <a:gd name="connsiteX23" fmla="*/ 460851 w 568325"/>
              <a:gd name="connsiteY23" fmla="*/ 111191 h 481012"/>
              <a:gd name="connsiteX24" fmla="*/ 466408 w 568325"/>
              <a:gd name="connsiteY24" fmla="*/ 123916 h 481012"/>
              <a:gd name="connsiteX25" fmla="*/ 471011 w 568325"/>
              <a:gd name="connsiteY25" fmla="*/ 136960 h 481012"/>
              <a:gd name="connsiteX26" fmla="*/ 474821 w 568325"/>
              <a:gd name="connsiteY26" fmla="*/ 150322 h 481012"/>
              <a:gd name="connsiteX27" fmla="*/ 477679 w 568325"/>
              <a:gd name="connsiteY27" fmla="*/ 164161 h 481012"/>
              <a:gd name="connsiteX28" fmla="*/ 479425 w 568325"/>
              <a:gd name="connsiteY28" fmla="*/ 178318 h 481012"/>
              <a:gd name="connsiteX29" fmla="*/ 489426 w 568325"/>
              <a:gd name="connsiteY29" fmla="*/ 180545 h 481012"/>
              <a:gd name="connsiteX30" fmla="*/ 498951 w 568325"/>
              <a:gd name="connsiteY30" fmla="*/ 183886 h 481012"/>
              <a:gd name="connsiteX31" fmla="*/ 508000 w 568325"/>
              <a:gd name="connsiteY31" fmla="*/ 187863 h 481012"/>
              <a:gd name="connsiteX32" fmla="*/ 516890 w 568325"/>
              <a:gd name="connsiteY32" fmla="*/ 192635 h 481012"/>
              <a:gd name="connsiteX33" fmla="*/ 524986 w 568325"/>
              <a:gd name="connsiteY33" fmla="*/ 198202 h 481012"/>
              <a:gd name="connsiteX34" fmla="*/ 532448 w 568325"/>
              <a:gd name="connsiteY34" fmla="*/ 204565 h 481012"/>
              <a:gd name="connsiteX35" fmla="*/ 539591 w 568325"/>
              <a:gd name="connsiteY35" fmla="*/ 211405 h 481012"/>
              <a:gd name="connsiteX36" fmla="*/ 545941 w 568325"/>
              <a:gd name="connsiteY36" fmla="*/ 219040 h 481012"/>
              <a:gd name="connsiteX37" fmla="*/ 551656 w 568325"/>
              <a:gd name="connsiteY37" fmla="*/ 227153 h 481012"/>
              <a:gd name="connsiteX38" fmla="*/ 556419 w 568325"/>
              <a:gd name="connsiteY38" fmla="*/ 235902 h 481012"/>
              <a:gd name="connsiteX39" fmla="*/ 560546 w 568325"/>
              <a:gd name="connsiteY39" fmla="*/ 244810 h 481012"/>
              <a:gd name="connsiteX40" fmla="*/ 563880 w 568325"/>
              <a:gd name="connsiteY40" fmla="*/ 254513 h 481012"/>
              <a:gd name="connsiteX41" fmla="*/ 566261 w 568325"/>
              <a:gd name="connsiteY41" fmla="*/ 264376 h 481012"/>
              <a:gd name="connsiteX42" fmla="*/ 567849 w 568325"/>
              <a:gd name="connsiteY42" fmla="*/ 274556 h 481012"/>
              <a:gd name="connsiteX43" fmla="*/ 568325 w 568325"/>
              <a:gd name="connsiteY43" fmla="*/ 285055 h 481012"/>
              <a:gd name="connsiteX44" fmla="*/ 567849 w 568325"/>
              <a:gd name="connsiteY44" fmla="*/ 295554 h 481012"/>
              <a:gd name="connsiteX45" fmla="*/ 566420 w 568325"/>
              <a:gd name="connsiteY45" fmla="*/ 305575 h 481012"/>
              <a:gd name="connsiteX46" fmla="*/ 564039 w 568325"/>
              <a:gd name="connsiteY46" fmla="*/ 315437 h 481012"/>
              <a:gd name="connsiteX47" fmla="*/ 560705 w 568325"/>
              <a:gd name="connsiteY47" fmla="*/ 324982 h 481012"/>
              <a:gd name="connsiteX48" fmla="*/ 556578 w 568325"/>
              <a:gd name="connsiteY48" fmla="*/ 334049 h 481012"/>
              <a:gd name="connsiteX49" fmla="*/ 551815 w 568325"/>
              <a:gd name="connsiteY49" fmla="*/ 342638 h 481012"/>
              <a:gd name="connsiteX50" fmla="*/ 546259 w 568325"/>
              <a:gd name="connsiteY50" fmla="*/ 350751 h 481012"/>
              <a:gd name="connsiteX51" fmla="*/ 539909 w 568325"/>
              <a:gd name="connsiteY51" fmla="*/ 358227 h 481012"/>
              <a:gd name="connsiteX52" fmla="*/ 533083 w 568325"/>
              <a:gd name="connsiteY52" fmla="*/ 365226 h 481012"/>
              <a:gd name="connsiteX53" fmla="*/ 525621 w 568325"/>
              <a:gd name="connsiteY53" fmla="*/ 371430 h 481012"/>
              <a:gd name="connsiteX54" fmla="*/ 517525 w 568325"/>
              <a:gd name="connsiteY54" fmla="*/ 377157 h 481012"/>
              <a:gd name="connsiteX55" fmla="*/ 508953 w 568325"/>
              <a:gd name="connsiteY55" fmla="*/ 381929 h 481012"/>
              <a:gd name="connsiteX56" fmla="*/ 499904 w 568325"/>
              <a:gd name="connsiteY56" fmla="*/ 386065 h 481012"/>
              <a:gd name="connsiteX57" fmla="*/ 490538 w 568325"/>
              <a:gd name="connsiteY57" fmla="*/ 389405 h 481012"/>
              <a:gd name="connsiteX58" fmla="*/ 480695 w 568325"/>
              <a:gd name="connsiteY58" fmla="*/ 391632 h 481012"/>
              <a:gd name="connsiteX59" fmla="*/ 470535 w 568325"/>
              <a:gd name="connsiteY59" fmla="*/ 393223 h 481012"/>
              <a:gd name="connsiteX60" fmla="*/ 460058 w 568325"/>
              <a:gd name="connsiteY60" fmla="*/ 393700 h 481012"/>
              <a:gd name="connsiteX61" fmla="*/ 345123 w 568325"/>
              <a:gd name="connsiteY61" fmla="*/ 393700 h 481012"/>
              <a:gd name="connsiteX62" fmla="*/ 345123 w 568325"/>
              <a:gd name="connsiteY62" fmla="*/ 352978 h 481012"/>
              <a:gd name="connsiteX63" fmla="*/ 460058 w 568325"/>
              <a:gd name="connsiteY63" fmla="*/ 352978 h 481012"/>
              <a:gd name="connsiteX64" fmla="*/ 468630 w 568325"/>
              <a:gd name="connsiteY64" fmla="*/ 352501 h 481012"/>
              <a:gd name="connsiteX65" fmla="*/ 476726 w 568325"/>
              <a:gd name="connsiteY65" fmla="*/ 350910 h 481012"/>
              <a:gd name="connsiteX66" fmla="*/ 484505 w 568325"/>
              <a:gd name="connsiteY66" fmla="*/ 348365 h 481012"/>
              <a:gd name="connsiteX67" fmla="*/ 491808 w 568325"/>
              <a:gd name="connsiteY67" fmla="*/ 345025 h 481012"/>
              <a:gd name="connsiteX68" fmla="*/ 498793 w 568325"/>
              <a:gd name="connsiteY68" fmla="*/ 340730 h 481012"/>
              <a:gd name="connsiteX69" fmla="*/ 504984 w 568325"/>
              <a:gd name="connsiteY69" fmla="*/ 335798 h 481012"/>
              <a:gd name="connsiteX70" fmla="*/ 510699 w 568325"/>
              <a:gd name="connsiteY70" fmla="*/ 330072 h 481012"/>
              <a:gd name="connsiteX71" fmla="*/ 515620 w 568325"/>
              <a:gd name="connsiteY71" fmla="*/ 323709 h 481012"/>
              <a:gd name="connsiteX72" fmla="*/ 519748 w 568325"/>
              <a:gd name="connsiteY72" fmla="*/ 317028 h 481012"/>
              <a:gd name="connsiteX73" fmla="*/ 523240 w 568325"/>
              <a:gd name="connsiteY73" fmla="*/ 309552 h 481012"/>
              <a:gd name="connsiteX74" fmla="*/ 525621 w 568325"/>
              <a:gd name="connsiteY74" fmla="*/ 301757 h 481012"/>
              <a:gd name="connsiteX75" fmla="*/ 527209 w 568325"/>
              <a:gd name="connsiteY75" fmla="*/ 293486 h 481012"/>
              <a:gd name="connsiteX76" fmla="*/ 527685 w 568325"/>
              <a:gd name="connsiteY76" fmla="*/ 285055 h 481012"/>
              <a:gd name="connsiteX77" fmla="*/ 527209 w 568325"/>
              <a:gd name="connsiteY77" fmla="*/ 276624 h 481012"/>
              <a:gd name="connsiteX78" fmla="*/ 525621 w 568325"/>
              <a:gd name="connsiteY78" fmla="*/ 268511 h 481012"/>
              <a:gd name="connsiteX79" fmla="*/ 523240 w 568325"/>
              <a:gd name="connsiteY79" fmla="*/ 260558 h 481012"/>
              <a:gd name="connsiteX80" fmla="*/ 519748 w 568325"/>
              <a:gd name="connsiteY80" fmla="*/ 253241 h 481012"/>
              <a:gd name="connsiteX81" fmla="*/ 515620 w 568325"/>
              <a:gd name="connsiteY81" fmla="*/ 246401 h 481012"/>
              <a:gd name="connsiteX82" fmla="*/ 510699 w 568325"/>
              <a:gd name="connsiteY82" fmla="*/ 240038 h 481012"/>
              <a:gd name="connsiteX83" fmla="*/ 504984 w 568325"/>
              <a:gd name="connsiteY83" fmla="*/ 234470 h 481012"/>
              <a:gd name="connsiteX84" fmla="*/ 498793 w 568325"/>
              <a:gd name="connsiteY84" fmla="*/ 229380 h 481012"/>
              <a:gd name="connsiteX85" fmla="*/ 491808 w 568325"/>
              <a:gd name="connsiteY85" fmla="*/ 225085 h 481012"/>
              <a:gd name="connsiteX86" fmla="*/ 484505 w 568325"/>
              <a:gd name="connsiteY86" fmla="*/ 221904 h 481012"/>
              <a:gd name="connsiteX87" fmla="*/ 476726 w 568325"/>
              <a:gd name="connsiteY87" fmla="*/ 219200 h 481012"/>
              <a:gd name="connsiteX88" fmla="*/ 468630 w 568325"/>
              <a:gd name="connsiteY88" fmla="*/ 217609 h 481012"/>
              <a:gd name="connsiteX89" fmla="*/ 460058 w 568325"/>
              <a:gd name="connsiteY89" fmla="*/ 217132 h 481012"/>
              <a:gd name="connsiteX90" fmla="*/ 439896 w 568325"/>
              <a:gd name="connsiteY90" fmla="*/ 217132 h 481012"/>
              <a:gd name="connsiteX91" fmla="*/ 439896 w 568325"/>
              <a:gd name="connsiteY91" fmla="*/ 196771 h 481012"/>
              <a:gd name="connsiteX92" fmla="*/ 439261 w 568325"/>
              <a:gd name="connsiteY92" fmla="*/ 184045 h 481012"/>
              <a:gd name="connsiteX93" fmla="*/ 437833 w 568325"/>
              <a:gd name="connsiteY93" fmla="*/ 171637 h 481012"/>
              <a:gd name="connsiteX94" fmla="*/ 435134 w 568325"/>
              <a:gd name="connsiteY94" fmla="*/ 159389 h 481012"/>
              <a:gd name="connsiteX95" fmla="*/ 431800 w 568325"/>
              <a:gd name="connsiteY95" fmla="*/ 147618 h 481012"/>
              <a:gd name="connsiteX96" fmla="*/ 427514 w 568325"/>
              <a:gd name="connsiteY96" fmla="*/ 136165 h 481012"/>
              <a:gd name="connsiteX97" fmla="*/ 422434 w 568325"/>
              <a:gd name="connsiteY97" fmla="*/ 125189 h 481012"/>
              <a:gd name="connsiteX98" fmla="*/ 416401 w 568325"/>
              <a:gd name="connsiteY98" fmla="*/ 114690 h 481012"/>
              <a:gd name="connsiteX99" fmla="*/ 409734 w 568325"/>
              <a:gd name="connsiteY99" fmla="*/ 104669 h 481012"/>
              <a:gd name="connsiteX100" fmla="*/ 402273 w 568325"/>
              <a:gd name="connsiteY100" fmla="*/ 95443 h 481012"/>
              <a:gd name="connsiteX101" fmla="*/ 394176 w 568325"/>
              <a:gd name="connsiteY101" fmla="*/ 86535 h 481012"/>
              <a:gd name="connsiteX102" fmla="*/ 385445 w 568325"/>
              <a:gd name="connsiteY102" fmla="*/ 78422 h 481012"/>
              <a:gd name="connsiteX103" fmla="*/ 375920 w 568325"/>
              <a:gd name="connsiteY103" fmla="*/ 70787 h 481012"/>
              <a:gd name="connsiteX104" fmla="*/ 366078 w 568325"/>
              <a:gd name="connsiteY104" fmla="*/ 64106 h 481012"/>
              <a:gd name="connsiteX105" fmla="*/ 355600 w 568325"/>
              <a:gd name="connsiteY105" fmla="*/ 58220 h 481012"/>
              <a:gd name="connsiteX106" fmla="*/ 344646 w 568325"/>
              <a:gd name="connsiteY106" fmla="*/ 52971 h 481012"/>
              <a:gd name="connsiteX107" fmla="*/ 333216 w 568325"/>
              <a:gd name="connsiteY107" fmla="*/ 48676 h 481012"/>
              <a:gd name="connsiteX108" fmla="*/ 321469 w 568325"/>
              <a:gd name="connsiteY108" fmla="*/ 45335 h 481012"/>
              <a:gd name="connsiteX109" fmla="*/ 309245 w 568325"/>
              <a:gd name="connsiteY109" fmla="*/ 42790 h 481012"/>
              <a:gd name="connsiteX110" fmla="*/ 296863 w 568325"/>
              <a:gd name="connsiteY110" fmla="*/ 41359 h 481012"/>
              <a:gd name="connsiteX111" fmla="*/ 284163 w 568325"/>
              <a:gd name="connsiteY111" fmla="*/ 40722 h 481012"/>
              <a:gd name="connsiteX112" fmla="*/ 271463 w 568325"/>
              <a:gd name="connsiteY112" fmla="*/ 41359 h 481012"/>
              <a:gd name="connsiteX113" fmla="*/ 259080 w 568325"/>
              <a:gd name="connsiteY113" fmla="*/ 42790 h 481012"/>
              <a:gd name="connsiteX114" fmla="*/ 246856 w 568325"/>
              <a:gd name="connsiteY114" fmla="*/ 45335 h 481012"/>
              <a:gd name="connsiteX115" fmla="*/ 235109 w 568325"/>
              <a:gd name="connsiteY115" fmla="*/ 48676 h 481012"/>
              <a:gd name="connsiteX116" fmla="*/ 223679 w 568325"/>
              <a:gd name="connsiteY116" fmla="*/ 52971 h 481012"/>
              <a:gd name="connsiteX117" fmla="*/ 212725 w 568325"/>
              <a:gd name="connsiteY117" fmla="*/ 58220 h 481012"/>
              <a:gd name="connsiteX118" fmla="*/ 202248 w 568325"/>
              <a:gd name="connsiteY118" fmla="*/ 64106 h 481012"/>
              <a:gd name="connsiteX119" fmla="*/ 192405 w 568325"/>
              <a:gd name="connsiteY119" fmla="*/ 70787 h 481012"/>
              <a:gd name="connsiteX120" fmla="*/ 182880 w 568325"/>
              <a:gd name="connsiteY120" fmla="*/ 78422 h 481012"/>
              <a:gd name="connsiteX121" fmla="*/ 174149 w 568325"/>
              <a:gd name="connsiteY121" fmla="*/ 86535 h 481012"/>
              <a:gd name="connsiteX122" fmla="*/ 166053 w 568325"/>
              <a:gd name="connsiteY122" fmla="*/ 95443 h 481012"/>
              <a:gd name="connsiteX123" fmla="*/ 158591 w 568325"/>
              <a:gd name="connsiteY123" fmla="*/ 104669 h 481012"/>
              <a:gd name="connsiteX124" fmla="*/ 151924 w 568325"/>
              <a:gd name="connsiteY124" fmla="*/ 114690 h 481012"/>
              <a:gd name="connsiteX125" fmla="*/ 145891 w 568325"/>
              <a:gd name="connsiteY125" fmla="*/ 125189 h 481012"/>
              <a:gd name="connsiteX126" fmla="*/ 140811 w 568325"/>
              <a:gd name="connsiteY126" fmla="*/ 136165 h 481012"/>
              <a:gd name="connsiteX127" fmla="*/ 136525 w 568325"/>
              <a:gd name="connsiteY127" fmla="*/ 147618 h 481012"/>
              <a:gd name="connsiteX128" fmla="*/ 133191 w 568325"/>
              <a:gd name="connsiteY128" fmla="*/ 159389 h 481012"/>
              <a:gd name="connsiteX129" fmla="*/ 130493 w 568325"/>
              <a:gd name="connsiteY129" fmla="*/ 171637 h 481012"/>
              <a:gd name="connsiteX130" fmla="*/ 129064 w 568325"/>
              <a:gd name="connsiteY130" fmla="*/ 184045 h 481012"/>
              <a:gd name="connsiteX131" fmla="*/ 128429 w 568325"/>
              <a:gd name="connsiteY131" fmla="*/ 196771 h 481012"/>
              <a:gd name="connsiteX132" fmla="*/ 128429 w 568325"/>
              <a:gd name="connsiteY132" fmla="*/ 217132 h 481012"/>
              <a:gd name="connsiteX133" fmla="*/ 108268 w 568325"/>
              <a:gd name="connsiteY133" fmla="*/ 217132 h 481012"/>
              <a:gd name="connsiteX134" fmla="*/ 99695 w 568325"/>
              <a:gd name="connsiteY134" fmla="*/ 217609 h 481012"/>
              <a:gd name="connsiteX135" fmla="*/ 91599 w 568325"/>
              <a:gd name="connsiteY135" fmla="*/ 219200 h 481012"/>
              <a:gd name="connsiteX136" fmla="*/ 83820 w 568325"/>
              <a:gd name="connsiteY136" fmla="*/ 221904 h 481012"/>
              <a:gd name="connsiteX137" fmla="*/ 76518 w 568325"/>
              <a:gd name="connsiteY137" fmla="*/ 225085 h 481012"/>
              <a:gd name="connsiteX138" fmla="*/ 69533 w 568325"/>
              <a:gd name="connsiteY138" fmla="*/ 229380 h 481012"/>
              <a:gd name="connsiteX139" fmla="*/ 63341 w 568325"/>
              <a:gd name="connsiteY139" fmla="*/ 234470 h 481012"/>
              <a:gd name="connsiteX140" fmla="*/ 57626 w 568325"/>
              <a:gd name="connsiteY140" fmla="*/ 240038 h 481012"/>
              <a:gd name="connsiteX141" fmla="*/ 52705 w 568325"/>
              <a:gd name="connsiteY141" fmla="*/ 246401 h 481012"/>
              <a:gd name="connsiteX142" fmla="*/ 48578 w 568325"/>
              <a:gd name="connsiteY142" fmla="*/ 253241 h 481012"/>
              <a:gd name="connsiteX143" fmla="*/ 45085 w 568325"/>
              <a:gd name="connsiteY143" fmla="*/ 260558 h 481012"/>
              <a:gd name="connsiteX144" fmla="*/ 42704 w 568325"/>
              <a:gd name="connsiteY144" fmla="*/ 268511 h 481012"/>
              <a:gd name="connsiteX145" fmla="*/ 41116 w 568325"/>
              <a:gd name="connsiteY145" fmla="*/ 276624 h 481012"/>
              <a:gd name="connsiteX146" fmla="*/ 40640 w 568325"/>
              <a:gd name="connsiteY146" fmla="*/ 285055 h 481012"/>
              <a:gd name="connsiteX147" fmla="*/ 41116 w 568325"/>
              <a:gd name="connsiteY147" fmla="*/ 293486 h 481012"/>
              <a:gd name="connsiteX148" fmla="*/ 42704 w 568325"/>
              <a:gd name="connsiteY148" fmla="*/ 301757 h 481012"/>
              <a:gd name="connsiteX149" fmla="*/ 45085 w 568325"/>
              <a:gd name="connsiteY149" fmla="*/ 309552 h 481012"/>
              <a:gd name="connsiteX150" fmla="*/ 48578 w 568325"/>
              <a:gd name="connsiteY150" fmla="*/ 317028 h 481012"/>
              <a:gd name="connsiteX151" fmla="*/ 52705 w 568325"/>
              <a:gd name="connsiteY151" fmla="*/ 323709 h 481012"/>
              <a:gd name="connsiteX152" fmla="*/ 57626 w 568325"/>
              <a:gd name="connsiteY152" fmla="*/ 330072 h 481012"/>
              <a:gd name="connsiteX153" fmla="*/ 63341 w 568325"/>
              <a:gd name="connsiteY153" fmla="*/ 335798 h 481012"/>
              <a:gd name="connsiteX154" fmla="*/ 69533 w 568325"/>
              <a:gd name="connsiteY154" fmla="*/ 340730 h 481012"/>
              <a:gd name="connsiteX155" fmla="*/ 76518 w 568325"/>
              <a:gd name="connsiteY155" fmla="*/ 345025 h 481012"/>
              <a:gd name="connsiteX156" fmla="*/ 83820 w 568325"/>
              <a:gd name="connsiteY156" fmla="*/ 348365 h 481012"/>
              <a:gd name="connsiteX157" fmla="*/ 91599 w 568325"/>
              <a:gd name="connsiteY157" fmla="*/ 350910 h 481012"/>
              <a:gd name="connsiteX158" fmla="*/ 99695 w 568325"/>
              <a:gd name="connsiteY158" fmla="*/ 352501 h 481012"/>
              <a:gd name="connsiteX159" fmla="*/ 108268 w 568325"/>
              <a:gd name="connsiteY159" fmla="*/ 352978 h 481012"/>
              <a:gd name="connsiteX160" fmla="*/ 223203 w 568325"/>
              <a:gd name="connsiteY160" fmla="*/ 352978 h 481012"/>
              <a:gd name="connsiteX161" fmla="*/ 223203 w 568325"/>
              <a:gd name="connsiteY161" fmla="*/ 393700 h 481012"/>
              <a:gd name="connsiteX162" fmla="*/ 108268 w 568325"/>
              <a:gd name="connsiteY162" fmla="*/ 393700 h 481012"/>
              <a:gd name="connsiteX163" fmla="*/ 97790 w 568325"/>
              <a:gd name="connsiteY163" fmla="*/ 393223 h 481012"/>
              <a:gd name="connsiteX164" fmla="*/ 87630 w 568325"/>
              <a:gd name="connsiteY164" fmla="*/ 391632 h 481012"/>
              <a:gd name="connsiteX165" fmla="*/ 77788 w 568325"/>
              <a:gd name="connsiteY165" fmla="*/ 389405 h 481012"/>
              <a:gd name="connsiteX166" fmla="*/ 68421 w 568325"/>
              <a:gd name="connsiteY166" fmla="*/ 386065 h 481012"/>
              <a:gd name="connsiteX167" fmla="*/ 59373 w 568325"/>
              <a:gd name="connsiteY167" fmla="*/ 381929 h 481012"/>
              <a:gd name="connsiteX168" fmla="*/ 50800 w 568325"/>
              <a:gd name="connsiteY168" fmla="*/ 377157 h 481012"/>
              <a:gd name="connsiteX169" fmla="*/ 42704 w 568325"/>
              <a:gd name="connsiteY169" fmla="*/ 371430 h 481012"/>
              <a:gd name="connsiteX170" fmla="*/ 35243 w 568325"/>
              <a:gd name="connsiteY170" fmla="*/ 365226 h 481012"/>
              <a:gd name="connsiteX171" fmla="*/ 28416 w 568325"/>
              <a:gd name="connsiteY171" fmla="*/ 358227 h 481012"/>
              <a:gd name="connsiteX172" fmla="*/ 22066 w 568325"/>
              <a:gd name="connsiteY172" fmla="*/ 350751 h 481012"/>
              <a:gd name="connsiteX173" fmla="*/ 16510 w 568325"/>
              <a:gd name="connsiteY173" fmla="*/ 342638 h 481012"/>
              <a:gd name="connsiteX174" fmla="*/ 11748 w 568325"/>
              <a:gd name="connsiteY174" fmla="*/ 334049 h 481012"/>
              <a:gd name="connsiteX175" fmla="*/ 7620 w 568325"/>
              <a:gd name="connsiteY175" fmla="*/ 324982 h 481012"/>
              <a:gd name="connsiteX176" fmla="*/ 4286 w 568325"/>
              <a:gd name="connsiteY176" fmla="*/ 315437 h 481012"/>
              <a:gd name="connsiteX177" fmla="*/ 1905 w 568325"/>
              <a:gd name="connsiteY177" fmla="*/ 305575 h 481012"/>
              <a:gd name="connsiteX178" fmla="*/ 476 w 568325"/>
              <a:gd name="connsiteY178" fmla="*/ 295554 h 481012"/>
              <a:gd name="connsiteX179" fmla="*/ 0 w 568325"/>
              <a:gd name="connsiteY179" fmla="*/ 285055 h 481012"/>
              <a:gd name="connsiteX180" fmla="*/ 476 w 568325"/>
              <a:gd name="connsiteY180" fmla="*/ 274556 h 481012"/>
              <a:gd name="connsiteX181" fmla="*/ 2064 w 568325"/>
              <a:gd name="connsiteY181" fmla="*/ 264376 h 481012"/>
              <a:gd name="connsiteX182" fmla="*/ 4445 w 568325"/>
              <a:gd name="connsiteY182" fmla="*/ 254513 h 481012"/>
              <a:gd name="connsiteX183" fmla="*/ 7779 w 568325"/>
              <a:gd name="connsiteY183" fmla="*/ 244810 h 481012"/>
              <a:gd name="connsiteX184" fmla="*/ 11906 w 568325"/>
              <a:gd name="connsiteY184" fmla="*/ 235902 h 481012"/>
              <a:gd name="connsiteX185" fmla="*/ 16669 w 568325"/>
              <a:gd name="connsiteY185" fmla="*/ 227153 h 481012"/>
              <a:gd name="connsiteX186" fmla="*/ 22384 w 568325"/>
              <a:gd name="connsiteY186" fmla="*/ 219040 h 481012"/>
              <a:gd name="connsiteX187" fmla="*/ 28734 w 568325"/>
              <a:gd name="connsiteY187" fmla="*/ 211405 h 481012"/>
              <a:gd name="connsiteX188" fmla="*/ 35878 w 568325"/>
              <a:gd name="connsiteY188" fmla="*/ 204565 h 481012"/>
              <a:gd name="connsiteX189" fmla="*/ 43339 w 568325"/>
              <a:gd name="connsiteY189" fmla="*/ 198202 h 481012"/>
              <a:gd name="connsiteX190" fmla="*/ 51435 w 568325"/>
              <a:gd name="connsiteY190" fmla="*/ 192635 h 481012"/>
              <a:gd name="connsiteX191" fmla="*/ 60325 w 568325"/>
              <a:gd name="connsiteY191" fmla="*/ 187863 h 481012"/>
              <a:gd name="connsiteX192" fmla="*/ 69374 w 568325"/>
              <a:gd name="connsiteY192" fmla="*/ 183886 h 481012"/>
              <a:gd name="connsiteX193" fmla="*/ 78899 w 568325"/>
              <a:gd name="connsiteY193" fmla="*/ 180545 h 481012"/>
              <a:gd name="connsiteX194" fmla="*/ 88900 w 568325"/>
              <a:gd name="connsiteY194" fmla="*/ 178318 h 481012"/>
              <a:gd name="connsiteX195" fmla="*/ 90646 w 568325"/>
              <a:gd name="connsiteY195" fmla="*/ 164161 h 481012"/>
              <a:gd name="connsiteX196" fmla="*/ 93504 w 568325"/>
              <a:gd name="connsiteY196" fmla="*/ 150322 h 481012"/>
              <a:gd name="connsiteX197" fmla="*/ 97314 w 568325"/>
              <a:gd name="connsiteY197" fmla="*/ 136960 h 481012"/>
              <a:gd name="connsiteX198" fmla="*/ 101918 w 568325"/>
              <a:gd name="connsiteY198" fmla="*/ 123916 h 481012"/>
              <a:gd name="connsiteX199" fmla="*/ 107474 w 568325"/>
              <a:gd name="connsiteY199" fmla="*/ 111191 h 481012"/>
              <a:gd name="connsiteX200" fmla="*/ 113824 w 568325"/>
              <a:gd name="connsiteY200" fmla="*/ 99101 h 481012"/>
              <a:gd name="connsiteX201" fmla="*/ 120968 w 568325"/>
              <a:gd name="connsiteY201" fmla="*/ 87648 h 481012"/>
              <a:gd name="connsiteX202" fmla="*/ 128746 w 568325"/>
              <a:gd name="connsiteY202" fmla="*/ 76672 h 481012"/>
              <a:gd name="connsiteX203" fmla="*/ 137636 w 568325"/>
              <a:gd name="connsiteY203" fmla="*/ 66174 h 481012"/>
              <a:gd name="connsiteX204" fmla="*/ 146844 w 568325"/>
              <a:gd name="connsiteY204" fmla="*/ 56311 h 481012"/>
              <a:gd name="connsiteX205" fmla="*/ 156845 w 568325"/>
              <a:gd name="connsiteY205" fmla="*/ 47244 h 481012"/>
              <a:gd name="connsiteX206" fmla="*/ 167323 w 568325"/>
              <a:gd name="connsiteY206" fmla="*/ 38654 h 481012"/>
              <a:gd name="connsiteX207" fmla="*/ 178594 w 568325"/>
              <a:gd name="connsiteY207" fmla="*/ 30860 h 481012"/>
              <a:gd name="connsiteX208" fmla="*/ 190341 w 568325"/>
              <a:gd name="connsiteY208" fmla="*/ 24020 h 481012"/>
              <a:gd name="connsiteX209" fmla="*/ 202565 w 568325"/>
              <a:gd name="connsiteY209" fmla="*/ 17975 h 481012"/>
              <a:gd name="connsiteX210" fmla="*/ 215106 w 568325"/>
              <a:gd name="connsiteY210" fmla="*/ 12567 h 481012"/>
              <a:gd name="connsiteX211" fmla="*/ 228124 w 568325"/>
              <a:gd name="connsiteY211" fmla="*/ 8113 h 481012"/>
              <a:gd name="connsiteX212" fmla="*/ 241776 w 568325"/>
              <a:gd name="connsiteY212" fmla="*/ 4613 h 481012"/>
              <a:gd name="connsiteX213" fmla="*/ 255588 w 568325"/>
              <a:gd name="connsiteY213" fmla="*/ 2068 h 481012"/>
              <a:gd name="connsiteX214" fmla="*/ 269716 w 568325"/>
              <a:gd name="connsiteY214" fmla="*/ 477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68325" h="481012">
                <a:moveTo>
                  <a:pt x="284163" y="250825"/>
                </a:moveTo>
                <a:lnTo>
                  <a:pt x="346075" y="312579"/>
                </a:lnTo>
                <a:lnTo>
                  <a:pt x="304587" y="312579"/>
                </a:lnTo>
                <a:lnTo>
                  <a:pt x="304587" y="481012"/>
                </a:lnTo>
                <a:lnTo>
                  <a:pt x="263738" y="481012"/>
                </a:lnTo>
                <a:lnTo>
                  <a:pt x="263738" y="312579"/>
                </a:lnTo>
                <a:lnTo>
                  <a:pt x="222250" y="312579"/>
                </a:lnTo>
                <a:close/>
                <a:moveTo>
                  <a:pt x="284163" y="0"/>
                </a:moveTo>
                <a:lnTo>
                  <a:pt x="298609" y="477"/>
                </a:lnTo>
                <a:lnTo>
                  <a:pt x="312738" y="2068"/>
                </a:lnTo>
                <a:lnTo>
                  <a:pt x="326549" y="4613"/>
                </a:lnTo>
                <a:lnTo>
                  <a:pt x="340201" y="8113"/>
                </a:lnTo>
                <a:lnTo>
                  <a:pt x="353219" y="12567"/>
                </a:lnTo>
                <a:lnTo>
                  <a:pt x="365760" y="17975"/>
                </a:lnTo>
                <a:lnTo>
                  <a:pt x="377984" y="24020"/>
                </a:lnTo>
                <a:lnTo>
                  <a:pt x="389731" y="30860"/>
                </a:lnTo>
                <a:lnTo>
                  <a:pt x="401003" y="38654"/>
                </a:lnTo>
                <a:lnTo>
                  <a:pt x="411480" y="47244"/>
                </a:lnTo>
                <a:lnTo>
                  <a:pt x="421481" y="56311"/>
                </a:lnTo>
                <a:lnTo>
                  <a:pt x="430689" y="66174"/>
                </a:lnTo>
                <a:lnTo>
                  <a:pt x="439579" y="76672"/>
                </a:lnTo>
                <a:lnTo>
                  <a:pt x="447358" y="87648"/>
                </a:lnTo>
                <a:lnTo>
                  <a:pt x="454501" y="99101"/>
                </a:lnTo>
                <a:lnTo>
                  <a:pt x="460851" y="111191"/>
                </a:lnTo>
                <a:lnTo>
                  <a:pt x="466408" y="123916"/>
                </a:lnTo>
                <a:lnTo>
                  <a:pt x="471011" y="136960"/>
                </a:lnTo>
                <a:lnTo>
                  <a:pt x="474821" y="150322"/>
                </a:lnTo>
                <a:lnTo>
                  <a:pt x="477679" y="164161"/>
                </a:lnTo>
                <a:lnTo>
                  <a:pt x="479425" y="178318"/>
                </a:lnTo>
                <a:lnTo>
                  <a:pt x="489426" y="180545"/>
                </a:lnTo>
                <a:lnTo>
                  <a:pt x="498951" y="183886"/>
                </a:lnTo>
                <a:lnTo>
                  <a:pt x="508000" y="187863"/>
                </a:lnTo>
                <a:lnTo>
                  <a:pt x="516890" y="192635"/>
                </a:lnTo>
                <a:lnTo>
                  <a:pt x="524986" y="198202"/>
                </a:lnTo>
                <a:lnTo>
                  <a:pt x="532448" y="204565"/>
                </a:lnTo>
                <a:lnTo>
                  <a:pt x="539591" y="211405"/>
                </a:lnTo>
                <a:lnTo>
                  <a:pt x="545941" y="219040"/>
                </a:lnTo>
                <a:lnTo>
                  <a:pt x="551656" y="227153"/>
                </a:lnTo>
                <a:lnTo>
                  <a:pt x="556419" y="235902"/>
                </a:lnTo>
                <a:lnTo>
                  <a:pt x="560546" y="244810"/>
                </a:lnTo>
                <a:lnTo>
                  <a:pt x="563880" y="254513"/>
                </a:lnTo>
                <a:lnTo>
                  <a:pt x="566261" y="264376"/>
                </a:lnTo>
                <a:lnTo>
                  <a:pt x="567849" y="274556"/>
                </a:lnTo>
                <a:lnTo>
                  <a:pt x="568325" y="285055"/>
                </a:lnTo>
                <a:lnTo>
                  <a:pt x="567849" y="295554"/>
                </a:lnTo>
                <a:lnTo>
                  <a:pt x="566420" y="305575"/>
                </a:lnTo>
                <a:lnTo>
                  <a:pt x="564039" y="315437"/>
                </a:lnTo>
                <a:lnTo>
                  <a:pt x="560705" y="324982"/>
                </a:lnTo>
                <a:lnTo>
                  <a:pt x="556578" y="334049"/>
                </a:lnTo>
                <a:lnTo>
                  <a:pt x="551815" y="342638"/>
                </a:lnTo>
                <a:lnTo>
                  <a:pt x="546259" y="350751"/>
                </a:lnTo>
                <a:lnTo>
                  <a:pt x="539909" y="358227"/>
                </a:lnTo>
                <a:lnTo>
                  <a:pt x="533083" y="365226"/>
                </a:lnTo>
                <a:lnTo>
                  <a:pt x="525621" y="371430"/>
                </a:lnTo>
                <a:lnTo>
                  <a:pt x="517525" y="377157"/>
                </a:lnTo>
                <a:lnTo>
                  <a:pt x="508953" y="381929"/>
                </a:lnTo>
                <a:lnTo>
                  <a:pt x="499904" y="386065"/>
                </a:lnTo>
                <a:lnTo>
                  <a:pt x="490538" y="389405"/>
                </a:lnTo>
                <a:lnTo>
                  <a:pt x="480695" y="391632"/>
                </a:lnTo>
                <a:lnTo>
                  <a:pt x="470535" y="393223"/>
                </a:lnTo>
                <a:lnTo>
                  <a:pt x="460058" y="393700"/>
                </a:lnTo>
                <a:lnTo>
                  <a:pt x="345123" y="393700"/>
                </a:lnTo>
                <a:lnTo>
                  <a:pt x="345123" y="352978"/>
                </a:lnTo>
                <a:lnTo>
                  <a:pt x="460058" y="352978"/>
                </a:lnTo>
                <a:lnTo>
                  <a:pt x="468630" y="352501"/>
                </a:lnTo>
                <a:lnTo>
                  <a:pt x="476726" y="350910"/>
                </a:lnTo>
                <a:lnTo>
                  <a:pt x="484505" y="348365"/>
                </a:lnTo>
                <a:lnTo>
                  <a:pt x="491808" y="345025"/>
                </a:lnTo>
                <a:lnTo>
                  <a:pt x="498793" y="340730"/>
                </a:lnTo>
                <a:lnTo>
                  <a:pt x="504984" y="335798"/>
                </a:lnTo>
                <a:lnTo>
                  <a:pt x="510699" y="330072"/>
                </a:lnTo>
                <a:lnTo>
                  <a:pt x="515620" y="323709"/>
                </a:lnTo>
                <a:lnTo>
                  <a:pt x="519748" y="317028"/>
                </a:lnTo>
                <a:lnTo>
                  <a:pt x="523240" y="309552"/>
                </a:lnTo>
                <a:lnTo>
                  <a:pt x="525621" y="301757"/>
                </a:lnTo>
                <a:lnTo>
                  <a:pt x="527209" y="293486"/>
                </a:lnTo>
                <a:lnTo>
                  <a:pt x="527685" y="285055"/>
                </a:lnTo>
                <a:lnTo>
                  <a:pt x="527209" y="276624"/>
                </a:lnTo>
                <a:lnTo>
                  <a:pt x="525621" y="268511"/>
                </a:lnTo>
                <a:lnTo>
                  <a:pt x="523240" y="260558"/>
                </a:lnTo>
                <a:lnTo>
                  <a:pt x="519748" y="253241"/>
                </a:lnTo>
                <a:lnTo>
                  <a:pt x="515620" y="246401"/>
                </a:lnTo>
                <a:lnTo>
                  <a:pt x="510699" y="240038"/>
                </a:lnTo>
                <a:lnTo>
                  <a:pt x="504984" y="234470"/>
                </a:lnTo>
                <a:lnTo>
                  <a:pt x="498793" y="229380"/>
                </a:lnTo>
                <a:lnTo>
                  <a:pt x="491808" y="225085"/>
                </a:lnTo>
                <a:lnTo>
                  <a:pt x="484505" y="221904"/>
                </a:lnTo>
                <a:lnTo>
                  <a:pt x="476726" y="219200"/>
                </a:lnTo>
                <a:lnTo>
                  <a:pt x="468630" y="217609"/>
                </a:lnTo>
                <a:lnTo>
                  <a:pt x="460058" y="217132"/>
                </a:lnTo>
                <a:lnTo>
                  <a:pt x="439896" y="217132"/>
                </a:lnTo>
                <a:lnTo>
                  <a:pt x="439896" y="196771"/>
                </a:lnTo>
                <a:lnTo>
                  <a:pt x="439261" y="184045"/>
                </a:lnTo>
                <a:lnTo>
                  <a:pt x="437833" y="171637"/>
                </a:lnTo>
                <a:lnTo>
                  <a:pt x="435134" y="159389"/>
                </a:lnTo>
                <a:lnTo>
                  <a:pt x="431800" y="147618"/>
                </a:lnTo>
                <a:lnTo>
                  <a:pt x="427514" y="136165"/>
                </a:lnTo>
                <a:lnTo>
                  <a:pt x="422434" y="125189"/>
                </a:lnTo>
                <a:lnTo>
                  <a:pt x="416401" y="114690"/>
                </a:lnTo>
                <a:lnTo>
                  <a:pt x="409734" y="104669"/>
                </a:lnTo>
                <a:lnTo>
                  <a:pt x="402273" y="95443"/>
                </a:lnTo>
                <a:lnTo>
                  <a:pt x="394176" y="86535"/>
                </a:lnTo>
                <a:lnTo>
                  <a:pt x="385445" y="78422"/>
                </a:lnTo>
                <a:lnTo>
                  <a:pt x="375920" y="70787"/>
                </a:lnTo>
                <a:lnTo>
                  <a:pt x="366078" y="64106"/>
                </a:lnTo>
                <a:lnTo>
                  <a:pt x="355600" y="58220"/>
                </a:lnTo>
                <a:lnTo>
                  <a:pt x="344646" y="52971"/>
                </a:lnTo>
                <a:lnTo>
                  <a:pt x="333216" y="48676"/>
                </a:lnTo>
                <a:lnTo>
                  <a:pt x="321469" y="45335"/>
                </a:lnTo>
                <a:lnTo>
                  <a:pt x="309245" y="42790"/>
                </a:lnTo>
                <a:lnTo>
                  <a:pt x="296863" y="41359"/>
                </a:lnTo>
                <a:lnTo>
                  <a:pt x="284163" y="40722"/>
                </a:lnTo>
                <a:lnTo>
                  <a:pt x="271463" y="41359"/>
                </a:lnTo>
                <a:lnTo>
                  <a:pt x="259080" y="42790"/>
                </a:lnTo>
                <a:lnTo>
                  <a:pt x="246856" y="45335"/>
                </a:lnTo>
                <a:lnTo>
                  <a:pt x="235109" y="48676"/>
                </a:lnTo>
                <a:lnTo>
                  <a:pt x="223679" y="52971"/>
                </a:lnTo>
                <a:lnTo>
                  <a:pt x="212725" y="58220"/>
                </a:lnTo>
                <a:lnTo>
                  <a:pt x="202248" y="64106"/>
                </a:lnTo>
                <a:lnTo>
                  <a:pt x="192405" y="70787"/>
                </a:lnTo>
                <a:lnTo>
                  <a:pt x="182880" y="78422"/>
                </a:lnTo>
                <a:lnTo>
                  <a:pt x="174149" y="86535"/>
                </a:lnTo>
                <a:lnTo>
                  <a:pt x="166053" y="95443"/>
                </a:lnTo>
                <a:lnTo>
                  <a:pt x="158591" y="104669"/>
                </a:lnTo>
                <a:lnTo>
                  <a:pt x="151924" y="114690"/>
                </a:lnTo>
                <a:lnTo>
                  <a:pt x="145891" y="125189"/>
                </a:lnTo>
                <a:lnTo>
                  <a:pt x="140811" y="136165"/>
                </a:lnTo>
                <a:lnTo>
                  <a:pt x="136525" y="147618"/>
                </a:lnTo>
                <a:lnTo>
                  <a:pt x="133191" y="159389"/>
                </a:lnTo>
                <a:lnTo>
                  <a:pt x="130493" y="171637"/>
                </a:lnTo>
                <a:lnTo>
                  <a:pt x="129064" y="184045"/>
                </a:lnTo>
                <a:lnTo>
                  <a:pt x="128429" y="196771"/>
                </a:lnTo>
                <a:lnTo>
                  <a:pt x="128429" y="217132"/>
                </a:lnTo>
                <a:lnTo>
                  <a:pt x="108268" y="217132"/>
                </a:lnTo>
                <a:lnTo>
                  <a:pt x="99695" y="217609"/>
                </a:lnTo>
                <a:lnTo>
                  <a:pt x="91599" y="219200"/>
                </a:lnTo>
                <a:lnTo>
                  <a:pt x="83820" y="221904"/>
                </a:lnTo>
                <a:lnTo>
                  <a:pt x="76518" y="225085"/>
                </a:lnTo>
                <a:lnTo>
                  <a:pt x="69533" y="229380"/>
                </a:lnTo>
                <a:lnTo>
                  <a:pt x="63341" y="234470"/>
                </a:lnTo>
                <a:lnTo>
                  <a:pt x="57626" y="240038"/>
                </a:lnTo>
                <a:lnTo>
                  <a:pt x="52705" y="246401"/>
                </a:lnTo>
                <a:lnTo>
                  <a:pt x="48578" y="253241"/>
                </a:lnTo>
                <a:lnTo>
                  <a:pt x="45085" y="260558"/>
                </a:lnTo>
                <a:lnTo>
                  <a:pt x="42704" y="268511"/>
                </a:lnTo>
                <a:lnTo>
                  <a:pt x="41116" y="276624"/>
                </a:lnTo>
                <a:lnTo>
                  <a:pt x="40640" y="285055"/>
                </a:lnTo>
                <a:lnTo>
                  <a:pt x="41116" y="293486"/>
                </a:lnTo>
                <a:lnTo>
                  <a:pt x="42704" y="301757"/>
                </a:lnTo>
                <a:lnTo>
                  <a:pt x="45085" y="309552"/>
                </a:lnTo>
                <a:lnTo>
                  <a:pt x="48578" y="317028"/>
                </a:lnTo>
                <a:lnTo>
                  <a:pt x="52705" y="323709"/>
                </a:lnTo>
                <a:lnTo>
                  <a:pt x="57626" y="330072"/>
                </a:lnTo>
                <a:lnTo>
                  <a:pt x="63341" y="335798"/>
                </a:lnTo>
                <a:lnTo>
                  <a:pt x="69533" y="340730"/>
                </a:lnTo>
                <a:lnTo>
                  <a:pt x="76518" y="345025"/>
                </a:lnTo>
                <a:lnTo>
                  <a:pt x="83820" y="348365"/>
                </a:lnTo>
                <a:lnTo>
                  <a:pt x="91599" y="350910"/>
                </a:lnTo>
                <a:lnTo>
                  <a:pt x="99695" y="352501"/>
                </a:lnTo>
                <a:lnTo>
                  <a:pt x="108268" y="352978"/>
                </a:lnTo>
                <a:lnTo>
                  <a:pt x="223203" y="352978"/>
                </a:lnTo>
                <a:lnTo>
                  <a:pt x="223203" y="393700"/>
                </a:lnTo>
                <a:lnTo>
                  <a:pt x="108268" y="393700"/>
                </a:lnTo>
                <a:lnTo>
                  <a:pt x="97790" y="393223"/>
                </a:lnTo>
                <a:lnTo>
                  <a:pt x="87630" y="391632"/>
                </a:lnTo>
                <a:lnTo>
                  <a:pt x="77788" y="389405"/>
                </a:lnTo>
                <a:lnTo>
                  <a:pt x="68421" y="386065"/>
                </a:lnTo>
                <a:lnTo>
                  <a:pt x="59373" y="381929"/>
                </a:lnTo>
                <a:lnTo>
                  <a:pt x="50800" y="377157"/>
                </a:lnTo>
                <a:lnTo>
                  <a:pt x="42704" y="371430"/>
                </a:lnTo>
                <a:lnTo>
                  <a:pt x="35243" y="365226"/>
                </a:lnTo>
                <a:lnTo>
                  <a:pt x="28416" y="358227"/>
                </a:lnTo>
                <a:lnTo>
                  <a:pt x="22066" y="350751"/>
                </a:lnTo>
                <a:lnTo>
                  <a:pt x="16510" y="342638"/>
                </a:lnTo>
                <a:lnTo>
                  <a:pt x="11748" y="334049"/>
                </a:lnTo>
                <a:lnTo>
                  <a:pt x="7620" y="324982"/>
                </a:lnTo>
                <a:lnTo>
                  <a:pt x="4286" y="315437"/>
                </a:lnTo>
                <a:lnTo>
                  <a:pt x="1905" y="305575"/>
                </a:lnTo>
                <a:lnTo>
                  <a:pt x="476" y="295554"/>
                </a:lnTo>
                <a:lnTo>
                  <a:pt x="0" y="285055"/>
                </a:lnTo>
                <a:lnTo>
                  <a:pt x="476" y="274556"/>
                </a:lnTo>
                <a:lnTo>
                  <a:pt x="2064" y="264376"/>
                </a:lnTo>
                <a:lnTo>
                  <a:pt x="4445" y="254513"/>
                </a:lnTo>
                <a:lnTo>
                  <a:pt x="7779" y="244810"/>
                </a:lnTo>
                <a:lnTo>
                  <a:pt x="11906" y="235902"/>
                </a:lnTo>
                <a:lnTo>
                  <a:pt x="16669" y="227153"/>
                </a:lnTo>
                <a:lnTo>
                  <a:pt x="22384" y="219040"/>
                </a:lnTo>
                <a:lnTo>
                  <a:pt x="28734" y="211405"/>
                </a:lnTo>
                <a:lnTo>
                  <a:pt x="35878" y="204565"/>
                </a:lnTo>
                <a:lnTo>
                  <a:pt x="43339" y="198202"/>
                </a:lnTo>
                <a:lnTo>
                  <a:pt x="51435" y="192635"/>
                </a:lnTo>
                <a:lnTo>
                  <a:pt x="60325" y="187863"/>
                </a:lnTo>
                <a:lnTo>
                  <a:pt x="69374" y="183886"/>
                </a:lnTo>
                <a:lnTo>
                  <a:pt x="78899" y="180545"/>
                </a:lnTo>
                <a:lnTo>
                  <a:pt x="88900" y="178318"/>
                </a:lnTo>
                <a:lnTo>
                  <a:pt x="90646" y="164161"/>
                </a:lnTo>
                <a:lnTo>
                  <a:pt x="93504" y="150322"/>
                </a:lnTo>
                <a:lnTo>
                  <a:pt x="97314" y="136960"/>
                </a:lnTo>
                <a:lnTo>
                  <a:pt x="101918" y="123916"/>
                </a:lnTo>
                <a:lnTo>
                  <a:pt x="107474" y="111191"/>
                </a:lnTo>
                <a:lnTo>
                  <a:pt x="113824" y="99101"/>
                </a:lnTo>
                <a:lnTo>
                  <a:pt x="120968" y="87648"/>
                </a:lnTo>
                <a:lnTo>
                  <a:pt x="128746" y="76672"/>
                </a:lnTo>
                <a:lnTo>
                  <a:pt x="137636" y="66174"/>
                </a:lnTo>
                <a:lnTo>
                  <a:pt x="146844" y="56311"/>
                </a:lnTo>
                <a:lnTo>
                  <a:pt x="156845" y="47244"/>
                </a:lnTo>
                <a:lnTo>
                  <a:pt x="167323" y="38654"/>
                </a:lnTo>
                <a:lnTo>
                  <a:pt x="178594" y="30860"/>
                </a:lnTo>
                <a:lnTo>
                  <a:pt x="190341" y="24020"/>
                </a:lnTo>
                <a:lnTo>
                  <a:pt x="202565" y="17975"/>
                </a:lnTo>
                <a:lnTo>
                  <a:pt x="215106" y="12567"/>
                </a:lnTo>
                <a:lnTo>
                  <a:pt x="228124" y="8113"/>
                </a:lnTo>
                <a:lnTo>
                  <a:pt x="241776" y="4613"/>
                </a:lnTo>
                <a:lnTo>
                  <a:pt x="255588" y="2068"/>
                </a:lnTo>
                <a:lnTo>
                  <a:pt x="269716" y="47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17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Communication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</a:t>
            </a:r>
            <a:r>
              <a:rPr lang="en-US" dirty="0" smtClean="0"/>
              <a:t>Vector Icons</a:t>
            </a:r>
            <a:endParaRPr lang="en-US" dirty="0"/>
          </a:p>
        </p:txBody>
      </p:sp>
      <p:grpSp>
        <p:nvGrpSpPr>
          <p:cNvPr id="138" name="Group 137"/>
          <p:cNvGrpSpPr/>
          <p:nvPr/>
        </p:nvGrpSpPr>
        <p:grpSpPr>
          <a:xfrm>
            <a:off x="11015934" y="1912314"/>
            <a:ext cx="441325" cy="563563"/>
            <a:chOff x="11015663" y="1911350"/>
            <a:chExt cx="441325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9" name="Freeform 138"/>
            <p:cNvSpPr>
              <a:spLocks noEditPoints="1"/>
            </p:cNvSpPr>
            <p:nvPr/>
          </p:nvSpPr>
          <p:spPr bwMode="auto">
            <a:xfrm>
              <a:off x="11060113" y="2230438"/>
              <a:ext cx="350838" cy="244475"/>
            </a:xfrm>
            <a:custGeom>
              <a:avLst/>
              <a:gdLst>
                <a:gd name="T0" fmla="*/ 950 w 2208"/>
                <a:gd name="T1" fmla="*/ 216 h 1539"/>
                <a:gd name="T2" fmla="*/ 737 w 2208"/>
                <a:gd name="T3" fmla="*/ 281 h 1539"/>
                <a:gd name="T4" fmla="*/ 549 w 2208"/>
                <a:gd name="T5" fmla="*/ 395 h 1539"/>
                <a:gd name="T6" fmla="*/ 395 w 2208"/>
                <a:gd name="T7" fmla="*/ 549 h 1539"/>
                <a:gd name="T8" fmla="*/ 281 w 2208"/>
                <a:gd name="T9" fmla="*/ 737 h 1539"/>
                <a:gd name="T10" fmla="*/ 216 w 2208"/>
                <a:gd name="T11" fmla="*/ 950 h 1539"/>
                <a:gd name="T12" fmla="*/ 203 w 2208"/>
                <a:gd name="T13" fmla="*/ 1178 h 1539"/>
                <a:gd name="T14" fmla="*/ 230 w 2208"/>
                <a:gd name="T15" fmla="*/ 1266 h 1539"/>
                <a:gd name="T16" fmla="*/ 300 w 2208"/>
                <a:gd name="T17" fmla="*/ 1324 h 1539"/>
                <a:gd name="T18" fmla="*/ 1847 w 2208"/>
                <a:gd name="T19" fmla="*/ 1335 h 1539"/>
                <a:gd name="T20" fmla="*/ 1934 w 2208"/>
                <a:gd name="T21" fmla="*/ 1309 h 1539"/>
                <a:gd name="T22" fmla="*/ 1992 w 2208"/>
                <a:gd name="T23" fmla="*/ 1239 h 1539"/>
                <a:gd name="T24" fmla="*/ 2004 w 2208"/>
                <a:gd name="T25" fmla="*/ 1103 h 1539"/>
                <a:gd name="T26" fmla="*/ 1975 w 2208"/>
                <a:gd name="T27" fmla="*/ 877 h 1539"/>
                <a:gd name="T28" fmla="*/ 1893 w 2208"/>
                <a:gd name="T29" fmla="*/ 671 h 1539"/>
                <a:gd name="T30" fmla="*/ 1766 w 2208"/>
                <a:gd name="T31" fmla="*/ 494 h 1539"/>
                <a:gd name="T32" fmla="*/ 1600 w 2208"/>
                <a:gd name="T33" fmla="*/ 352 h 1539"/>
                <a:gd name="T34" fmla="*/ 1402 w 2208"/>
                <a:gd name="T35" fmla="*/ 254 h 1539"/>
                <a:gd name="T36" fmla="*/ 1181 w 2208"/>
                <a:gd name="T37" fmla="*/ 207 h 1539"/>
                <a:gd name="T38" fmla="*/ 1190 w 2208"/>
                <a:gd name="T39" fmla="*/ 3 h 1539"/>
                <a:gd name="T40" fmla="*/ 1437 w 2208"/>
                <a:gd name="T41" fmla="*/ 51 h 1539"/>
                <a:gd name="T42" fmla="*/ 1660 w 2208"/>
                <a:gd name="T43" fmla="*/ 151 h 1539"/>
                <a:gd name="T44" fmla="*/ 1854 w 2208"/>
                <a:gd name="T45" fmla="*/ 295 h 1539"/>
                <a:gd name="T46" fmla="*/ 2013 w 2208"/>
                <a:gd name="T47" fmla="*/ 479 h 1539"/>
                <a:gd name="T48" fmla="*/ 2128 w 2208"/>
                <a:gd name="T49" fmla="*/ 693 h 1539"/>
                <a:gd name="T50" fmla="*/ 2194 w 2208"/>
                <a:gd name="T51" fmla="*/ 933 h 1539"/>
                <a:gd name="T52" fmla="*/ 2208 w 2208"/>
                <a:gd name="T53" fmla="*/ 1178 h 1539"/>
                <a:gd name="T54" fmla="*/ 2179 w 2208"/>
                <a:gd name="T55" fmla="*/ 1318 h 1539"/>
                <a:gd name="T56" fmla="*/ 2101 w 2208"/>
                <a:gd name="T57" fmla="*/ 1434 h 1539"/>
                <a:gd name="T58" fmla="*/ 1987 w 2208"/>
                <a:gd name="T59" fmla="*/ 1511 h 1539"/>
                <a:gd name="T60" fmla="*/ 1847 w 2208"/>
                <a:gd name="T61" fmla="*/ 1539 h 1539"/>
                <a:gd name="T62" fmla="*/ 264 w 2208"/>
                <a:gd name="T63" fmla="*/ 1526 h 1539"/>
                <a:gd name="T64" fmla="*/ 140 w 2208"/>
                <a:gd name="T65" fmla="*/ 1464 h 1539"/>
                <a:gd name="T66" fmla="*/ 48 w 2208"/>
                <a:gd name="T67" fmla="*/ 1360 h 1539"/>
                <a:gd name="T68" fmla="*/ 3 w 2208"/>
                <a:gd name="T69" fmla="*/ 1228 h 1539"/>
                <a:gd name="T70" fmla="*/ 3 w 2208"/>
                <a:gd name="T71" fmla="*/ 1018 h 1539"/>
                <a:gd name="T72" fmla="*/ 50 w 2208"/>
                <a:gd name="T73" fmla="*/ 771 h 1539"/>
                <a:gd name="T74" fmla="*/ 151 w 2208"/>
                <a:gd name="T75" fmla="*/ 547 h 1539"/>
                <a:gd name="T76" fmla="*/ 295 w 2208"/>
                <a:gd name="T77" fmla="*/ 352 h 1539"/>
                <a:gd name="T78" fmla="*/ 478 w 2208"/>
                <a:gd name="T79" fmla="*/ 194 h 1539"/>
                <a:gd name="T80" fmla="*/ 693 w 2208"/>
                <a:gd name="T81" fmla="*/ 78 h 1539"/>
                <a:gd name="T82" fmla="*/ 933 w 2208"/>
                <a:gd name="T83" fmla="*/ 12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08" h="1539">
                  <a:moveTo>
                    <a:pt x="1103" y="204"/>
                  </a:moveTo>
                  <a:lnTo>
                    <a:pt x="1026" y="207"/>
                  </a:lnTo>
                  <a:lnTo>
                    <a:pt x="950" y="216"/>
                  </a:lnTo>
                  <a:lnTo>
                    <a:pt x="877" y="232"/>
                  </a:lnTo>
                  <a:lnTo>
                    <a:pt x="805" y="254"/>
                  </a:lnTo>
                  <a:lnTo>
                    <a:pt x="737" y="281"/>
                  </a:lnTo>
                  <a:lnTo>
                    <a:pt x="671" y="314"/>
                  </a:lnTo>
                  <a:lnTo>
                    <a:pt x="608" y="352"/>
                  </a:lnTo>
                  <a:lnTo>
                    <a:pt x="549" y="395"/>
                  </a:lnTo>
                  <a:lnTo>
                    <a:pt x="493" y="442"/>
                  </a:lnTo>
                  <a:lnTo>
                    <a:pt x="442" y="494"/>
                  </a:lnTo>
                  <a:lnTo>
                    <a:pt x="395" y="549"/>
                  </a:lnTo>
                  <a:lnTo>
                    <a:pt x="351" y="608"/>
                  </a:lnTo>
                  <a:lnTo>
                    <a:pt x="314" y="671"/>
                  </a:lnTo>
                  <a:lnTo>
                    <a:pt x="281" y="737"/>
                  </a:lnTo>
                  <a:lnTo>
                    <a:pt x="253" y="806"/>
                  </a:lnTo>
                  <a:lnTo>
                    <a:pt x="232" y="877"/>
                  </a:lnTo>
                  <a:lnTo>
                    <a:pt x="216" y="950"/>
                  </a:lnTo>
                  <a:lnTo>
                    <a:pt x="206" y="1027"/>
                  </a:lnTo>
                  <a:lnTo>
                    <a:pt x="203" y="1103"/>
                  </a:lnTo>
                  <a:lnTo>
                    <a:pt x="203" y="1178"/>
                  </a:lnTo>
                  <a:lnTo>
                    <a:pt x="206" y="1210"/>
                  </a:lnTo>
                  <a:lnTo>
                    <a:pt x="216" y="1239"/>
                  </a:lnTo>
                  <a:lnTo>
                    <a:pt x="230" y="1266"/>
                  </a:lnTo>
                  <a:lnTo>
                    <a:pt x="249" y="1290"/>
                  </a:lnTo>
                  <a:lnTo>
                    <a:pt x="273" y="1309"/>
                  </a:lnTo>
                  <a:lnTo>
                    <a:pt x="300" y="1324"/>
                  </a:lnTo>
                  <a:lnTo>
                    <a:pt x="329" y="1332"/>
                  </a:lnTo>
                  <a:lnTo>
                    <a:pt x="360" y="1335"/>
                  </a:lnTo>
                  <a:lnTo>
                    <a:pt x="1847" y="1335"/>
                  </a:lnTo>
                  <a:lnTo>
                    <a:pt x="1878" y="1332"/>
                  </a:lnTo>
                  <a:lnTo>
                    <a:pt x="1908" y="1324"/>
                  </a:lnTo>
                  <a:lnTo>
                    <a:pt x="1934" y="1309"/>
                  </a:lnTo>
                  <a:lnTo>
                    <a:pt x="1958" y="1290"/>
                  </a:lnTo>
                  <a:lnTo>
                    <a:pt x="1977" y="1266"/>
                  </a:lnTo>
                  <a:lnTo>
                    <a:pt x="1992" y="1239"/>
                  </a:lnTo>
                  <a:lnTo>
                    <a:pt x="2001" y="1210"/>
                  </a:lnTo>
                  <a:lnTo>
                    <a:pt x="2004" y="1178"/>
                  </a:lnTo>
                  <a:lnTo>
                    <a:pt x="2004" y="1103"/>
                  </a:lnTo>
                  <a:lnTo>
                    <a:pt x="2001" y="1027"/>
                  </a:lnTo>
                  <a:lnTo>
                    <a:pt x="1991" y="950"/>
                  </a:lnTo>
                  <a:lnTo>
                    <a:pt x="1975" y="877"/>
                  </a:lnTo>
                  <a:lnTo>
                    <a:pt x="1953" y="806"/>
                  </a:lnTo>
                  <a:lnTo>
                    <a:pt x="1925" y="737"/>
                  </a:lnTo>
                  <a:lnTo>
                    <a:pt x="1893" y="671"/>
                  </a:lnTo>
                  <a:lnTo>
                    <a:pt x="1855" y="608"/>
                  </a:lnTo>
                  <a:lnTo>
                    <a:pt x="1812" y="549"/>
                  </a:lnTo>
                  <a:lnTo>
                    <a:pt x="1766" y="494"/>
                  </a:lnTo>
                  <a:lnTo>
                    <a:pt x="1714" y="442"/>
                  </a:lnTo>
                  <a:lnTo>
                    <a:pt x="1658" y="395"/>
                  </a:lnTo>
                  <a:lnTo>
                    <a:pt x="1600" y="352"/>
                  </a:lnTo>
                  <a:lnTo>
                    <a:pt x="1536" y="314"/>
                  </a:lnTo>
                  <a:lnTo>
                    <a:pt x="1470" y="281"/>
                  </a:lnTo>
                  <a:lnTo>
                    <a:pt x="1402" y="254"/>
                  </a:lnTo>
                  <a:lnTo>
                    <a:pt x="1331" y="232"/>
                  </a:lnTo>
                  <a:lnTo>
                    <a:pt x="1257" y="216"/>
                  </a:lnTo>
                  <a:lnTo>
                    <a:pt x="1181" y="207"/>
                  </a:lnTo>
                  <a:lnTo>
                    <a:pt x="1103" y="204"/>
                  </a:lnTo>
                  <a:close/>
                  <a:moveTo>
                    <a:pt x="1103" y="0"/>
                  </a:moveTo>
                  <a:lnTo>
                    <a:pt x="1190" y="3"/>
                  </a:lnTo>
                  <a:lnTo>
                    <a:pt x="1274" y="12"/>
                  </a:lnTo>
                  <a:lnTo>
                    <a:pt x="1356" y="29"/>
                  </a:lnTo>
                  <a:lnTo>
                    <a:pt x="1437" y="51"/>
                  </a:lnTo>
                  <a:lnTo>
                    <a:pt x="1513" y="78"/>
                  </a:lnTo>
                  <a:lnTo>
                    <a:pt x="1589" y="112"/>
                  </a:lnTo>
                  <a:lnTo>
                    <a:pt x="1660" y="151"/>
                  </a:lnTo>
                  <a:lnTo>
                    <a:pt x="1729" y="194"/>
                  </a:lnTo>
                  <a:lnTo>
                    <a:pt x="1794" y="242"/>
                  </a:lnTo>
                  <a:lnTo>
                    <a:pt x="1854" y="295"/>
                  </a:lnTo>
                  <a:lnTo>
                    <a:pt x="1911" y="352"/>
                  </a:lnTo>
                  <a:lnTo>
                    <a:pt x="1964" y="414"/>
                  </a:lnTo>
                  <a:lnTo>
                    <a:pt x="2013" y="479"/>
                  </a:lnTo>
                  <a:lnTo>
                    <a:pt x="2057" y="547"/>
                  </a:lnTo>
                  <a:lnTo>
                    <a:pt x="2095" y="619"/>
                  </a:lnTo>
                  <a:lnTo>
                    <a:pt x="2128" y="693"/>
                  </a:lnTo>
                  <a:lnTo>
                    <a:pt x="2156" y="771"/>
                  </a:lnTo>
                  <a:lnTo>
                    <a:pt x="2178" y="851"/>
                  </a:lnTo>
                  <a:lnTo>
                    <a:pt x="2194" y="933"/>
                  </a:lnTo>
                  <a:lnTo>
                    <a:pt x="2204" y="1018"/>
                  </a:lnTo>
                  <a:lnTo>
                    <a:pt x="2208" y="1103"/>
                  </a:lnTo>
                  <a:lnTo>
                    <a:pt x="2208" y="1178"/>
                  </a:lnTo>
                  <a:lnTo>
                    <a:pt x="2204" y="1228"/>
                  </a:lnTo>
                  <a:lnTo>
                    <a:pt x="2195" y="1274"/>
                  </a:lnTo>
                  <a:lnTo>
                    <a:pt x="2179" y="1318"/>
                  </a:lnTo>
                  <a:lnTo>
                    <a:pt x="2158" y="1360"/>
                  </a:lnTo>
                  <a:lnTo>
                    <a:pt x="2133" y="1399"/>
                  </a:lnTo>
                  <a:lnTo>
                    <a:pt x="2101" y="1434"/>
                  </a:lnTo>
                  <a:lnTo>
                    <a:pt x="2067" y="1464"/>
                  </a:lnTo>
                  <a:lnTo>
                    <a:pt x="2029" y="1490"/>
                  </a:lnTo>
                  <a:lnTo>
                    <a:pt x="1987" y="1511"/>
                  </a:lnTo>
                  <a:lnTo>
                    <a:pt x="1943" y="1526"/>
                  </a:lnTo>
                  <a:lnTo>
                    <a:pt x="1895" y="1536"/>
                  </a:lnTo>
                  <a:lnTo>
                    <a:pt x="1847" y="1539"/>
                  </a:lnTo>
                  <a:lnTo>
                    <a:pt x="360" y="1539"/>
                  </a:lnTo>
                  <a:lnTo>
                    <a:pt x="312" y="1536"/>
                  </a:lnTo>
                  <a:lnTo>
                    <a:pt x="264" y="1526"/>
                  </a:lnTo>
                  <a:lnTo>
                    <a:pt x="220" y="1511"/>
                  </a:lnTo>
                  <a:lnTo>
                    <a:pt x="179" y="1490"/>
                  </a:lnTo>
                  <a:lnTo>
                    <a:pt x="140" y="1464"/>
                  </a:lnTo>
                  <a:lnTo>
                    <a:pt x="106" y="1434"/>
                  </a:lnTo>
                  <a:lnTo>
                    <a:pt x="74" y="1399"/>
                  </a:lnTo>
                  <a:lnTo>
                    <a:pt x="48" y="1360"/>
                  </a:lnTo>
                  <a:lnTo>
                    <a:pt x="28" y="1318"/>
                  </a:lnTo>
                  <a:lnTo>
                    <a:pt x="13" y="1274"/>
                  </a:lnTo>
                  <a:lnTo>
                    <a:pt x="3" y="1228"/>
                  </a:lnTo>
                  <a:lnTo>
                    <a:pt x="0" y="1178"/>
                  </a:lnTo>
                  <a:lnTo>
                    <a:pt x="0" y="1103"/>
                  </a:lnTo>
                  <a:lnTo>
                    <a:pt x="3" y="1018"/>
                  </a:lnTo>
                  <a:lnTo>
                    <a:pt x="13" y="933"/>
                  </a:lnTo>
                  <a:lnTo>
                    <a:pt x="29" y="851"/>
                  </a:lnTo>
                  <a:lnTo>
                    <a:pt x="50" y="771"/>
                  </a:lnTo>
                  <a:lnTo>
                    <a:pt x="79" y="693"/>
                  </a:lnTo>
                  <a:lnTo>
                    <a:pt x="112" y="619"/>
                  </a:lnTo>
                  <a:lnTo>
                    <a:pt x="151" y="547"/>
                  </a:lnTo>
                  <a:lnTo>
                    <a:pt x="194" y="479"/>
                  </a:lnTo>
                  <a:lnTo>
                    <a:pt x="243" y="414"/>
                  </a:lnTo>
                  <a:lnTo>
                    <a:pt x="295" y="352"/>
                  </a:lnTo>
                  <a:lnTo>
                    <a:pt x="353" y="295"/>
                  </a:lnTo>
                  <a:lnTo>
                    <a:pt x="413" y="242"/>
                  </a:lnTo>
                  <a:lnTo>
                    <a:pt x="478" y="194"/>
                  </a:lnTo>
                  <a:lnTo>
                    <a:pt x="547" y="151"/>
                  </a:lnTo>
                  <a:lnTo>
                    <a:pt x="618" y="112"/>
                  </a:lnTo>
                  <a:lnTo>
                    <a:pt x="693" y="78"/>
                  </a:lnTo>
                  <a:lnTo>
                    <a:pt x="770" y="51"/>
                  </a:lnTo>
                  <a:lnTo>
                    <a:pt x="851" y="29"/>
                  </a:lnTo>
                  <a:lnTo>
                    <a:pt x="933" y="12"/>
                  </a:lnTo>
                  <a:lnTo>
                    <a:pt x="1017" y="3"/>
                  </a:lnTo>
                  <a:lnTo>
                    <a:pt x="1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8"/>
            <p:cNvSpPr>
              <a:spLocks/>
            </p:cNvSpPr>
            <p:nvPr/>
          </p:nvSpPr>
          <p:spPr bwMode="auto">
            <a:xfrm>
              <a:off x="11036301" y="1911350"/>
              <a:ext cx="400050" cy="200025"/>
            </a:xfrm>
            <a:custGeom>
              <a:avLst/>
              <a:gdLst>
                <a:gd name="T0" fmla="*/ 1354 w 2520"/>
                <a:gd name="T1" fmla="*/ 3 h 1262"/>
                <a:gd name="T2" fmla="*/ 1537 w 2520"/>
                <a:gd name="T3" fmla="*/ 30 h 1262"/>
                <a:gd name="T4" fmla="*/ 1709 w 2520"/>
                <a:gd name="T5" fmla="*/ 83 h 1262"/>
                <a:gd name="T6" fmla="*/ 1870 w 2520"/>
                <a:gd name="T7" fmla="*/ 158 h 1262"/>
                <a:gd name="T8" fmla="*/ 2019 w 2520"/>
                <a:gd name="T9" fmla="*/ 255 h 1262"/>
                <a:gd name="T10" fmla="*/ 2151 w 2520"/>
                <a:gd name="T11" fmla="*/ 370 h 1262"/>
                <a:gd name="T12" fmla="*/ 2267 w 2520"/>
                <a:gd name="T13" fmla="*/ 503 h 1262"/>
                <a:gd name="T14" fmla="*/ 2363 w 2520"/>
                <a:gd name="T15" fmla="*/ 651 h 1262"/>
                <a:gd name="T16" fmla="*/ 2438 w 2520"/>
                <a:gd name="T17" fmla="*/ 813 h 1262"/>
                <a:gd name="T18" fmla="*/ 2490 w 2520"/>
                <a:gd name="T19" fmla="*/ 985 h 1262"/>
                <a:gd name="T20" fmla="*/ 2517 w 2520"/>
                <a:gd name="T21" fmla="*/ 1167 h 1262"/>
                <a:gd name="T22" fmla="*/ 2318 w 2520"/>
                <a:gd name="T23" fmla="*/ 1262 h 1262"/>
                <a:gd name="T24" fmla="*/ 2305 w 2520"/>
                <a:gd name="T25" fmla="*/ 1098 h 1262"/>
                <a:gd name="T26" fmla="*/ 2268 w 2520"/>
                <a:gd name="T27" fmla="*/ 942 h 1262"/>
                <a:gd name="T28" fmla="*/ 2210 w 2520"/>
                <a:gd name="T29" fmla="*/ 797 h 1262"/>
                <a:gd name="T30" fmla="*/ 2131 w 2520"/>
                <a:gd name="T31" fmla="*/ 663 h 1262"/>
                <a:gd name="T32" fmla="*/ 2034 w 2520"/>
                <a:gd name="T33" fmla="*/ 542 h 1262"/>
                <a:gd name="T34" fmla="*/ 1921 w 2520"/>
                <a:gd name="T35" fmla="*/ 436 h 1262"/>
                <a:gd name="T36" fmla="*/ 1793 w 2520"/>
                <a:gd name="T37" fmla="*/ 349 h 1262"/>
                <a:gd name="T38" fmla="*/ 1653 w 2520"/>
                <a:gd name="T39" fmla="*/ 280 h 1262"/>
                <a:gd name="T40" fmla="*/ 1502 w 2520"/>
                <a:gd name="T41" fmla="*/ 232 h 1262"/>
                <a:gd name="T42" fmla="*/ 1343 w 2520"/>
                <a:gd name="T43" fmla="*/ 207 h 1262"/>
                <a:gd name="T44" fmla="*/ 1178 w 2520"/>
                <a:gd name="T45" fmla="*/ 207 h 1262"/>
                <a:gd name="T46" fmla="*/ 1019 w 2520"/>
                <a:gd name="T47" fmla="*/ 232 h 1262"/>
                <a:gd name="T48" fmla="*/ 868 w 2520"/>
                <a:gd name="T49" fmla="*/ 280 h 1262"/>
                <a:gd name="T50" fmla="*/ 727 w 2520"/>
                <a:gd name="T51" fmla="*/ 349 h 1262"/>
                <a:gd name="T52" fmla="*/ 600 w 2520"/>
                <a:gd name="T53" fmla="*/ 436 h 1262"/>
                <a:gd name="T54" fmla="*/ 487 w 2520"/>
                <a:gd name="T55" fmla="*/ 542 h 1262"/>
                <a:gd name="T56" fmla="*/ 390 w 2520"/>
                <a:gd name="T57" fmla="*/ 663 h 1262"/>
                <a:gd name="T58" fmla="*/ 311 w 2520"/>
                <a:gd name="T59" fmla="*/ 797 h 1262"/>
                <a:gd name="T60" fmla="*/ 253 w 2520"/>
                <a:gd name="T61" fmla="*/ 942 h 1262"/>
                <a:gd name="T62" fmla="*/ 216 w 2520"/>
                <a:gd name="T63" fmla="*/ 1098 h 1262"/>
                <a:gd name="T64" fmla="*/ 203 w 2520"/>
                <a:gd name="T65" fmla="*/ 1262 h 1262"/>
                <a:gd name="T66" fmla="*/ 4 w 2520"/>
                <a:gd name="T67" fmla="*/ 1167 h 1262"/>
                <a:gd name="T68" fmla="*/ 31 w 2520"/>
                <a:gd name="T69" fmla="*/ 985 h 1262"/>
                <a:gd name="T70" fmla="*/ 82 w 2520"/>
                <a:gd name="T71" fmla="*/ 813 h 1262"/>
                <a:gd name="T72" fmla="*/ 158 w 2520"/>
                <a:gd name="T73" fmla="*/ 651 h 1262"/>
                <a:gd name="T74" fmla="*/ 254 w 2520"/>
                <a:gd name="T75" fmla="*/ 503 h 1262"/>
                <a:gd name="T76" fmla="*/ 369 w 2520"/>
                <a:gd name="T77" fmla="*/ 370 h 1262"/>
                <a:gd name="T78" fmla="*/ 502 w 2520"/>
                <a:gd name="T79" fmla="*/ 255 h 1262"/>
                <a:gd name="T80" fmla="*/ 651 w 2520"/>
                <a:gd name="T81" fmla="*/ 158 h 1262"/>
                <a:gd name="T82" fmla="*/ 812 w 2520"/>
                <a:gd name="T83" fmla="*/ 83 h 1262"/>
                <a:gd name="T84" fmla="*/ 984 w 2520"/>
                <a:gd name="T85" fmla="*/ 30 h 1262"/>
                <a:gd name="T86" fmla="*/ 1167 w 2520"/>
                <a:gd name="T87" fmla="*/ 3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20" h="1262">
                  <a:moveTo>
                    <a:pt x="1260" y="0"/>
                  </a:moveTo>
                  <a:lnTo>
                    <a:pt x="1354" y="3"/>
                  </a:lnTo>
                  <a:lnTo>
                    <a:pt x="1446" y="14"/>
                  </a:lnTo>
                  <a:lnTo>
                    <a:pt x="1537" y="30"/>
                  </a:lnTo>
                  <a:lnTo>
                    <a:pt x="1624" y="54"/>
                  </a:lnTo>
                  <a:lnTo>
                    <a:pt x="1709" y="83"/>
                  </a:lnTo>
                  <a:lnTo>
                    <a:pt x="1791" y="118"/>
                  </a:lnTo>
                  <a:lnTo>
                    <a:pt x="1870" y="158"/>
                  </a:lnTo>
                  <a:lnTo>
                    <a:pt x="1946" y="204"/>
                  </a:lnTo>
                  <a:lnTo>
                    <a:pt x="2019" y="255"/>
                  </a:lnTo>
                  <a:lnTo>
                    <a:pt x="2087" y="310"/>
                  </a:lnTo>
                  <a:lnTo>
                    <a:pt x="2151" y="370"/>
                  </a:lnTo>
                  <a:lnTo>
                    <a:pt x="2211" y="434"/>
                  </a:lnTo>
                  <a:lnTo>
                    <a:pt x="2267" y="503"/>
                  </a:lnTo>
                  <a:lnTo>
                    <a:pt x="2318" y="575"/>
                  </a:lnTo>
                  <a:lnTo>
                    <a:pt x="2363" y="651"/>
                  </a:lnTo>
                  <a:lnTo>
                    <a:pt x="2404" y="730"/>
                  </a:lnTo>
                  <a:lnTo>
                    <a:pt x="2438" y="813"/>
                  </a:lnTo>
                  <a:lnTo>
                    <a:pt x="2468" y="897"/>
                  </a:lnTo>
                  <a:lnTo>
                    <a:pt x="2490" y="985"/>
                  </a:lnTo>
                  <a:lnTo>
                    <a:pt x="2507" y="1075"/>
                  </a:lnTo>
                  <a:lnTo>
                    <a:pt x="2517" y="1167"/>
                  </a:lnTo>
                  <a:lnTo>
                    <a:pt x="2520" y="1262"/>
                  </a:lnTo>
                  <a:lnTo>
                    <a:pt x="2318" y="1262"/>
                  </a:lnTo>
                  <a:lnTo>
                    <a:pt x="2314" y="1179"/>
                  </a:lnTo>
                  <a:lnTo>
                    <a:pt x="2305" y="1098"/>
                  </a:lnTo>
                  <a:lnTo>
                    <a:pt x="2290" y="1019"/>
                  </a:lnTo>
                  <a:lnTo>
                    <a:pt x="2268" y="942"/>
                  </a:lnTo>
                  <a:lnTo>
                    <a:pt x="2242" y="868"/>
                  </a:lnTo>
                  <a:lnTo>
                    <a:pt x="2210" y="797"/>
                  </a:lnTo>
                  <a:lnTo>
                    <a:pt x="2173" y="728"/>
                  </a:lnTo>
                  <a:lnTo>
                    <a:pt x="2131" y="663"/>
                  </a:lnTo>
                  <a:lnTo>
                    <a:pt x="2085" y="600"/>
                  </a:lnTo>
                  <a:lnTo>
                    <a:pt x="2034" y="542"/>
                  </a:lnTo>
                  <a:lnTo>
                    <a:pt x="1980" y="487"/>
                  </a:lnTo>
                  <a:lnTo>
                    <a:pt x="1921" y="436"/>
                  </a:lnTo>
                  <a:lnTo>
                    <a:pt x="1859" y="390"/>
                  </a:lnTo>
                  <a:lnTo>
                    <a:pt x="1793" y="349"/>
                  </a:lnTo>
                  <a:lnTo>
                    <a:pt x="1725" y="311"/>
                  </a:lnTo>
                  <a:lnTo>
                    <a:pt x="1653" y="280"/>
                  </a:lnTo>
                  <a:lnTo>
                    <a:pt x="1579" y="253"/>
                  </a:lnTo>
                  <a:lnTo>
                    <a:pt x="1502" y="232"/>
                  </a:lnTo>
                  <a:lnTo>
                    <a:pt x="1423" y="216"/>
                  </a:lnTo>
                  <a:lnTo>
                    <a:pt x="1343" y="207"/>
                  </a:lnTo>
                  <a:lnTo>
                    <a:pt x="1260" y="204"/>
                  </a:lnTo>
                  <a:lnTo>
                    <a:pt x="1178" y="207"/>
                  </a:lnTo>
                  <a:lnTo>
                    <a:pt x="1097" y="216"/>
                  </a:lnTo>
                  <a:lnTo>
                    <a:pt x="1019" y="232"/>
                  </a:lnTo>
                  <a:lnTo>
                    <a:pt x="942" y="253"/>
                  </a:lnTo>
                  <a:lnTo>
                    <a:pt x="868" y="280"/>
                  </a:lnTo>
                  <a:lnTo>
                    <a:pt x="797" y="311"/>
                  </a:lnTo>
                  <a:lnTo>
                    <a:pt x="727" y="349"/>
                  </a:lnTo>
                  <a:lnTo>
                    <a:pt x="662" y="390"/>
                  </a:lnTo>
                  <a:lnTo>
                    <a:pt x="600" y="436"/>
                  </a:lnTo>
                  <a:lnTo>
                    <a:pt x="541" y="487"/>
                  </a:lnTo>
                  <a:lnTo>
                    <a:pt x="487" y="542"/>
                  </a:lnTo>
                  <a:lnTo>
                    <a:pt x="436" y="600"/>
                  </a:lnTo>
                  <a:lnTo>
                    <a:pt x="390" y="663"/>
                  </a:lnTo>
                  <a:lnTo>
                    <a:pt x="348" y="728"/>
                  </a:lnTo>
                  <a:lnTo>
                    <a:pt x="311" y="797"/>
                  </a:lnTo>
                  <a:lnTo>
                    <a:pt x="279" y="868"/>
                  </a:lnTo>
                  <a:lnTo>
                    <a:pt x="253" y="942"/>
                  </a:lnTo>
                  <a:lnTo>
                    <a:pt x="231" y="1019"/>
                  </a:lnTo>
                  <a:lnTo>
                    <a:pt x="216" y="1098"/>
                  </a:lnTo>
                  <a:lnTo>
                    <a:pt x="206" y="1179"/>
                  </a:lnTo>
                  <a:lnTo>
                    <a:pt x="203" y="1262"/>
                  </a:lnTo>
                  <a:lnTo>
                    <a:pt x="0" y="1262"/>
                  </a:lnTo>
                  <a:lnTo>
                    <a:pt x="4" y="1167"/>
                  </a:lnTo>
                  <a:lnTo>
                    <a:pt x="13" y="1075"/>
                  </a:lnTo>
                  <a:lnTo>
                    <a:pt x="31" y="985"/>
                  </a:lnTo>
                  <a:lnTo>
                    <a:pt x="53" y="897"/>
                  </a:lnTo>
                  <a:lnTo>
                    <a:pt x="82" y="813"/>
                  </a:lnTo>
                  <a:lnTo>
                    <a:pt x="118" y="730"/>
                  </a:lnTo>
                  <a:lnTo>
                    <a:pt x="158" y="651"/>
                  </a:lnTo>
                  <a:lnTo>
                    <a:pt x="203" y="575"/>
                  </a:lnTo>
                  <a:lnTo>
                    <a:pt x="254" y="503"/>
                  </a:lnTo>
                  <a:lnTo>
                    <a:pt x="310" y="434"/>
                  </a:lnTo>
                  <a:lnTo>
                    <a:pt x="369" y="370"/>
                  </a:lnTo>
                  <a:lnTo>
                    <a:pt x="434" y="310"/>
                  </a:lnTo>
                  <a:lnTo>
                    <a:pt x="502" y="255"/>
                  </a:lnTo>
                  <a:lnTo>
                    <a:pt x="574" y="204"/>
                  </a:lnTo>
                  <a:lnTo>
                    <a:pt x="651" y="158"/>
                  </a:lnTo>
                  <a:lnTo>
                    <a:pt x="730" y="118"/>
                  </a:lnTo>
                  <a:lnTo>
                    <a:pt x="812" y="83"/>
                  </a:lnTo>
                  <a:lnTo>
                    <a:pt x="897" y="54"/>
                  </a:lnTo>
                  <a:lnTo>
                    <a:pt x="984" y="30"/>
                  </a:lnTo>
                  <a:lnTo>
                    <a:pt x="1075" y="14"/>
                  </a:lnTo>
                  <a:lnTo>
                    <a:pt x="1167" y="3"/>
                  </a:lnTo>
                  <a:lnTo>
                    <a:pt x="1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9"/>
            <p:cNvSpPr>
              <a:spLocks noEditPoints="1"/>
            </p:cNvSpPr>
            <p:nvPr/>
          </p:nvSpPr>
          <p:spPr bwMode="auto">
            <a:xfrm>
              <a:off x="11095038" y="1973263"/>
              <a:ext cx="282575" cy="284163"/>
            </a:xfrm>
            <a:custGeom>
              <a:avLst/>
              <a:gdLst>
                <a:gd name="T0" fmla="*/ 763 w 1787"/>
                <a:gd name="T1" fmla="*/ 216 h 1788"/>
                <a:gd name="T2" fmla="*/ 582 w 1787"/>
                <a:gd name="T3" fmla="*/ 278 h 1788"/>
                <a:gd name="T4" fmla="*/ 428 w 1787"/>
                <a:gd name="T5" fmla="*/ 384 h 1788"/>
                <a:gd name="T6" fmla="*/ 309 w 1787"/>
                <a:gd name="T7" fmla="*/ 527 h 1788"/>
                <a:gd name="T8" fmla="*/ 231 w 1787"/>
                <a:gd name="T9" fmla="*/ 700 h 1788"/>
                <a:gd name="T10" fmla="*/ 203 w 1787"/>
                <a:gd name="T11" fmla="*/ 894 h 1788"/>
                <a:gd name="T12" fmla="*/ 231 w 1787"/>
                <a:gd name="T13" fmla="*/ 1088 h 1788"/>
                <a:gd name="T14" fmla="*/ 309 w 1787"/>
                <a:gd name="T15" fmla="*/ 1260 h 1788"/>
                <a:gd name="T16" fmla="*/ 428 w 1787"/>
                <a:gd name="T17" fmla="*/ 1404 h 1788"/>
                <a:gd name="T18" fmla="*/ 582 w 1787"/>
                <a:gd name="T19" fmla="*/ 1509 h 1788"/>
                <a:gd name="T20" fmla="*/ 763 w 1787"/>
                <a:gd name="T21" fmla="*/ 1572 h 1788"/>
                <a:gd name="T22" fmla="*/ 960 w 1787"/>
                <a:gd name="T23" fmla="*/ 1581 h 1788"/>
                <a:gd name="T24" fmla="*/ 1147 w 1787"/>
                <a:gd name="T25" fmla="*/ 1536 h 1788"/>
                <a:gd name="T26" fmla="*/ 1311 w 1787"/>
                <a:gd name="T27" fmla="*/ 1444 h 1788"/>
                <a:gd name="T28" fmla="*/ 1442 w 1787"/>
                <a:gd name="T29" fmla="*/ 1311 h 1788"/>
                <a:gd name="T30" fmla="*/ 1535 w 1787"/>
                <a:gd name="T31" fmla="*/ 1148 h 1788"/>
                <a:gd name="T32" fmla="*/ 1581 w 1787"/>
                <a:gd name="T33" fmla="*/ 960 h 1788"/>
                <a:gd name="T34" fmla="*/ 1571 w 1787"/>
                <a:gd name="T35" fmla="*/ 763 h 1788"/>
                <a:gd name="T36" fmla="*/ 1509 w 1787"/>
                <a:gd name="T37" fmla="*/ 583 h 1788"/>
                <a:gd name="T38" fmla="*/ 1403 w 1787"/>
                <a:gd name="T39" fmla="*/ 428 h 1788"/>
                <a:gd name="T40" fmla="*/ 1259 w 1787"/>
                <a:gd name="T41" fmla="*/ 308 h 1788"/>
                <a:gd name="T42" fmla="*/ 1086 w 1787"/>
                <a:gd name="T43" fmla="*/ 231 h 1788"/>
                <a:gd name="T44" fmla="*/ 893 w 1787"/>
                <a:gd name="T45" fmla="*/ 204 h 1788"/>
                <a:gd name="T46" fmla="*/ 1045 w 1787"/>
                <a:gd name="T47" fmla="*/ 13 h 1788"/>
                <a:gd name="T48" fmla="*/ 1258 w 1787"/>
                <a:gd name="T49" fmla="*/ 77 h 1788"/>
                <a:gd name="T50" fmla="*/ 1444 w 1787"/>
                <a:gd name="T51" fmla="*/ 190 h 1788"/>
                <a:gd name="T52" fmla="*/ 1597 w 1787"/>
                <a:gd name="T53" fmla="*/ 343 h 1788"/>
                <a:gd name="T54" fmla="*/ 1709 w 1787"/>
                <a:gd name="T55" fmla="*/ 530 h 1788"/>
                <a:gd name="T56" fmla="*/ 1774 w 1787"/>
                <a:gd name="T57" fmla="*/ 741 h 1788"/>
                <a:gd name="T58" fmla="*/ 1783 w 1787"/>
                <a:gd name="T59" fmla="*/ 971 h 1788"/>
                <a:gd name="T60" fmla="*/ 1737 w 1787"/>
                <a:gd name="T61" fmla="*/ 1190 h 1788"/>
                <a:gd name="T62" fmla="*/ 1639 w 1787"/>
                <a:gd name="T63" fmla="*/ 1385 h 1788"/>
                <a:gd name="T64" fmla="*/ 1499 w 1787"/>
                <a:gd name="T65" fmla="*/ 1550 h 1788"/>
                <a:gd name="T66" fmla="*/ 1323 w 1787"/>
                <a:gd name="T67" fmla="*/ 1678 h 1788"/>
                <a:gd name="T68" fmla="*/ 1119 w 1787"/>
                <a:gd name="T69" fmla="*/ 1759 h 1788"/>
                <a:gd name="T70" fmla="*/ 893 w 1787"/>
                <a:gd name="T71" fmla="*/ 1788 h 1788"/>
                <a:gd name="T72" fmla="*/ 668 w 1787"/>
                <a:gd name="T73" fmla="*/ 1759 h 1788"/>
                <a:gd name="T74" fmla="*/ 464 w 1787"/>
                <a:gd name="T75" fmla="*/ 1678 h 1788"/>
                <a:gd name="T76" fmla="*/ 288 w 1787"/>
                <a:gd name="T77" fmla="*/ 1550 h 1788"/>
                <a:gd name="T78" fmla="*/ 148 w 1787"/>
                <a:gd name="T79" fmla="*/ 1385 h 1788"/>
                <a:gd name="T80" fmla="*/ 50 w 1787"/>
                <a:gd name="T81" fmla="*/ 1190 h 1788"/>
                <a:gd name="T82" fmla="*/ 3 w 1787"/>
                <a:gd name="T83" fmla="*/ 971 h 1788"/>
                <a:gd name="T84" fmla="*/ 13 w 1787"/>
                <a:gd name="T85" fmla="*/ 741 h 1788"/>
                <a:gd name="T86" fmla="*/ 78 w 1787"/>
                <a:gd name="T87" fmla="*/ 530 h 1788"/>
                <a:gd name="T88" fmla="*/ 190 w 1787"/>
                <a:gd name="T89" fmla="*/ 343 h 1788"/>
                <a:gd name="T90" fmla="*/ 343 w 1787"/>
                <a:gd name="T91" fmla="*/ 190 h 1788"/>
                <a:gd name="T92" fmla="*/ 529 w 1787"/>
                <a:gd name="T93" fmla="*/ 77 h 1788"/>
                <a:gd name="T94" fmla="*/ 741 w 1787"/>
                <a:gd name="T95" fmla="*/ 13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87" h="1788">
                  <a:moveTo>
                    <a:pt x="893" y="204"/>
                  </a:moveTo>
                  <a:lnTo>
                    <a:pt x="828" y="207"/>
                  </a:lnTo>
                  <a:lnTo>
                    <a:pt x="763" y="216"/>
                  </a:lnTo>
                  <a:lnTo>
                    <a:pt x="700" y="231"/>
                  </a:lnTo>
                  <a:lnTo>
                    <a:pt x="640" y="252"/>
                  </a:lnTo>
                  <a:lnTo>
                    <a:pt x="582" y="278"/>
                  </a:lnTo>
                  <a:lnTo>
                    <a:pt x="528" y="308"/>
                  </a:lnTo>
                  <a:lnTo>
                    <a:pt x="476" y="344"/>
                  </a:lnTo>
                  <a:lnTo>
                    <a:pt x="428" y="384"/>
                  </a:lnTo>
                  <a:lnTo>
                    <a:pt x="384" y="428"/>
                  </a:lnTo>
                  <a:lnTo>
                    <a:pt x="344" y="477"/>
                  </a:lnTo>
                  <a:lnTo>
                    <a:pt x="309" y="527"/>
                  </a:lnTo>
                  <a:lnTo>
                    <a:pt x="277" y="583"/>
                  </a:lnTo>
                  <a:lnTo>
                    <a:pt x="252" y="640"/>
                  </a:lnTo>
                  <a:lnTo>
                    <a:pt x="231" y="700"/>
                  </a:lnTo>
                  <a:lnTo>
                    <a:pt x="216" y="763"/>
                  </a:lnTo>
                  <a:lnTo>
                    <a:pt x="206" y="827"/>
                  </a:lnTo>
                  <a:lnTo>
                    <a:pt x="203" y="894"/>
                  </a:lnTo>
                  <a:lnTo>
                    <a:pt x="206" y="960"/>
                  </a:lnTo>
                  <a:lnTo>
                    <a:pt x="216" y="1025"/>
                  </a:lnTo>
                  <a:lnTo>
                    <a:pt x="231" y="1088"/>
                  </a:lnTo>
                  <a:lnTo>
                    <a:pt x="252" y="1148"/>
                  </a:lnTo>
                  <a:lnTo>
                    <a:pt x="277" y="1205"/>
                  </a:lnTo>
                  <a:lnTo>
                    <a:pt x="309" y="1260"/>
                  </a:lnTo>
                  <a:lnTo>
                    <a:pt x="344" y="1311"/>
                  </a:lnTo>
                  <a:lnTo>
                    <a:pt x="384" y="1359"/>
                  </a:lnTo>
                  <a:lnTo>
                    <a:pt x="428" y="1404"/>
                  </a:lnTo>
                  <a:lnTo>
                    <a:pt x="476" y="1444"/>
                  </a:lnTo>
                  <a:lnTo>
                    <a:pt x="528" y="1479"/>
                  </a:lnTo>
                  <a:lnTo>
                    <a:pt x="582" y="1509"/>
                  </a:lnTo>
                  <a:lnTo>
                    <a:pt x="640" y="1536"/>
                  </a:lnTo>
                  <a:lnTo>
                    <a:pt x="700" y="1557"/>
                  </a:lnTo>
                  <a:lnTo>
                    <a:pt x="763" y="1572"/>
                  </a:lnTo>
                  <a:lnTo>
                    <a:pt x="828" y="1581"/>
                  </a:lnTo>
                  <a:lnTo>
                    <a:pt x="893" y="1584"/>
                  </a:lnTo>
                  <a:lnTo>
                    <a:pt x="960" y="1581"/>
                  </a:lnTo>
                  <a:lnTo>
                    <a:pt x="1024" y="1572"/>
                  </a:lnTo>
                  <a:lnTo>
                    <a:pt x="1086" y="1557"/>
                  </a:lnTo>
                  <a:lnTo>
                    <a:pt x="1147" y="1536"/>
                  </a:lnTo>
                  <a:lnTo>
                    <a:pt x="1205" y="1509"/>
                  </a:lnTo>
                  <a:lnTo>
                    <a:pt x="1259" y="1479"/>
                  </a:lnTo>
                  <a:lnTo>
                    <a:pt x="1311" y="1444"/>
                  </a:lnTo>
                  <a:lnTo>
                    <a:pt x="1358" y="1404"/>
                  </a:lnTo>
                  <a:lnTo>
                    <a:pt x="1403" y="1359"/>
                  </a:lnTo>
                  <a:lnTo>
                    <a:pt x="1442" y="1311"/>
                  </a:lnTo>
                  <a:lnTo>
                    <a:pt x="1478" y="1260"/>
                  </a:lnTo>
                  <a:lnTo>
                    <a:pt x="1509" y="1205"/>
                  </a:lnTo>
                  <a:lnTo>
                    <a:pt x="1535" y="1148"/>
                  </a:lnTo>
                  <a:lnTo>
                    <a:pt x="1556" y="1088"/>
                  </a:lnTo>
                  <a:lnTo>
                    <a:pt x="1571" y="1025"/>
                  </a:lnTo>
                  <a:lnTo>
                    <a:pt x="1581" y="960"/>
                  </a:lnTo>
                  <a:lnTo>
                    <a:pt x="1584" y="894"/>
                  </a:lnTo>
                  <a:lnTo>
                    <a:pt x="1581" y="827"/>
                  </a:lnTo>
                  <a:lnTo>
                    <a:pt x="1571" y="763"/>
                  </a:lnTo>
                  <a:lnTo>
                    <a:pt x="1556" y="700"/>
                  </a:lnTo>
                  <a:lnTo>
                    <a:pt x="1535" y="640"/>
                  </a:lnTo>
                  <a:lnTo>
                    <a:pt x="1509" y="583"/>
                  </a:lnTo>
                  <a:lnTo>
                    <a:pt x="1478" y="527"/>
                  </a:lnTo>
                  <a:lnTo>
                    <a:pt x="1442" y="477"/>
                  </a:lnTo>
                  <a:lnTo>
                    <a:pt x="1403" y="428"/>
                  </a:lnTo>
                  <a:lnTo>
                    <a:pt x="1358" y="384"/>
                  </a:lnTo>
                  <a:lnTo>
                    <a:pt x="1311" y="344"/>
                  </a:lnTo>
                  <a:lnTo>
                    <a:pt x="1259" y="308"/>
                  </a:lnTo>
                  <a:lnTo>
                    <a:pt x="1205" y="278"/>
                  </a:lnTo>
                  <a:lnTo>
                    <a:pt x="1147" y="252"/>
                  </a:lnTo>
                  <a:lnTo>
                    <a:pt x="1086" y="231"/>
                  </a:lnTo>
                  <a:lnTo>
                    <a:pt x="1024" y="216"/>
                  </a:lnTo>
                  <a:lnTo>
                    <a:pt x="960" y="207"/>
                  </a:lnTo>
                  <a:lnTo>
                    <a:pt x="893" y="204"/>
                  </a:lnTo>
                  <a:close/>
                  <a:moveTo>
                    <a:pt x="893" y="0"/>
                  </a:moveTo>
                  <a:lnTo>
                    <a:pt x="970" y="3"/>
                  </a:lnTo>
                  <a:lnTo>
                    <a:pt x="1045" y="13"/>
                  </a:lnTo>
                  <a:lnTo>
                    <a:pt x="1119" y="29"/>
                  </a:lnTo>
                  <a:lnTo>
                    <a:pt x="1190" y="51"/>
                  </a:lnTo>
                  <a:lnTo>
                    <a:pt x="1258" y="77"/>
                  </a:lnTo>
                  <a:lnTo>
                    <a:pt x="1323" y="110"/>
                  </a:lnTo>
                  <a:lnTo>
                    <a:pt x="1385" y="148"/>
                  </a:lnTo>
                  <a:lnTo>
                    <a:pt x="1444" y="190"/>
                  </a:lnTo>
                  <a:lnTo>
                    <a:pt x="1499" y="237"/>
                  </a:lnTo>
                  <a:lnTo>
                    <a:pt x="1550" y="288"/>
                  </a:lnTo>
                  <a:lnTo>
                    <a:pt x="1597" y="343"/>
                  </a:lnTo>
                  <a:lnTo>
                    <a:pt x="1639" y="402"/>
                  </a:lnTo>
                  <a:lnTo>
                    <a:pt x="1677" y="464"/>
                  </a:lnTo>
                  <a:lnTo>
                    <a:pt x="1709" y="530"/>
                  </a:lnTo>
                  <a:lnTo>
                    <a:pt x="1737" y="598"/>
                  </a:lnTo>
                  <a:lnTo>
                    <a:pt x="1759" y="669"/>
                  </a:lnTo>
                  <a:lnTo>
                    <a:pt x="1774" y="741"/>
                  </a:lnTo>
                  <a:lnTo>
                    <a:pt x="1783" y="817"/>
                  </a:lnTo>
                  <a:lnTo>
                    <a:pt x="1787" y="894"/>
                  </a:lnTo>
                  <a:lnTo>
                    <a:pt x="1783" y="971"/>
                  </a:lnTo>
                  <a:lnTo>
                    <a:pt x="1774" y="1047"/>
                  </a:lnTo>
                  <a:lnTo>
                    <a:pt x="1759" y="1119"/>
                  </a:lnTo>
                  <a:lnTo>
                    <a:pt x="1737" y="1190"/>
                  </a:lnTo>
                  <a:lnTo>
                    <a:pt x="1709" y="1258"/>
                  </a:lnTo>
                  <a:lnTo>
                    <a:pt x="1677" y="1324"/>
                  </a:lnTo>
                  <a:lnTo>
                    <a:pt x="1639" y="1385"/>
                  </a:lnTo>
                  <a:lnTo>
                    <a:pt x="1597" y="1445"/>
                  </a:lnTo>
                  <a:lnTo>
                    <a:pt x="1550" y="1500"/>
                  </a:lnTo>
                  <a:lnTo>
                    <a:pt x="1499" y="1550"/>
                  </a:lnTo>
                  <a:lnTo>
                    <a:pt x="1444" y="1598"/>
                  </a:lnTo>
                  <a:lnTo>
                    <a:pt x="1385" y="1640"/>
                  </a:lnTo>
                  <a:lnTo>
                    <a:pt x="1323" y="1678"/>
                  </a:lnTo>
                  <a:lnTo>
                    <a:pt x="1258" y="1710"/>
                  </a:lnTo>
                  <a:lnTo>
                    <a:pt x="1190" y="1737"/>
                  </a:lnTo>
                  <a:lnTo>
                    <a:pt x="1119" y="1759"/>
                  </a:lnTo>
                  <a:lnTo>
                    <a:pt x="1045" y="1775"/>
                  </a:lnTo>
                  <a:lnTo>
                    <a:pt x="970" y="1785"/>
                  </a:lnTo>
                  <a:lnTo>
                    <a:pt x="893" y="1788"/>
                  </a:lnTo>
                  <a:lnTo>
                    <a:pt x="817" y="1785"/>
                  </a:lnTo>
                  <a:lnTo>
                    <a:pt x="741" y="1775"/>
                  </a:lnTo>
                  <a:lnTo>
                    <a:pt x="668" y="1759"/>
                  </a:lnTo>
                  <a:lnTo>
                    <a:pt x="598" y="1737"/>
                  </a:lnTo>
                  <a:lnTo>
                    <a:pt x="529" y="1710"/>
                  </a:lnTo>
                  <a:lnTo>
                    <a:pt x="464" y="1678"/>
                  </a:lnTo>
                  <a:lnTo>
                    <a:pt x="401" y="1640"/>
                  </a:lnTo>
                  <a:lnTo>
                    <a:pt x="343" y="1598"/>
                  </a:lnTo>
                  <a:lnTo>
                    <a:pt x="288" y="1550"/>
                  </a:lnTo>
                  <a:lnTo>
                    <a:pt x="236" y="1500"/>
                  </a:lnTo>
                  <a:lnTo>
                    <a:pt x="190" y="1445"/>
                  </a:lnTo>
                  <a:lnTo>
                    <a:pt x="148" y="1385"/>
                  </a:lnTo>
                  <a:lnTo>
                    <a:pt x="110" y="1324"/>
                  </a:lnTo>
                  <a:lnTo>
                    <a:pt x="78" y="1258"/>
                  </a:lnTo>
                  <a:lnTo>
                    <a:pt x="50" y="1190"/>
                  </a:lnTo>
                  <a:lnTo>
                    <a:pt x="28" y="1119"/>
                  </a:lnTo>
                  <a:lnTo>
                    <a:pt x="13" y="1047"/>
                  </a:lnTo>
                  <a:lnTo>
                    <a:pt x="3" y="971"/>
                  </a:lnTo>
                  <a:lnTo>
                    <a:pt x="0" y="894"/>
                  </a:lnTo>
                  <a:lnTo>
                    <a:pt x="3" y="817"/>
                  </a:lnTo>
                  <a:lnTo>
                    <a:pt x="13" y="741"/>
                  </a:lnTo>
                  <a:lnTo>
                    <a:pt x="28" y="669"/>
                  </a:lnTo>
                  <a:lnTo>
                    <a:pt x="50" y="598"/>
                  </a:lnTo>
                  <a:lnTo>
                    <a:pt x="78" y="530"/>
                  </a:lnTo>
                  <a:lnTo>
                    <a:pt x="110" y="464"/>
                  </a:lnTo>
                  <a:lnTo>
                    <a:pt x="148" y="402"/>
                  </a:lnTo>
                  <a:lnTo>
                    <a:pt x="190" y="343"/>
                  </a:lnTo>
                  <a:lnTo>
                    <a:pt x="236" y="288"/>
                  </a:lnTo>
                  <a:lnTo>
                    <a:pt x="288" y="237"/>
                  </a:lnTo>
                  <a:lnTo>
                    <a:pt x="343" y="190"/>
                  </a:lnTo>
                  <a:lnTo>
                    <a:pt x="401" y="148"/>
                  </a:lnTo>
                  <a:lnTo>
                    <a:pt x="464" y="110"/>
                  </a:lnTo>
                  <a:lnTo>
                    <a:pt x="529" y="77"/>
                  </a:lnTo>
                  <a:lnTo>
                    <a:pt x="598" y="51"/>
                  </a:lnTo>
                  <a:lnTo>
                    <a:pt x="668" y="29"/>
                  </a:lnTo>
                  <a:lnTo>
                    <a:pt x="741" y="13"/>
                  </a:lnTo>
                  <a:lnTo>
                    <a:pt x="817" y="3"/>
                  </a:lnTo>
                  <a:lnTo>
                    <a:pt x="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>
              <a:off x="11031538" y="2065338"/>
              <a:ext cx="77788" cy="117475"/>
            </a:xfrm>
            <a:custGeom>
              <a:avLst/>
              <a:gdLst>
                <a:gd name="T0" fmla="*/ 278 w 490"/>
                <a:gd name="T1" fmla="*/ 0 h 743"/>
                <a:gd name="T2" fmla="*/ 318 w 490"/>
                <a:gd name="T3" fmla="*/ 3 h 743"/>
                <a:gd name="T4" fmla="*/ 355 w 490"/>
                <a:gd name="T5" fmla="*/ 11 h 743"/>
                <a:gd name="T6" fmla="*/ 391 w 490"/>
                <a:gd name="T7" fmla="*/ 25 h 743"/>
                <a:gd name="T8" fmla="*/ 424 w 490"/>
                <a:gd name="T9" fmla="*/ 42 h 743"/>
                <a:gd name="T10" fmla="*/ 444 w 490"/>
                <a:gd name="T11" fmla="*/ 57 h 743"/>
                <a:gd name="T12" fmla="*/ 460 w 490"/>
                <a:gd name="T13" fmla="*/ 75 h 743"/>
                <a:gd name="T14" fmla="*/ 473 w 490"/>
                <a:gd name="T15" fmla="*/ 94 h 743"/>
                <a:gd name="T16" fmla="*/ 483 w 490"/>
                <a:gd name="T17" fmla="*/ 116 h 743"/>
                <a:gd name="T18" fmla="*/ 488 w 490"/>
                <a:gd name="T19" fmla="*/ 138 h 743"/>
                <a:gd name="T20" fmla="*/ 490 w 490"/>
                <a:gd name="T21" fmla="*/ 162 h 743"/>
                <a:gd name="T22" fmla="*/ 490 w 490"/>
                <a:gd name="T23" fmla="*/ 581 h 743"/>
                <a:gd name="T24" fmla="*/ 488 w 490"/>
                <a:gd name="T25" fmla="*/ 606 h 743"/>
                <a:gd name="T26" fmla="*/ 483 w 490"/>
                <a:gd name="T27" fmla="*/ 628 h 743"/>
                <a:gd name="T28" fmla="*/ 473 w 490"/>
                <a:gd name="T29" fmla="*/ 650 h 743"/>
                <a:gd name="T30" fmla="*/ 460 w 490"/>
                <a:gd name="T31" fmla="*/ 669 h 743"/>
                <a:gd name="T32" fmla="*/ 444 w 490"/>
                <a:gd name="T33" fmla="*/ 687 h 743"/>
                <a:gd name="T34" fmla="*/ 424 w 490"/>
                <a:gd name="T35" fmla="*/ 701 h 743"/>
                <a:gd name="T36" fmla="*/ 391 w 490"/>
                <a:gd name="T37" fmla="*/ 719 h 743"/>
                <a:gd name="T38" fmla="*/ 355 w 490"/>
                <a:gd name="T39" fmla="*/ 732 h 743"/>
                <a:gd name="T40" fmla="*/ 318 w 490"/>
                <a:gd name="T41" fmla="*/ 740 h 743"/>
                <a:gd name="T42" fmla="*/ 278 w 490"/>
                <a:gd name="T43" fmla="*/ 743 h 743"/>
                <a:gd name="T44" fmla="*/ 237 w 490"/>
                <a:gd name="T45" fmla="*/ 740 h 743"/>
                <a:gd name="T46" fmla="*/ 198 w 490"/>
                <a:gd name="T47" fmla="*/ 731 h 743"/>
                <a:gd name="T48" fmla="*/ 161 w 490"/>
                <a:gd name="T49" fmla="*/ 717 h 743"/>
                <a:gd name="T50" fmla="*/ 127 w 490"/>
                <a:gd name="T51" fmla="*/ 698 h 743"/>
                <a:gd name="T52" fmla="*/ 95 w 490"/>
                <a:gd name="T53" fmla="*/ 675 h 743"/>
                <a:gd name="T54" fmla="*/ 68 w 490"/>
                <a:gd name="T55" fmla="*/ 648 h 743"/>
                <a:gd name="T56" fmla="*/ 45 w 490"/>
                <a:gd name="T57" fmla="*/ 616 h 743"/>
                <a:gd name="T58" fmla="*/ 26 w 490"/>
                <a:gd name="T59" fmla="*/ 582 h 743"/>
                <a:gd name="T60" fmla="*/ 12 w 490"/>
                <a:gd name="T61" fmla="*/ 545 h 743"/>
                <a:gd name="T62" fmla="*/ 3 w 490"/>
                <a:gd name="T63" fmla="*/ 506 h 743"/>
                <a:gd name="T64" fmla="*/ 0 w 490"/>
                <a:gd name="T65" fmla="*/ 465 h 743"/>
                <a:gd name="T66" fmla="*/ 0 w 490"/>
                <a:gd name="T67" fmla="*/ 279 h 743"/>
                <a:gd name="T68" fmla="*/ 3 w 490"/>
                <a:gd name="T69" fmla="*/ 238 h 743"/>
                <a:gd name="T70" fmla="*/ 12 w 490"/>
                <a:gd name="T71" fmla="*/ 199 h 743"/>
                <a:gd name="T72" fmla="*/ 26 w 490"/>
                <a:gd name="T73" fmla="*/ 161 h 743"/>
                <a:gd name="T74" fmla="*/ 45 w 490"/>
                <a:gd name="T75" fmla="*/ 128 h 743"/>
                <a:gd name="T76" fmla="*/ 68 w 490"/>
                <a:gd name="T77" fmla="*/ 96 h 743"/>
                <a:gd name="T78" fmla="*/ 95 w 490"/>
                <a:gd name="T79" fmla="*/ 69 h 743"/>
                <a:gd name="T80" fmla="*/ 127 w 490"/>
                <a:gd name="T81" fmla="*/ 46 h 743"/>
                <a:gd name="T82" fmla="*/ 161 w 490"/>
                <a:gd name="T83" fmla="*/ 26 h 743"/>
                <a:gd name="T84" fmla="*/ 198 w 490"/>
                <a:gd name="T85" fmla="*/ 12 h 743"/>
                <a:gd name="T86" fmla="*/ 237 w 490"/>
                <a:gd name="T87" fmla="*/ 3 h 743"/>
                <a:gd name="T88" fmla="*/ 278 w 490"/>
                <a:gd name="T89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0" h="743">
                  <a:moveTo>
                    <a:pt x="278" y="0"/>
                  </a:moveTo>
                  <a:lnTo>
                    <a:pt x="318" y="3"/>
                  </a:lnTo>
                  <a:lnTo>
                    <a:pt x="355" y="11"/>
                  </a:lnTo>
                  <a:lnTo>
                    <a:pt x="391" y="25"/>
                  </a:lnTo>
                  <a:lnTo>
                    <a:pt x="424" y="42"/>
                  </a:lnTo>
                  <a:lnTo>
                    <a:pt x="444" y="57"/>
                  </a:lnTo>
                  <a:lnTo>
                    <a:pt x="460" y="75"/>
                  </a:lnTo>
                  <a:lnTo>
                    <a:pt x="473" y="94"/>
                  </a:lnTo>
                  <a:lnTo>
                    <a:pt x="483" y="116"/>
                  </a:lnTo>
                  <a:lnTo>
                    <a:pt x="488" y="138"/>
                  </a:lnTo>
                  <a:lnTo>
                    <a:pt x="490" y="162"/>
                  </a:lnTo>
                  <a:lnTo>
                    <a:pt x="490" y="581"/>
                  </a:lnTo>
                  <a:lnTo>
                    <a:pt x="488" y="606"/>
                  </a:lnTo>
                  <a:lnTo>
                    <a:pt x="483" y="628"/>
                  </a:lnTo>
                  <a:lnTo>
                    <a:pt x="473" y="650"/>
                  </a:lnTo>
                  <a:lnTo>
                    <a:pt x="460" y="669"/>
                  </a:lnTo>
                  <a:lnTo>
                    <a:pt x="444" y="687"/>
                  </a:lnTo>
                  <a:lnTo>
                    <a:pt x="424" y="701"/>
                  </a:lnTo>
                  <a:lnTo>
                    <a:pt x="391" y="719"/>
                  </a:lnTo>
                  <a:lnTo>
                    <a:pt x="355" y="732"/>
                  </a:lnTo>
                  <a:lnTo>
                    <a:pt x="318" y="740"/>
                  </a:lnTo>
                  <a:lnTo>
                    <a:pt x="278" y="743"/>
                  </a:lnTo>
                  <a:lnTo>
                    <a:pt x="237" y="740"/>
                  </a:lnTo>
                  <a:lnTo>
                    <a:pt x="198" y="731"/>
                  </a:lnTo>
                  <a:lnTo>
                    <a:pt x="161" y="717"/>
                  </a:lnTo>
                  <a:lnTo>
                    <a:pt x="127" y="698"/>
                  </a:lnTo>
                  <a:lnTo>
                    <a:pt x="95" y="675"/>
                  </a:lnTo>
                  <a:lnTo>
                    <a:pt x="68" y="648"/>
                  </a:lnTo>
                  <a:lnTo>
                    <a:pt x="45" y="616"/>
                  </a:lnTo>
                  <a:lnTo>
                    <a:pt x="26" y="582"/>
                  </a:lnTo>
                  <a:lnTo>
                    <a:pt x="12" y="545"/>
                  </a:lnTo>
                  <a:lnTo>
                    <a:pt x="3" y="506"/>
                  </a:lnTo>
                  <a:lnTo>
                    <a:pt x="0" y="465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9"/>
                  </a:lnTo>
                  <a:lnTo>
                    <a:pt x="26" y="161"/>
                  </a:lnTo>
                  <a:lnTo>
                    <a:pt x="45" y="128"/>
                  </a:lnTo>
                  <a:lnTo>
                    <a:pt x="68" y="96"/>
                  </a:lnTo>
                  <a:lnTo>
                    <a:pt x="95" y="69"/>
                  </a:lnTo>
                  <a:lnTo>
                    <a:pt x="127" y="46"/>
                  </a:lnTo>
                  <a:lnTo>
                    <a:pt x="161" y="26"/>
                  </a:lnTo>
                  <a:lnTo>
                    <a:pt x="198" y="12"/>
                  </a:lnTo>
                  <a:lnTo>
                    <a:pt x="237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1"/>
            <p:cNvSpPr>
              <a:spLocks noEditPoints="1"/>
            </p:cNvSpPr>
            <p:nvPr/>
          </p:nvSpPr>
          <p:spPr bwMode="auto">
            <a:xfrm>
              <a:off x="11015663" y="2049463"/>
              <a:ext cx="109538" cy="150813"/>
            </a:xfrm>
            <a:custGeom>
              <a:avLst/>
              <a:gdLst>
                <a:gd name="T0" fmla="*/ 348 w 694"/>
                <a:gd name="T1" fmla="*/ 206 h 946"/>
                <a:gd name="T2" fmla="*/ 291 w 694"/>
                <a:gd name="T3" fmla="*/ 227 h 946"/>
                <a:gd name="T4" fmla="*/ 245 w 694"/>
                <a:gd name="T5" fmla="*/ 266 h 946"/>
                <a:gd name="T6" fmla="*/ 215 w 694"/>
                <a:gd name="T7" fmla="*/ 318 h 946"/>
                <a:gd name="T8" fmla="*/ 204 w 694"/>
                <a:gd name="T9" fmla="*/ 380 h 946"/>
                <a:gd name="T10" fmla="*/ 206 w 694"/>
                <a:gd name="T11" fmla="*/ 598 h 946"/>
                <a:gd name="T12" fmla="*/ 228 w 694"/>
                <a:gd name="T13" fmla="*/ 655 h 946"/>
                <a:gd name="T14" fmla="*/ 266 w 694"/>
                <a:gd name="T15" fmla="*/ 701 h 946"/>
                <a:gd name="T16" fmla="*/ 318 w 694"/>
                <a:gd name="T17" fmla="*/ 731 h 946"/>
                <a:gd name="T18" fmla="*/ 380 w 694"/>
                <a:gd name="T19" fmla="*/ 742 h 946"/>
                <a:gd name="T20" fmla="*/ 443 w 694"/>
                <a:gd name="T21" fmla="*/ 730 h 946"/>
                <a:gd name="T22" fmla="*/ 482 w 694"/>
                <a:gd name="T23" fmla="*/ 707 h 946"/>
                <a:gd name="T24" fmla="*/ 491 w 694"/>
                <a:gd name="T25" fmla="*/ 682 h 946"/>
                <a:gd name="T26" fmla="*/ 489 w 694"/>
                <a:gd name="T27" fmla="*/ 250 h 946"/>
                <a:gd name="T28" fmla="*/ 472 w 694"/>
                <a:gd name="T29" fmla="*/ 230 h 946"/>
                <a:gd name="T30" fmla="*/ 412 w 694"/>
                <a:gd name="T31" fmla="*/ 206 h 946"/>
                <a:gd name="T32" fmla="*/ 380 w 694"/>
                <a:gd name="T33" fmla="*/ 0 h 946"/>
                <a:gd name="T34" fmla="*/ 464 w 694"/>
                <a:gd name="T35" fmla="*/ 9 h 946"/>
                <a:gd name="T36" fmla="*/ 544 w 694"/>
                <a:gd name="T37" fmla="*/ 36 h 946"/>
                <a:gd name="T38" fmla="*/ 609 w 694"/>
                <a:gd name="T39" fmla="*/ 79 h 946"/>
                <a:gd name="T40" fmla="*/ 655 w 694"/>
                <a:gd name="T41" fmla="*/ 130 h 946"/>
                <a:gd name="T42" fmla="*/ 684 w 694"/>
                <a:gd name="T43" fmla="*/ 193 h 946"/>
                <a:gd name="T44" fmla="*/ 694 w 694"/>
                <a:gd name="T45" fmla="*/ 263 h 946"/>
                <a:gd name="T46" fmla="*/ 691 w 694"/>
                <a:gd name="T47" fmla="*/ 717 h 946"/>
                <a:gd name="T48" fmla="*/ 672 w 694"/>
                <a:gd name="T49" fmla="*/ 784 h 946"/>
                <a:gd name="T50" fmla="*/ 634 w 694"/>
                <a:gd name="T51" fmla="*/ 843 h 946"/>
                <a:gd name="T52" fmla="*/ 580 w 694"/>
                <a:gd name="T53" fmla="*/ 888 h 946"/>
                <a:gd name="T54" fmla="*/ 505 w 694"/>
                <a:gd name="T55" fmla="*/ 925 h 946"/>
                <a:gd name="T56" fmla="*/ 422 w 694"/>
                <a:gd name="T57" fmla="*/ 943 h 946"/>
                <a:gd name="T58" fmla="*/ 332 w 694"/>
                <a:gd name="T59" fmla="*/ 943 h 946"/>
                <a:gd name="T60" fmla="*/ 243 w 694"/>
                <a:gd name="T61" fmla="*/ 920 h 946"/>
                <a:gd name="T62" fmla="*/ 163 w 694"/>
                <a:gd name="T63" fmla="*/ 878 h 946"/>
                <a:gd name="T64" fmla="*/ 96 w 694"/>
                <a:gd name="T65" fmla="*/ 818 h 946"/>
                <a:gd name="T66" fmla="*/ 45 w 694"/>
                <a:gd name="T67" fmla="*/ 744 h 946"/>
                <a:gd name="T68" fmla="*/ 12 w 694"/>
                <a:gd name="T69" fmla="*/ 659 h 946"/>
                <a:gd name="T70" fmla="*/ 0 w 694"/>
                <a:gd name="T71" fmla="*/ 566 h 946"/>
                <a:gd name="T72" fmla="*/ 3 w 694"/>
                <a:gd name="T73" fmla="*/ 332 h 946"/>
                <a:gd name="T74" fmla="*/ 26 w 694"/>
                <a:gd name="T75" fmla="*/ 243 h 946"/>
                <a:gd name="T76" fmla="*/ 68 w 694"/>
                <a:gd name="T77" fmla="*/ 163 h 946"/>
                <a:gd name="T78" fmla="*/ 128 w 694"/>
                <a:gd name="T79" fmla="*/ 96 h 946"/>
                <a:gd name="T80" fmla="*/ 202 w 694"/>
                <a:gd name="T81" fmla="*/ 44 h 946"/>
                <a:gd name="T82" fmla="*/ 287 w 694"/>
                <a:gd name="T83" fmla="*/ 12 h 946"/>
                <a:gd name="T84" fmla="*/ 380 w 694"/>
                <a:gd name="T85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4" h="946">
                  <a:moveTo>
                    <a:pt x="380" y="203"/>
                  </a:moveTo>
                  <a:lnTo>
                    <a:pt x="348" y="206"/>
                  </a:lnTo>
                  <a:lnTo>
                    <a:pt x="318" y="215"/>
                  </a:lnTo>
                  <a:lnTo>
                    <a:pt x="291" y="227"/>
                  </a:lnTo>
                  <a:lnTo>
                    <a:pt x="266" y="245"/>
                  </a:lnTo>
                  <a:lnTo>
                    <a:pt x="245" y="266"/>
                  </a:lnTo>
                  <a:lnTo>
                    <a:pt x="228" y="290"/>
                  </a:lnTo>
                  <a:lnTo>
                    <a:pt x="215" y="318"/>
                  </a:lnTo>
                  <a:lnTo>
                    <a:pt x="206" y="348"/>
                  </a:lnTo>
                  <a:lnTo>
                    <a:pt x="204" y="380"/>
                  </a:lnTo>
                  <a:lnTo>
                    <a:pt x="204" y="566"/>
                  </a:lnTo>
                  <a:lnTo>
                    <a:pt x="206" y="598"/>
                  </a:lnTo>
                  <a:lnTo>
                    <a:pt x="215" y="628"/>
                  </a:lnTo>
                  <a:lnTo>
                    <a:pt x="228" y="655"/>
                  </a:lnTo>
                  <a:lnTo>
                    <a:pt x="245" y="680"/>
                  </a:lnTo>
                  <a:lnTo>
                    <a:pt x="266" y="701"/>
                  </a:lnTo>
                  <a:lnTo>
                    <a:pt x="291" y="718"/>
                  </a:lnTo>
                  <a:lnTo>
                    <a:pt x="318" y="731"/>
                  </a:lnTo>
                  <a:lnTo>
                    <a:pt x="348" y="740"/>
                  </a:lnTo>
                  <a:lnTo>
                    <a:pt x="380" y="742"/>
                  </a:lnTo>
                  <a:lnTo>
                    <a:pt x="412" y="739"/>
                  </a:lnTo>
                  <a:lnTo>
                    <a:pt x="443" y="730"/>
                  </a:lnTo>
                  <a:lnTo>
                    <a:pt x="472" y="715"/>
                  </a:lnTo>
                  <a:lnTo>
                    <a:pt x="482" y="707"/>
                  </a:lnTo>
                  <a:lnTo>
                    <a:pt x="489" y="696"/>
                  </a:lnTo>
                  <a:lnTo>
                    <a:pt x="491" y="682"/>
                  </a:lnTo>
                  <a:lnTo>
                    <a:pt x="491" y="263"/>
                  </a:lnTo>
                  <a:lnTo>
                    <a:pt x="489" y="250"/>
                  </a:lnTo>
                  <a:lnTo>
                    <a:pt x="482" y="238"/>
                  </a:lnTo>
                  <a:lnTo>
                    <a:pt x="472" y="230"/>
                  </a:lnTo>
                  <a:lnTo>
                    <a:pt x="443" y="216"/>
                  </a:lnTo>
                  <a:lnTo>
                    <a:pt x="412" y="206"/>
                  </a:lnTo>
                  <a:lnTo>
                    <a:pt x="380" y="203"/>
                  </a:lnTo>
                  <a:close/>
                  <a:moveTo>
                    <a:pt x="380" y="0"/>
                  </a:moveTo>
                  <a:lnTo>
                    <a:pt x="422" y="2"/>
                  </a:lnTo>
                  <a:lnTo>
                    <a:pt x="464" y="9"/>
                  </a:lnTo>
                  <a:lnTo>
                    <a:pt x="505" y="20"/>
                  </a:lnTo>
                  <a:lnTo>
                    <a:pt x="544" y="36"/>
                  </a:lnTo>
                  <a:lnTo>
                    <a:pt x="580" y="57"/>
                  </a:lnTo>
                  <a:lnTo>
                    <a:pt x="609" y="79"/>
                  </a:lnTo>
                  <a:lnTo>
                    <a:pt x="634" y="102"/>
                  </a:lnTo>
                  <a:lnTo>
                    <a:pt x="655" y="130"/>
                  </a:lnTo>
                  <a:lnTo>
                    <a:pt x="672" y="161"/>
                  </a:lnTo>
                  <a:lnTo>
                    <a:pt x="684" y="193"/>
                  </a:lnTo>
                  <a:lnTo>
                    <a:pt x="691" y="227"/>
                  </a:lnTo>
                  <a:lnTo>
                    <a:pt x="694" y="263"/>
                  </a:lnTo>
                  <a:lnTo>
                    <a:pt x="694" y="682"/>
                  </a:lnTo>
                  <a:lnTo>
                    <a:pt x="691" y="717"/>
                  </a:lnTo>
                  <a:lnTo>
                    <a:pt x="684" y="752"/>
                  </a:lnTo>
                  <a:lnTo>
                    <a:pt x="672" y="784"/>
                  </a:lnTo>
                  <a:lnTo>
                    <a:pt x="655" y="816"/>
                  </a:lnTo>
                  <a:lnTo>
                    <a:pt x="634" y="843"/>
                  </a:lnTo>
                  <a:lnTo>
                    <a:pt x="609" y="867"/>
                  </a:lnTo>
                  <a:lnTo>
                    <a:pt x="580" y="888"/>
                  </a:lnTo>
                  <a:lnTo>
                    <a:pt x="544" y="908"/>
                  </a:lnTo>
                  <a:lnTo>
                    <a:pt x="505" y="925"/>
                  </a:lnTo>
                  <a:lnTo>
                    <a:pt x="464" y="936"/>
                  </a:lnTo>
                  <a:lnTo>
                    <a:pt x="422" y="943"/>
                  </a:lnTo>
                  <a:lnTo>
                    <a:pt x="380" y="946"/>
                  </a:lnTo>
                  <a:lnTo>
                    <a:pt x="332" y="943"/>
                  </a:lnTo>
                  <a:lnTo>
                    <a:pt x="287" y="934"/>
                  </a:lnTo>
                  <a:lnTo>
                    <a:pt x="243" y="920"/>
                  </a:lnTo>
                  <a:lnTo>
                    <a:pt x="202" y="901"/>
                  </a:lnTo>
                  <a:lnTo>
                    <a:pt x="163" y="878"/>
                  </a:lnTo>
                  <a:lnTo>
                    <a:pt x="128" y="850"/>
                  </a:lnTo>
                  <a:lnTo>
                    <a:pt x="96" y="818"/>
                  </a:lnTo>
                  <a:lnTo>
                    <a:pt x="68" y="783"/>
                  </a:lnTo>
                  <a:lnTo>
                    <a:pt x="45" y="744"/>
                  </a:lnTo>
                  <a:lnTo>
                    <a:pt x="26" y="703"/>
                  </a:lnTo>
                  <a:lnTo>
                    <a:pt x="12" y="659"/>
                  </a:lnTo>
                  <a:lnTo>
                    <a:pt x="3" y="614"/>
                  </a:lnTo>
                  <a:lnTo>
                    <a:pt x="0" y="566"/>
                  </a:lnTo>
                  <a:lnTo>
                    <a:pt x="0" y="380"/>
                  </a:lnTo>
                  <a:lnTo>
                    <a:pt x="3" y="332"/>
                  </a:lnTo>
                  <a:lnTo>
                    <a:pt x="12" y="286"/>
                  </a:lnTo>
                  <a:lnTo>
                    <a:pt x="26" y="243"/>
                  </a:lnTo>
                  <a:lnTo>
                    <a:pt x="45" y="202"/>
                  </a:lnTo>
                  <a:lnTo>
                    <a:pt x="68" y="163"/>
                  </a:lnTo>
                  <a:lnTo>
                    <a:pt x="96" y="127"/>
                  </a:lnTo>
                  <a:lnTo>
                    <a:pt x="128" y="96"/>
                  </a:lnTo>
                  <a:lnTo>
                    <a:pt x="163" y="68"/>
                  </a:lnTo>
                  <a:lnTo>
                    <a:pt x="202" y="44"/>
                  </a:lnTo>
                  <a:lnTo>
                    <a:pt x="243" y="26"/>
                  </a:lnTo>
                  <a:lnTo>
                    <a:pt x="287" y="12"/>
                  </a:lnTo>
                  <a:lnTo>
                    <a:pt x="332" y="3"/>
                  </a:lnTo>
                  <a:lnTo>
                    <a:pt x="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11363326" y="2065338"/>
              <a:ext cx="77788" cy="117475"/>
            </a:xfrm>
            <a:custGeom>
              <a:avLst/>
              <a:gdLst>
                <a:gd name="T0" fmla="*/ 212 w 490"/>
                <a:gd name="T1" fmla="*/ 0 h 743"/>
                <a:gd name="T2" fmla="*/ 253 w 490"/>
                <a:gd name="T3" fmla="*/ 3 h 743"/>
                <a:gd name="T4" fmla="*/ 292 w 490"/>
                <a:gd name="T5" fmla="*/ 12 h 743"/>
                <a:gd name="T6" fmla="*/ 329 w 490"/>
                <a:gd name="T7" fmla="*/ 26 h 743"/>
                <a:gd name="T8" fmla="*/ 363 w 490"/>
                <a:gd name="T9" fmla="*/ 46 h 743"/>
                <a:gd name="T10" fmla="*/ 394 w 490"/>
                <a:gd name="T11" fmla="*/ 69 h 743"/>
                <a:gd name="T12" fmla="*/ 421 w 490"/>
                <a:gd name="T13" fmla="*/ 96 h 743"/>
                <a:gd name="T14" fmla="*/ 445 w 490"/>
                <a:gd name="T15" fmla="*/ 128 h 743"/>
                <a:gd name="T16" fmla="*/ 463 w 490"/>
                <a:gd name="T17" fmla="*/ 161 h 743"/>
                <a:gd name="T18" fmla="*/ 479 w 490"/>
                <a:gd name="T19" fmla="*/ 199 h 743"/>
                <a:gd name="T20" fmla="*/ 487 w 490"/>
                <a:gd name="T21" fmla="*/ 238 h 743"/>
                <a:gd name="T22" fmla="*/ 490 w 490"/>
                <a:gd name="T23" fmla="*/ 279 h 743"/>
                <a:gd name="T24" fmla="*/ 490 w 490"/>
                <a:gd name="T25" fmla="*/ 465 h 743"/>
                <a:gd name="T26" fmla="*/ 487 w 490"/>
                <a:gd name="T27" fmla="*/ 506 h 743"/>
                <a:gd name="T28" fmla="*/ 479 w 490"/>
                <a:gd name="T29" fmla="*/ 545 h 743"/>
                <a:gd name="T30" fmla="*/ 463 w 490"/>
                <a:gd name="T31" fmla="*/ 582 h 743"/>
                <a:gd name="T32" fmla="*/ 445 w 490"/>
                <a:gd name="T33" fmla="*/ 616 h 743"/>
                <a:gd name="T34" fmla="*/ 421 w 490"/>
                <a:gd name="T35" fmla="*/ 648 h 743"/>
                <a:gd name="T36" fmla="*/ 394 w 490"/>
                <a:gd name="T37" fmla="*/ 675 h 743"/>
                <a:gd name="T38" fmla="*/ 363 w 490"/>
                <a:gd name="T39" fmla="*/ 698 h 743"/>
                <a:gd name="T40" fmla="*/ 329 w 490"/>
                <a:gd name="T41" fmla="*/ 717 h 743"/>
                <a:gd name="T42" fmla="*/ 292 w 490"/>
                <a:gd name="T43" fmla="*/ 731 h 743"/>
                <a:gd name="T44" fmla="*/ 253 w 490"/>
                <a:gd name="T45" fmla="*/ 740 h 743"/>
                <a:gd name="T46" fmla="*/ 212 w 490"/>
                <a:gd name="T47" fmla="*/ 743 h 743"/>
                <a:gd name="T48" fmla="*/ 172 w 490"/>
                <a:gd name="T49" fmla="*/ 740 h 743"/>
                <a:gd name="T50" fmla="*/ 134 w 490"/>
                <a:gd name="T51" fmla="*/ 732 h 743"/>
                <a:gd name="T52" fmla="*/ 99 w 490"/>
                <a:gd name="T53" fmla="*/ 719 h 743"/>
                <a:gd name="T54" fmla="*/ 65 w 490"/>
                <a:gd name="T55" fmla="*/ 701 h 743"/>
                <a:gd name="T56" fmla="*/ 46 w 490"/>
                <a:gd name="T57" fmla="*/ 687 h 743"/>
                <a:gd name="T58" fmla="*/ 30 w 490"/>
                <a:gd name="T59" fmla="*/ 669 h 743"/>
                <a:gd name="T60" fmla="*/ 17 w 490"/>
                <a:gd name="T61" fmla="*/ 650 h 743"/>
                <a:gd name="T62" fmla="*/ 7 w 490"/>
                <a:gd name="T63" fmla="*/ 628 h 743"/>
                <a:gd name="T64" fmla="*/ 2 w 490"/>
                <a:gd name="T65" fmla="*/ 606 h 743"/>
                <a:gd name="T66" fmla="*/ 0 w 490"/>
                <a:gd name="T67" fmla="*/ 581 h 743"/>
                <a:gd name="T68" fmla="*/ 0 w 490"/>
                <a:gd name="T69" fmla="*/ 162 h 743"/>
                <a:gd name="T70" fmla="*/ 2 w 490"/>
                <a:gd name="T71" fmla="*/ 138 h 743"/>
                <a:gd name="T72" fmla="*/ 7 w 490"/>
                <a:gd name="T73" fmla="*/ 116 h 743"/>
                <a:gd name="T74" fmla="*/ 17 w 490"/>
                <a:gd name="T75" fmla="*/ 94 h 743"/>
                <a:gd name="T76" fmla="*/ 30 w 490"/>
                <a:gd name="T77" fmla="*/ 75 h 743"/>
                <a:gd name="T78" fmla="*/ 46 w 490"/>
                <a:gd name="T79" fmla="*/ 57 h 743"/>
                <a:gd name="T80" fmla="*/ 65 w 490"/>
                <a:gd name="T81" fmla="*/ 42 h 743"/>
                <a:gd name="T82" fmla="*/ 99 w 490"/>
                <a:gd name="T83" fmla="*/ 25 h 743"/>
                <a:gd name="T84" fmla="*/ 134 w 490"/>
                <a:gd name="T85" fmla="*/ 11 h 743"/>
                <a:gd name="T86" fmla="*/ 172 w 490"/>
                <a:gd name="T87" fmla="*/ 3 h 743"/>
                <a:gd name="T88" fmla="*/ 212 w 490"/>
                <a:gd name="T89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0" h="743">
                  <a:moveTo>
                    <a:pt x="212" y="0"/>
                  </a:moveTo>
                  <a:lnTo>
                    <a:pt x="253" y="3"/>
                  </a:lnTo>
                  <a:lnTo>
                    <a:pt x="292" y="12"/>
                  </a:lnTo>
                  <a:lnTo>
                    <a:pt x="329" y="26"/>
                  </a:lnTo>
                  <a:lnTo>
                    <a:pt x="363" y="46"/>
                  </a:lnTo>
                  <a:lnTo>
                    <a:pt x="394" y="69"/>
                  </a:lnTo>
                  <a:lnTo>
                    <a:pt x="421" y="96"/>
                  </a:lnTo>
                  <a:lnTo>
                    <a:pt x="445" y="128"/>
                  </a:lnTo>
                  <a:lnTo>
                    <a:pt x="463" y="161"/>
                  </a:lnTo>
                  <a:lnTo>
                    <a:pt x="479" y="199"/>
                  </a:lnTo>
                  <a:lnTo>
                    <a:pt x="487" y="238"/>
                  </a:lnTo>
                  <a:lnTo>
                    <a:pt x="490" y="279"/>
                  </a:lnTo>
                  <a:lnTo>
                    <a:pt x="490" y="465"/>
                  </a:lnTo>
                  <a:lnTo>
                    <a:pt x="487" y="506"/>
                  </a:lnTo>
                  <a:lnTo>
                    <a:pt x="479" y="545"/>
                  </a:lnTo>
                  <a:lnTo>
                    <a:pt x="463" y="582"/>
                  </a:lnTo>
                  <a:lnTo>
                    <a:pt x="445" y="616"/>
                  </a:lnTo>
                  <a:lnTo>
                    <a:pt x="421" y="648"/>
                  </a:lnTo>
                  <a:lnTo>
                    <a:pt x="394" y="675"/>
                  </a:lnTo>
                  <a:lnTo>
                    <a:pt x="363" y="698"/>
                  </a:lnTo>
                  <a:lnTo>
                    <a:pt x="329" y="717"/>
                  </a:lnTo>
                  <a:lnTo>
                    <a:pt x="292" y="731"/>
                  </a:lnTo>
                  <a:lnTo>
                    <a:pt x="253" y="740"/>
                  </a:lnTo>
                  <a:lnTo>
                    <a:pt x="212" y="743"/>
                  </a:lnTo>
                  <a:lnTo>
                    <a:pt x="172" y="740"/>
                  </a:lnTo>
                  <a:lnTo>
                    <a:pt x="134" y="732"/>
                  </a:lnTo>
                  <a:lnTo>
                    <a:pt x="99" y="719"/>
                  </a:lnTo>
                  <a:lnTo>
                    <a:pt x="65" y="701"/>
                  </a:lnTo>
                  <a:lnTo>
                    <a:pt x="46" y="687"/>
                  </a:lnTo>
                  <a:lnTo>
                    <a:pt x="30" y="669"/>
                  </a:lnTo>
                  <a:lnTo>
                    <a:pt x="17" y="650"/>
                  </a:lnTo>
                  <a:lnTo>
                    <a:pt x="7" y="628"/>
                  </a:lnTo>
                  <a:lnTo>
                    <a:pt x="2" y="606"/>
                  </a:lnTo>
                  <a:lnTo>
                    <a:pt x="0" y="581"/>
                  </a:lnTo>
                  <a:lnTo>
                    <a:pt x="0" y="162"/>
                  </a:lnTo>
                  <a:lnTo>
                    <a:pt x="2" y="138"/>
                  </a:lnTo>
                  <a:lnTo>
                    <a:pt x="7" y="116"/>
                  </a:lnTo>
                  <a:lnTo>
                    <a:pt x="17" y="94"/>
                  </a:lnTo>
                  <a:lnTo>
                    <a:pt x="30" y="75"/>
                  </a:lnTo>
                  <a:lnTo>
                    <a:pt x="46" y="57"/>
                  </a:lnTo>
                  <a:lnTo>
                    <a:pt x="65" y="42"/>
                  </a:lnTo>
                  <a:lnTo>
                    <a:pt x="99" y="25"/>
                  </a:lnTo>
                  <a:lnTo>
                    <a:pt x="134" y="11"/>
                  </a:lnTo>
                  <a:lnTo>
                    <a:pt x="172" y="3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"/>
            <p:cNvSpPr>
              <a:spLocks noEditPoints="1"/>
            </p:cNvSpPr>
            <p:nvPr/>
          </p:nvSpPr>
          <p:spPr bwMode="auto">
            <a:xfrm>
              <a:off x="11345863" y="2049463"/>
              <a:ext cx="111125" cy="150813"/>
            </a:xfrm>
            <a:custGeom>
              <a:avLst/>
              <a:gdLst>
                <a:gd name="T0" fmla="*/ 282 w 694"/>
                <a:gd name="T1" fmla="*/ 206 h 946"/>
                <a:gd name="T2" fmla="*/ 221 w 694"/>
                <a:gd name="T3" fmla="*/ 230 h 946"/>
                <a:gd name="T4" fmla="*/ 205 w 694"/>
                <a:gd name="T5" fmla="*/ 250 h 946"/>
                <a:gd name="T6" fmla="*/ 203 w 694"/>
                <a:gd name="T7" fmla="*/ 682 h 946"/>
                <a:gd name="T8" fmla="*/ 212 w 694"/>
                <a:gd name="T9" fmla="*/ 707 h 946"/>
                <a:gd name="T10" fmla="*/ 250 w 694"/>
                <a:gd name="T11" fmla="*/ 730 h 946"/>
                <a:gd name="T12" fmla="*/ 314 w 694"/>
                <a:gd name="T13" fmla="*/ 742 h 946"/>
                <a:gd name="T14" fmla="*/ 376 w 694"/>
                <a:gd name="T15" fmla="*/ 731 h 946"/>
                <a:gd name="T16" fmla="*/ 427 w 694"/>
                <a:gd name="T17" fmla="*/ 701 h 946"/>
                <a:gd name="T18" fmla="*/ 466 w 694"/>
                <a:gd name="T19" fmla="*/ 655 h 946"/>
                <a:gd name="T20" fmla="*/ 488 w 694"/>
                <a:gd name="T21" fmla="*/ 598 h 946"/>
                <a:gd name="T22" fmla="*/ 490 w 694"/>
                <a:gd name="T23" fmla="*/ 380 h 946"/>
                <a:gd name="T24" fmla="*/ 479 w 694"/>
                <a:gd name="T25" fmla="*/ 318 h 946"/>
                <a:gd name="T26" fmla="*/ 449 w 694"/>
                <a:gd name="T27" fmla="*/ 266 h 946"/>
                <a:gd name="T28" fmla="*/ 403 w 694"/>
                <a:gd name="T29" fmla="*/ 227 h 946"/>
                <a:gd name="T30" fmla="*/ 345 w 694"/>
                <a:gd name="T31" fmla="*/ 206 h 946"/>
                <a:gd name="T32" fmla="*/ 314 w 694"/>
                <a:gd name="T33" fmla="*/ 0 h 946"/>
                <a:gd name="T34" fmla="*/ 407 w 694"/>
                <a:gd name="T35" fmla="*/ 12 h 946"/>
                <a:gd name="T36" fmla="*/ 492 w 694"/>
                <a:gd name="T37" fmla="*/ 44 h 946"/>
                <a:gd name="T38" fmla="*/ 565 w 694"/>
                <a:gd name="T39" fmla="*/ 96 h 946"/>
                <a:gd name="T40" fmla="*/ 626 w 694"/>
                <a:gd name="T41" fmla="*/ 163 h 946"/>
                <a:gd name="T42" fmla="*/ 668 w 694"/>
                <a:gd name="T43" fmla="*/ 243 h 946"/>
                <a:gd name="T44" fmla="*/ 691 w 694"/>
                <a:gd name="T45" fmla="*/ 332 h 946"/>
                <a:gd name="T46" fmla="*/ 694 w 694"/>
                <a:gd name="T47" fmla="*/ 566 h 946"/>
                <a:gd name="T48" fmla="*/ 682 w 694"/>
                <a:gd name="T49" fmla="*/ 659 h 946"/>
                <a:gd name="T50" fmla="*/ 650 w 694"/>
                <a:gd name="T51" fmla="*/ 744 h 946"/>
                <a:gd name="T52" fmla="*/ 598 w 694"/>
                <a:gd name="T53" fmla="*/ 818 h 946"/>
                <a:gd name="T54" fmla="*/ 531 w 694"/>
                <a:gd name="T55" fmla="*/ 878 h 946"/>
                <a:gd name="T56" fmla="*/ 451 w 694"/>
                <a:gd name="T57" fmla="*/ 920 h 946"/>
                <a:gd name="T58" fmla="*/ 362 w 694"/>
                <a:gd name="T59" fmla="*/ 943 h 946"/>
                <a:gd name="T60" fmla="*/ 272 w 694"/>
                <a:gd name="T61" fmla="*/ 943 h 946"/>
                <a:gd name="T62" fmla="*/ 190 w 694"/>
                <a:gd name="T63" fmla="*/ 925 h 946"/>
                <a:gd name="T64" fmla="*/ 113 w 694"/>
                <a:gd name="T65" fmla="*/ 888 h 946"/>
                <a:gd name="T66" fmla="*/ 60 w 694"/>
                <a:gd name="T67" fmla="*/ 843 h 946"/>
                <a:gd name="T68" fmla="*/ 22 w 694"/>
                <a:gd name="T69" fmla="*/ 784 h 946"/>
                <a:gd name="T70" fmla="*/ 2 w 694"/>
                <a:gd name="T71" fmla="*/ 717 h 946"/>
                <a:gd name="T72" fmla="*/ 0 w 694"/>
                <a:gd name="T73" fmla="*/ 263 h 946"/>
                <a:gd name="T74" fmla="*/ 10 w 694"/>
                <a:gd name="T75" fmla="*/ 193 h 946"/>
                <a:gd name="T76" fmla="*/ 39 w 694"/>
                <a:gd name="T77" fmla="*/ 130 h 946"/>
                <a:gd name="T78" fmla="*/ 84 w 694"/>
                <a:gd name="T79" fmla="*/ 79 h 946"/>
                <a:gd name="T80" fmla="*/ 150 w 694"/>
                <a:gd name="T81" fmla="*/ 36 h 946"/>
                <a:gd name="T82" fmla="*/ 230 w 694"/>
                <a:gd name="T83" fmla="*/ 9 h 946"/>
                <a:gd name="T84" fmla="*/ 314 w 694"/>
                <a:gd name="T85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4" h="946">
                  <a:moveTo>
                    <a:pt x="314" y="203"/>
                  </a:moveTo>
                  <a:lnTo>
                    <a:pt x="282" y="206"/>
                  </a:lnTo>
                  <a:lnTo>
                    <a:pt x="250" y="216"/>
                  </a:lnTo>
                  <a:lnTo>
                    <a:pt x="221" y="230"/>
                  </a:lnTo>
                  <a:lnTo>
                    <a:pt x="212" y="238"/>
                  </a:lnTo>
                  <a:lnTo>
                    <a:pt x="205" y="250"/>
                  </a:lnTo>
                  <a:lnTo>
                    <a:pt x="203" y="263"/>
                  </a:lnTo>
                  <a:lnTo>
                    <a:pt x="203" y="682"/>
                  </a:lnTo>
                  <a:lnTo>
                    <a:pt x="205" y="696"/>
                  </a:lnTo>
                  <a:lnTo>
                    <a:pt x="212" y="707"/>
                  </a:lnTo>
                  <a:lnTo>
                    <a:pt x="221" y="715"/>
                  </a:lnTo>
                  <a:lnTo>
                    <a:pt x="250" y="730"/>
                  </a:lnTo>
                  <a:lnTo>
                    <a:pt x="282" y="739"/>
                  </a:lnTo>
                  <a:lnTo>
                    <a:pt x="314" y="742"/>
                  </a:lnTo>
                  <a:lnTo>
                    <a:pt x="345" y="740"/>
                  </a:lnTo>
                  <a:lnTo>
                    <a:pt x="376" y="731"/>
                  </a:lnTo>
                  <a:lnTo>
                    <a:pt x="403" y="718"/>
                  </a:lnTo>
                  <a:lnTo>
                    <a:pt x="427" y="701"/>
                  </a:lnTo>
                  <a:lnTo>
                    <a:pt x="449" y="680"/>
                  </a:lnTo>
                  <a:lnTo>
                    <a:pt x="466" y="655"/>
                  </a:lnTo>
                  <a:lnTo>
                    <a:pt x="479" y="628"/>
                  </a:lnTo>
                  <a:lnTo>
                    <a:pt x="488" y="598"/>
                  </a:lnTo>
                  <a:lnTo>
                    <a:pt x="490" y="566"/>
                  </a:lnTo>
                  <a:lnTo>
                    <a:pt x="490" y="380"/>
                  </a:lnTo>
                  <a:lnTo>
                    <a:pt x="488" y="348"/>
                  </a:lnTo>
                  <a:lnTo>
                    <a:pt x="479" y="318"/>
                  </a:lnTo>
                  <a:lnTo>
                    <a:pt x="466" y="290"/>
                  </a:lnTo>
                  <a:lnTo>
                    <a:pt x="449" y="266"/>
                  </a:lnTo>
                  <a:lnTo>
                    <a:pt x="427" y="245"/>
                  </a:lnTo>
                  <a:lnTo>
                    <a:pt x="403" y="227"/>
                  </a:lnTo>
                  <a:lnTo>
                    <a:pt x="376" y="215"/>
                  </a:lnTo>
                  <a:lnTo>
                    <a:pt x="345" y="206"/>
                  </a:lnTo>
                  <a:lnTo>
                    <a:pt x="314" y="203"/>
                  </a:lnTo>
                  <a:close/>
                  <a:moveTo>
                    <a:pt x="314" y="0"/>
                  </a:moveTo>
                  <a:lnTo>
                    <a:pt x="362" y="3"/>
                  </a:lnTo>
                  <a:lnTo>
                    <a:pt x="407" y="12"/>
                  </a:lnTo>
                  <a:lnTo>
                    <a:pt x="451" y="26"/>
                  </a:lnTo>
                  <a:lnTo>
                    <a:pt x="492" y="44"/>
                  </a:lnTo>
                  <a:lnTo>
                    <a:pt x="531" y="68"/>
                  </a:lnTo>
                  <a:lnTo>
                    <a:pt x="565" y="96"/>
                  </a:lnTo>
                  <a:lnTo>
                    <a:pt x="598" y="127"/>
                  </a:lnTo>
                  <a:lnTo>
                    <a:pt x="626" y="163"/>
                  </a:lnTo>
                  <a:lnTo>
                    <a:pt x="650" y="202"/>
                  </a:lnTo>
                  <a:lnTo>
                    <a:pt x="668" y="243"/>
                  </a:lnTo>
                  <a:lnTo>
                    <a:pt x="682" y="286"/>
                  </a:lnTo>
                  <a:lnTo>
                    <a:pt x="691" y="332"/>
                  </a:lnTo>
                  <a:lnTo>
                    <a:pt x="694" y="380"/>
                  </a:lnTo>
                  <a:lnTo>
                    <a:pt x="694" y="566"/>
                  </a:lnTo>
                  <a:lnTo>
                    <a:pt x="691" y="614"/>
                  </a:lnTo>
                  <a:lnTo>
                    <a:pt x="682" y="659"/>
                  </a:lnTo>
                  <a:lnTo>
                    <a:pt x="668" y="703"/>
                  </a:lnTo>
                  <a:lnTo>
                    <a:pt x="650" y="744"/>
                  </a:lnTo>
                  <a:lnTo>
                    <a:pt x="626" y="783"/>
                  </a:lnTo>
                  <a:lnTo>
                    <a:pt x="598" y="818"/>
                  </a:lnTo>
                  <a:lnTo>
                    <a:pt x="565" y="850"/>
                  </a:lnTo>
                  <a:lnTo>
                    <a:pt x="531" y="878"/>
                  </a:lnTo>
                  <a:lnTo>
                    <a:pt x="492" y="901"/>
                  </a:lnTo>
                  <a:lnTo>
                    <a:pt x="451" y="920"/>
                  </a:lnTo>
                  <a:lnTo>
                    <a:pt x="407" y="934"/>
                  </a:lnTo>
                  <a:lnTo>
                    <a:pt x="362" y="943"/>
                  </a:lnTo>
                  <a:lnTo>
                    <a:pt x="314" y="946"/>
                  </a:lnTo>
                  <a:lnTo>
                    <a:pt x="272" y="943"/>
                  </a:lnTo>
                  <a:lnTo>
                    <a:pt x="230" y="936"/>
                  </a:lnTo>
                  <a:lnTo>
                    <a:pt x="190" y="925"/>
                  </a:lnTo>
                  <a:lnTo>
                    <a:pt x="150" y="908"/>
                  </a:lnTo>
                  <a:lnTo>
                    <a:pt x="113" y="888"/>
                  </a:lnTo>
                  <a:lnTo>
                    <a:pt x="84" y="867"/>
                  </a:lnTo>
                  <a:lnTo>
                    <a:pt x="60" y="843"/>
                  </a:lnTo>
                  <a:lnTo>
                    <a:pt x="39" y="816"/>
                  </a:lnTo>
                  <a:lnTo>
                    <a:pt x="22" y="784"/>
                  </a:lnTo>
                  <a:lnTo>
                    <a:pt x="10" y="752"/>
                  </a:lnTo>
                  <a:lnTo>
                    <a:pt x="2" y="717"/>
                  </a:lnTo>
                  <a:lnTo>
                    <a:pt x="0" y="682"/>
                  </a:lnTo>
                  <a:lnTo>
                    <a:pt x="0" y="263"/>
                  </a:lnTo>
                  <a:lnTo>
                    <a:pt x="2" y="227"/>
                  </a:lnTo>
                  <a:lnTo>
                    <a:pt x="10" y="193"/>
                  </a:lnTo>
                  <a:lnTo>
                    <a:pt x="22" y="161"/>
                  </a:lnTo>
                  <a:lnTo>
                    <a:pt x="39" y="130"/>
                  </a:lnTo>
                  <a:lnTo>
                    <a:pt x="60" y="102"/>
                  </a:lnTo>
                  <a:lnTo>
                    <a:pt x="84" y="79"/>
                  </a:lnTo>
                  <a:lnTo>
                    <a:pt x="113" y="57"/>
                  </a:lnTo>
                  <a:lnTo>
                    <a:pt x="150" y="36"/>
                  </a:lnTo>
                  <a:lnTo>
                    <a:pt x="190" y="20"/>
                  </a:lnTo>
                  <a:lnTo>
                    <a:pt x="230" y="9"/>
                  </a:lnTo>
                  <a:lnTo>
                    <a:pt x="272" y="2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4"/>
            <p:cNvSpPr>
              <a:spLocks/>
            </p:cNvSpPr>
            <p:nvPr/>
          </p:nvSpPr>
          <p:spPr bwMode="auto">
            <a:xfrm>
              <a:off x="11229976" y="2149475"/>
              <a:ext cx="147638" cy="31750"/>
            </a:xfrm>
            <a:custGeom>
              <a:avLst/>
              <a:gdLst>
                <a:gd name="T0" fmla="*/ 102 w 925"/>
                <a:gd name="T1" fmla="*/ 0 h 203"/>
                <a:gd name="T2" fmla="*/ 824 w 925"/>
                <a:gd name="T3" fmla="*/ 0 h 203"/>
                <a:gd name="T4" fmla="*/ 848 w 925"/>
                <a:gd name="T5" fmla="*/ 2 h 203"/>
                <a:gd name="T6" fmla="*/ 868 w 925"/>
                <a:gd name="T7" fmla="*/ 10 h 203"/>
                <a:gd name="T8" fmla="*/ 887 w 925"/>
                <a:gd name="T9" fmla="*/ 22 h 203"/>
                <a:gd name="T10" fmla="*/ 903 w 925"/>
                <a:gd name="T11" fmla="*/ 38 h 203"/>
                <a:gd name="T12" fmla="*/ 916 w 925"/>
                <a:gd name="T13" fmla="*/ 57 h 203"/>
                <a:gd name="T14" fmla="*/ 923 w 925"/>
                <a:gd name="T15" fmla="*/ 79 h 203"/>
                <a:gd name="T16" fmla="*/ 925 w 925"/>
                <a:gd name="T17" fmla="*/ 101 h 203"/>
                <a:gd name="T18" fmla="*/ 923 w 925"/>
                <a:gd name="T19" fmla="*/ 125 h 203"/>
                <a:gd name="T20" fmla="*/ 916 w 925"/>
                <a:gd name="T21" fmla="*/ 147 h 203"/>
                <a:gd name="T22" fmla="*/ 903 w 925"/>
                <a:gd name="T23" fmla="*/ 165 h 203"/>
                <a:gd name="T24" fmla="*/ 887 w 925"/>
                <a:gd name="T25" fmla="*/ 181 h 203"/>
                <a:gd name="T26" fmla="*/ 868 w 925"/>
                <a:gd name="T27" fmla="*/ 193 h 203"/>
                <a:gd name="T28" fmla="*/ 848 w 925"/>
                <a:gd name="T29" fmla="*/ 201 h 203"/>
                <a:gd name="T30" fmla="*/ 824 w 925"/>
                <a:gd name="T31" fmla="*/ 203 h 203"/>
                <a:gd name="T32" fmla="*/ 102 w 925"/>
                <a:gd name="T33" fmla="*/ 203 h 203"/>
                <a:gd name="T34" fmla="*/ 78 w 925"/>
                <a:gd name="T35" fmla="*/ 201 h 203"/>
                <a:gd name="T36" fmla="*/ 57 w 925"/>
                <a:gd name="T37" fmla="*/ 193 h 203"/>
                <a:gd name="T38" fmla="*/ 37 w 925"/>
                <a:gd name="T39" fmla="*/ 181 h 203"/>
                <a:gd name="T40" fmla="*/ 22 w 925"/>
                <a:gd name="T41" fmla="*/ 165 h 203"/>
                <a:gd name="T42" fmla="*/ 10 w 925"/>
                <a:gd name="T43" fmla="*/ 147 h 203"/>
                <a:gd name="T44" fmla="*/ 3 w 925"/>
                <a:gd name="T45" fmla="*/ 125 h 203"/>
                <a:gd name="T46" fmla="*/ 0 w 925"/>
                <a:gd name="T47" fmla="*/ 101 h 203"/>
                <a:gd name="T48" fmla="*/ 3 w 925"/>
                <a:gd name="T49" fmla="*/ 79 h 203"/>
                <a:gd name="T50" fmla="*/ 10 w 925"/>
                <a:gd name="T51" fmla="*/ 57 h 203"/>
                <a:gd name="T52" fmla="*/ 22 w 925"/>
                <a:gd name="T53" fmla="*/ 38 h 203"/>
                <a:gd name="T54" fmla="*/ 37 w 925"/>
                <a:gd name="T55" fmla="*/ 22 h 203"/>
                <a:gd name="T56" fmla="*/ 57 w 925"/>
                <a:gd name="T57" fmla="*/ 10 h 203"/>
                <a:gd name="T58" fmla="*/ 78 w 925"/>
                <a:gd name="T59" fmla="*/ 2 h 203"/>
                <a:gd name="T60" fmla="*/ 102 w 925"/>
                <a:gd name="T6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5" h="203">
                  <a:moveTo>
                    <a:pt x="102" y="0"/>
                  </a:moveTo>
                  <a:lnTo>
                    <a:pt x="824" y="0"/>
                  </a:lnTo>
                  <a:lnTo>
                    <a:pt x="848" y="2"/>
                  </a:lnTo>
                  <a:lnTo>
                    <a:pt x="868" y="10"/>
                  </a:lnTo>
                  <a:lnTo>
                    <a:pt x="887" y="22"/>
                  </a:lnTo>
                  <a:lnTo>
                    <a:pt x="903" y="38"/>
                  </a:lnTo>
                  <a:lnTo>
                    <a:pt x="916" y="57"/>
                  </a:lnTo>
                  <a:lnTo>
                    <a:pt x="923" y="79"/>
                  </a:lnTo>
                  <a:lnTo>
                    <a:pt x="925" y="101"/>
                  </a:lnTo>
                  <a:lnTo>
                    <a:pt x="923" y="125"/>
                  </a:lnTo>
                  <a:lnTo>
                    <a:pt x="916" y="147"/>
                  </a:lnTo>
                  <a:lnTo>
                    <a:pt x="903" y="165"/>
                  </a:lnTo>
                  <a:lnTo>
                    <a:pt x="887" y="181"/>
                  </a:lnTo>
                  <a:lnTo>
                    <a:pt x="868" y="193"/>
                  </a:lnTo>
                  <a:lnTo>
                    <a:pt x="848" y="201"/>
                  </a:lnTo>
                  <a:lnTo>
                    <a:pt x="824" y="203"/>
                  </a:lnTo>
                  <a:lnTo>
                    <a:pt x="102" y="203"/>
                  </a:lnTo>
                  <a:lnTo>
                    <a:pt x="78" y="201"/>
                  </a:lnTo>
                  <a:lnTo>
                    <a:pt x="57" y="193"/>
                  </a:lnTo>
                  <a:lnTo>
                    <a:pt x="37" y="181"/>
                  </a:lnTo>
                  <a:lnTo>
                    <a:pt x="22" y="165"/>
                  </a:lnTo>
                  <a:lnTo>
                    <a:pt x="10" y="147"/>
                  </a:lnTo>
                  <a:lnTo>
                    <a:pt x="3" y="125"/>
                  </a:lnTo>
                  <a:lnTo>
                    <a:pt x="0" y="101"/>
                  </a:lnTo>
                  <a:lnTo>
                    <a:pt x="3" y="79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7" y="22"/>
                  </a:lnTo>
                  <a:lnTo>
                    <a:pt x="57" y="10"/>
                  </a:lnTo>
                  <a:lnTo>
                    <a:pt x="78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10039953" y="1926998"/>
            <a:ext cx="522288" cy="534194"/>
            <a:chOff x="10039350" y="1940719"/>
            <a:chExt cx="522288" cy="53419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0039350" y="1968500"/>
              <a:ext cx="522288" cy="482600"/>
            </a:xfrm>
            <a:custGeom>
              <a:avLst/>
              <a:gdLst>
                <a:gd name="T0" fmla="*/ 3014 w 3293"/>
                <a:gd name="T1" fmla="*/ 0 h 3046"/>
                <a:gd name="T2" fmla="*/ 3094 w 3293"/>
                <a:gd name="T3" fmla="*/ 12 h 3046"/>
                <a:gd name="T4" fmla="*/ 3166 w 3293"/>
                <a:gd name="T5" fmla="*/ 46 h 3046"/>
                <a:gd name="T6" fmla="*/ 3224 w 3293"/>
                <a:gd name="T7" fmla="*/ 96 h 3046"/>
                <a:gd name="T8" fmla="*/ 3267 w 3293"/>
                <a:gd name="T9" fmla="*/ 162 h 3046"/>
                <a:gd name="T10" fmla="*/ 3290 w 3293"/>
                <a:gd name="T11" fmla="*/ 239 h 3046"/>
                <a:gd name="T12" fmla="*/ 3293 w 3293"/>
                <a:gd name="T13" fmla="*/ 2766 h 3046"/>
                <a:gd name="T14" fmla="*/ 3282 w 3293"/>
                <a:gd name="T15" fmla="*/ 2847 h 3046"/>
                <a:gd name="T16" fmla="*/ 3248 w 3293"/>
                <a:gd name="T17" fmla="*/ 2918 h 3046"/>
                <a:gd name="T18" fmla="*/ 3197 w 3293"/>
                <a:gd name="T19" fmla="*/ 2976 h 3046"/>
                <a:gd name="T20" fmla="*/ 3131 w 3293"/>
                <a:gd name="T21" fmla="*/ 3020 h 3046"/>
                <a:gd name="T22" fmla="*/ 3055 w 3293"/>
                <a:gd name="T23" fmla="*/ 3042 h 3046"/>
                <a:gd name="T24" fmla="*/ 1870 w 3293"/>
                <a:gd name="T25" fmla="*/ 3046 h 3046"/>
                <a:gd name="T26" fmla="*/ 1828 w 3293"/>
                <a:gd name="T27" fmla="*/ 3036 h 3046"/>
                <a:gd name="T28" fmla="*/ 1795 w 3293"/>
                <a:gd name="T29" fmla="*/ 3010 h 3046"/>
                <a:gd name="T30" fmla="*/ 1777 w 3293"/>
                <a:gd name="T31" fmla="*/ 2972 h 3046"/>
                <a:gd name="T32" fmla="*/ 1777 w 3293"/>
                <a:gd name="T33" fmla="*/ 2928 h 3046"/>
                <a:gd name="T34" fmla="*/ 1795 w 3293"/>
                <a:gd name="T35" fmla="*/ 2890 h 3046"/>
                <a:gd name="T36" fmla="*/ 1828 w 3293"/>
                <a:gd name="T37" fmla="*/ 2864 h 3046"/>
                <a:gd name="T38" fmla="*/ 1870 w 3293"/>
                <a:gd name="T39" fmla="*/ 2855 h 3046"/>
                <a:gd name="T40" fmla="*/ 3037 w 3293"/>
                <a:gd name="T41" fmla="*/ 2851 h 3046"/>
                <a:gd name="T42" fmla="*/ 3076 w 3293"/>
                <a:gd name="T43" fmla="*/ 2829 h 3046"/>
                <a:gd name="T44" fmla="*/ 3099 w 3293"/>
                <a:gd name="T45" fmla="*/ 2790 h 3046"/>
                <a:gd name="T46" fmla="*/ 3102 w 3293"/>
                <a:gd name="T47" fmla="*/ 280 h 3046"/>
                <a:gd name="T48" fmla="*/ 3090 w 3293"/>
                <a:gd name="T49" fmla="*/ 236 h 3046"/>
                <a:gd name="T50" fmla="*/ 3059 w 3293"/>
                <a:gd name="T51" fmla="*/ 204 h 3046"/>
                <a:gd name="T52" fmla="*/ 3014 w 3293"/>
                <a:gd name="T53" fmla="*/ 191 h 3046"/>
                <a:gd name="T54" fmla="*/ 256 w 3293"/>
                <a:gd name="T55" fmla="*/ 195 h 3046"/>
                <a:gd name="T56" fmla="*/ 217 w 3293"/>
                <a:gd name="T57" fmla="*/ 217 h 3046"/>
                <a:gd name="T58" fmla="*/ 195 w 3293"/>
                <a:gd name="T59" fmla="*/ 256 h 3046"/>
                <a:gd name="T60" fmla="*/ 192 w 3293"/>
                <a:gd name="T61" fmla="*/ 2766 h 3046"/>
                <a:gd name="T62" fmla="*/ 204 w 3293"/>
                <a:gd name="T63" fmla="*/ 2810 h 3046"/>
                <a:gd name="T64" fmla="*/ 236 w 3293"/>
                <a:gd name="T65" fmla="*/ 2843 h 3046"/>
                <a:gd name="T66" fmla="*/ 280 w 3293"/>
                <a:gd name="T67" fmla="*/ 2855 h 3046"/>
                <a:gd name="T68" fmla="*/ 1268 w 3293"/>
                <a:gd name="T69" fmla="*/ 2857 h 3046"/>
                <a:gd name="T70" fmla="*/ 1305 w 3293"/>
                <a:gd name="T71" fmla="*/ 2875 h 3046"/>
                <a:gd name="T72" fmla="*/ 1331 w 3293"/>
                <a:gd name="T73" fmla="*/ 2907 h 3046"/>
                <a:gd name="T74" fmla="*/ 1341 w 3293"/>
                <a:gd name="T75" fmla="*/ 2949 h 3046"/>
                <a:gd name="T76" fmla="*/ 1331 w 3293"/>
                <a:gd name="T77" fmla="*/ 2992 h 3046"/>
                <a:gd name="T78" fmla="*/ 1305 w 3293"/>
                <a:gd name="T79" fmla="*/ 3024 h 3046"/>
                <a:gd name="T80" fmla="*/ 1268 w 3293"/>
                <a:gd name="T81" fmla="*/ 3043 h 3046"/>
                <a:gd name="T82" fmla="*/ 280 w 3293"/>
                <a:gd name="T83" fmla="*/ 3046 h 3046"/>
                <a:gd name="T84" fmla="*/ 199 w 3293"/>
                <a:gd name="T85" fmla="*/ 3034 h 3046"/>
                <a:gd name="T86" fmla="*/ 128 w 3293"/>
                <a:gd name="T87" fmla="*/ 3000 h 3046"/>
                <a:gd name="T88" fmla="*/ 69 w 3293"/>
                <a:gd name="T89" fmla="*/ 2949 h 3046"/>
                <a:gd name="T90" fmla="*/ 27 w 3293"/>
                <a:gd name="T91" fmla="*/ 2884 h 3046"/>
                <a:gd name="T92" fmla="*/ 3 w 3293"/>
                <a:gd name="T93" fmla="*/ 2808 h 3046"/>
                <a:gd name="T94" fmla="*/ 0 w 3293"/>
                <a:gd name="T95" fmla="*/ 280 h 3046"/>
                <a:gd name="T96" fmla="*/ 12 w 3293"/>
                <a:gd name="T97" fmla="*/ 199 h 3046"/>
                <a:gd name="T98" fmla="*/ 45 w 3293"/>
                <a:gd name="T99" fmla="*/ 128 h 3046"/>
                <a:gd name="T100" fmla="*/ 96 w 3293"/>
                <a:gd name="T101" fmla="*/ 69 h 3046"/>
                <a:gd name="T102" fmla="*/ 162 w 3293"/>
                <a:gd name="T103" fmla="*/ 26 h 3046"/>
                <a:gd name="T104" fmla="*/ 239 w 3293"/>
                <a:gd name="T105" fmla="*/ 4 h 3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93" h="3046">
                  <a:moveTo>
                    <a:pt x="280" y="0"/>
                  </a:moveTo>
                  <a:lnTo>
                    <a:pt x="3014" y="0"/>
                  </a:lnTo>
                  <a:lnTo>
                    <a:pt x="3055" y="4"/>
                  </a:lnTo>
                  <a:lnTo>
                    <a:pt x="3094" y="12"/>
                  </a:lnTo>
                  <a:lnTo>
                    <a:pt x="3131" y="26"/>
                  </a:lnTo>
                  <a:lnTo>
                    <a:pt x="3166" y="46"/>
                  </a:lnTo>
                  <a:lnTo>
                    <a:pt x="3197" y="69"/>
                  </a:lnTo>
                  <a:lnTo>
                    <a:pt x="3224" y="96"/>
                  </a:lnTo>
                  <a:lnTo>
                    <a:pt x="3248" y="128"/>
                  </a:lnTo>
                  <a:lnTo>
                    <a:pt x="3267" y="162"/>
                  </a:lnTo>
                  <a:lnTo>
                    <a:pt x="3282" y="199"/>
                  </a:lnTo>
                  <a:lnTo>
                    <a:pt x="3290" y="239"/>
                  </a:lnTo>
                  <a:lnTo>
                    <a:pt x="3293" y="280"/>
                  </a:lnTo>
                  <a:lnTo>
                    <a:pt x="3293" y="2766"/>
                  </a:lnTo>
                  <a:lnTo>
                    <a:pt x="3290" y="2808"/>
                  </a:lnTo>
                  <a:lnTo>
                    <a:pt x="3282" y="2847"/>
                  </a:lnTo>
                  <a:lnTo>
                    <a:pt x="3267" y="2884"/>
                  </a:lnTo>
                  <a:lnTo>
                    <a:pt x="3248" y="2918"/>
                  </a:lnTo>
                  <a:lnTo>
                    <a:pt x="3224" y="2949"/>
                  </a:lnTo>
                  <a:lnTo>
                    <a:pt x="3197" y="2976"/>
                  </a:lnTo>
                  <a:lnTo>
                    <a:pt x="3166" y="3000"/>
                  </a:lnTo>
                  <a:lnTo>
                    <a:pt x="3131" y="3020"/>
                  </a:lnTo>
                  <a:lnTo>
                    <a:pt x="3094" y="3034"/>
                  </a:lnTo>
                  <a:lnTo>
                    <a:pt x="3055" y="3042"/>
                  </a:lnTo>
                  <a:lnTo>
                    <a:pt x="3013" y="3046"/>
                  </a:lnTo>
                  <a:lnTo>
                    <a:pt x="1870" y="3046"/>
                  </a:lnTo>
                  <a:lnTo>
                    <a:pt x="1847" y="3043"/>
                  </a:lnTo>
                  <a:lnTo>
                    <a:pt x="1828" y="3036"/>
                  </a:lnTo>
                  <a:lnTo>
                    <a:pt x="1809" y="3024"/>
                  </a:lnTo>
                  <a:lnTo>
                    <a:pt x="1795" y="3010"/>
                  </a:lnTo>
                  <a:lnTo>
                    <a:pt x="1783" y="2992"/>
                  </a:lnTo>
                  <a:lnTo>
                    <a:pt x="1777" y="2972"/>
                  </a:lnTo>
                  <a:lnTo>
                    <a:pt x="1774" y="2949"/>
                  </a:lnTo>
                  <a:lnTo>
                    <a:pt x="1777" y="2928"/>
                  </a:lnTo>
                  <a:lnTo>
                    <a:pt x="1783" y="2907"/>
                  </a:lnTo>
                  <a:lnTo>
                    <a:pt x="1795" y="2890"/>
                  </a:lnTo>
                  <a:lnTo>
                    <a:pt x="1809" y="2875"/>
                  </a:lnTo>
                  <a:lnTo>
                    <a:pt x="1828" y="2864"/>
                  </a:lnTo>
                  <a:lnTo>
                    <a:pt x="1847" y="2857"/>
                  </a:lnTo>
                  <a:lnTo>
                    <a:pt x="1870" y="2855"/>
                  </a:lnTo>
                  <a:lnTo>
                    <a:pt x="3014" y="2855"/>
                  </a:lnTo>
                  <a:lnTo>
                    <a:pt x="3037" y="2851"/>
                  </a:lnTo>
                  <a:lnTo>
                    <a:pt x="3059" y="2843"/>
                  </a:lnTo>
                  <a:lnTo>
                    <a:pt x="3076" y="2829"/>
                  </a:lnTo>
                  <a:lnTo>
                    <a:pt x="3090" y="2810"/>
                  </a:lnTo>
                  <a:lnTo>
                    <a:pt x="3099" y="2790"/>
                  </a:lnTo>
                  <a:lnTo>
                    <a:pt x="3102" y="2766"/>
                  </a:lnTo>
                  <a:lnTo>
                    <a:pt x="3102" y="280"/>
                  </a:lnTo>
                  <a:lnTo>
                    <a:pt x="3099" y="256"/>
                  </a:lnTo>
                  <a:lnTo>
                    <a:pt x="3090" y="236"/>
                  </a:lnTo>
                  <a:lnTo>
                    <a:pt x="3076" y="217"/>
                  </a:lnTo>
                  <a:lnTo>
                    <a:pt x="3059" y="204"/>
                  </a:lnTo>
                  <a:lnTo>
                    <a:pt x="3037" y="195"/>
                  </a:lnTo>
                  <a:lnTo>
                    <a:pt x="3014" y="191"/>
                  </a:lnTo>
                  <a:lnTo>
                    <a:pt x="280" y="191"/>
                  </a:lnTo>
                  <a:lnTo>
                    <a:pt x="256" y="195"/>
                  </a:lnTo>
                  <a:lnTo>
                    <a:pt x="236" y="204"/>
                  </a:lnTo>
                  <a:lnTo>
                    <a:pt x="217" y="217"/>
                  </a:lnTo>
                  <a:lnTo>
                    <a:pt x="204" y="236"/>
                  </a:lnTo>
                  <a:lnTo>
                    <a:pt x="195" y="256"/>
                  </a:lnTo>
                  <a:lnTo>
                    <a:pt x="192" y="280"/>
                  </a:lnTo>
                  <a:lnTo>
                    <a:pt x="192" y="2766"/>
                  </a:lnTo>
                  <a:lnTo>
                    <a:pt x="195" y="2790"/>
                  </a:lnTo>
                  <a:lnTo>
                    <a:pt x="204" y="2810"/>
                  </a:lnTo>
                  <a:lnTo>
                    <a:pt x="217" y="2829"/>
                  </a:lnTo>
                  <a:lnTo>
                    <a:pt x="236" y="2843"/>
                  </a:lnTo>
                  <a:lnTo>
                    <a:pt x="256" y="2851"/>
                  </a:lnTo>
                  <a:lnTo>
                    <a:pt x="280" y="2855"/>
                  </a:lnTo>
                  <a:lnTo>
                    <a:pt x="1246" y="2855"/>
                  </a:lnTo>
                  <a:lnTo>
                    <a:pt x="1268" y="2857"/>
                  </a:lnTo>
                  <a:lnTo>
                    <a:pt x="1288" y="2864"/>
                  </a:lnTo>
                  <a:lnTo>
                    <a:pt x="1305" y="2875"/>
                  </a:lnTo>
                  <a:lnTo>
                    <a:pt x="1321" y="2890"/>
                  </a:lnTo>
                  <a:lnTo>
                    <a:pt x="1331" y="2907"/>
                  </a:lnTo>
                  <a:lnTo>
                    <a:pt x="1339" y="2928"/>
                  </a:lnTo>
                  <a:lnTo>
                    <a:pt x="1341" y="2949"/>
                  </a:lnTo>
                  <a:lnTo>
                    <a:pt x="1339" y="2972"/>
                  </a:lnTo>
                  <a:lnTo>
                    <a:pt x="1331" y="2992"/>
                  </a:lnTo>
                  <a:lnTo>
                    <a:pt x="1321" y="3010"/>
                  </a:lnTo>
                  <a:lnTo>
                    <a:pt x="1305" y="3024"/>
                  </a:lnTo>
                  <a:lnTo>
                    <a:pt x="1288" y="3036"/>
                  </a:lnTo>
                  <a:lnTo>
                    <a:pt x="1268" y="3043"/>
                  </a:lnTo>
                  <a:lnTo>
                    <a:pt x="1246" y="3046"/>
                  </a:lnTo>
                  <a:lnTo>
                    <a:pt x="280" y="3046"/>
                  </a:lnTo>
                  <a:lnTo>
                    <a:pt x="239" y="3042"/>
                  </a:lnTo>
                  <a:lnTo>
                    <a:pt x="199" y="3034"/>
                  </a:lnTo>
                  <a:lnTo>
                    <a:pt x="162" y="3020"/>
                  </a:lnTo>
                  <a:lnTo>
                    <a:pt x="128" y="3000"/>
                  </a:lnTo>
                  <a:lnTo>
                    <a:pt x="96" y="2976"/>
                  </a:lnTo>
                  <a:lnTo>
                    <a:pt x="69" y="2949"/>
                  </a:lnTo>
                  <a:lnTo>
                    <a:pt x="45" y="2918"/>
                  </a:lnTo>
                  <a:lnTo>
                    <a:pt x="27" y="2884"/>
                  </a:lnTo>
                  <a:lnTo>
                    <a:pt x="12" y="2847"/>
                  </a:lnTo>
                  <a:lnTo>
                    <a:pt x="3" y="2808"/>
                  </a:lnTo>
                  <a:lnTo>
                    <a:pt x="0" y="2766"/>
                  </a:lnTo>
                  <a:lnTo>
                    <a:pt x="0" y="280"/>
                  </a:lnTo>
                  <a:lnTo>
                    <a:pt x="3" y="239"/>
                  </a:lnTo>
                  <a:lnTo>
                    <a:pt x="12" y="199"/>
                  </a:lnTo>
                  <a:lnTo>
                    <a:pt x="27" y="162"/>
                  </a:lnTo>
                  <a:lnTo>
                    <a:pt x="45" y="128"/>
                  </a:lnTo>
                  <a:lnTo>
                    <a:pt x="69" y="96"/>
                  </a:lnTo>
                  <a:lnTo>
                    <a:pt x="96" y="69"/>
                  </a:lnTo>
                  <a:lnTo>
                    <a:pt x="128" y="46"/>
                  </a:lnTo>
                  <a:lnTo>
                    <a:pt x="162" y="26"/>
                  </a:lnTo>
                  <a:lnTo>
                    <a:pt x="199" y="12"/>
                  </a:lnTo>
                  <a:lnTo>
                    <a:pt x="239" y="4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0"/>
            <p:cNvSpPr>
              <a:spLocks/>
            </p:cNvSpPr>
            <p:nvPr/>
          </p:nvSpPr>
          <p:spPr bwMode="auto">
            <a:xfrm>
              <a:off x="10315575" y="2249488"/>
              <a:ext cx="79375" cy="30163"/>
            </a:xfrm>
            <a:custGeom>
              <a:avLst/>
              <a:gdLst>
                <a:gd name="T0" fmla="*/ 96 w 502"/>
                <a:gd name="T1" fmla="*/ 0 h 191"/>
                <a:gd name="T2" fmla="*/ 407 w 502"/>
                <a:gd name="T3" fmla="*/ 0 h 191"/>
                <a:gd name="T4" fmla="*/ 428 w 502"/>
                <a:gd name="T5" fmla="*/ 2 h 191"/>
                <a:gd name="T6" fmla="*/ 448 w 502"/>
                <a:gd name="T7" fmla="*/ 10 h 191"/>
                <a:gd name="T8" fmla="*/ 466 w 502"/>
                <a:gd name="T9" fmla="*/ 20 h 191"/>
                <a:gd name="T10" fmla="*/ 481 w 502"/>
                <a:gd name="T11" fmla="*/ 36 h 191"/>
                <a:gd name="T12" fmla="*/ 492 w 502"/>
                <a:gd name="T13" fmla="*/ 53 h 191"/>
                <a:gd name="T14" fmla="*/ 500 w 502"/>
                <a:gd name="T15" fmla="*/ 73 h 191"/>
                <a:gd name="T16" fmla="*/ 502 w 502"/>
                <a:gd name="T17" fmla="*/ 95 h 191"/>
                <a:gd name="T18" fmla="*/ 500 w 502"/>
                <a:gd name="T19" fmla="*/ 116 h 191"/>
                <a:gd name="T20" fmla="*/ 492 w 502"/>
                <a:gd name="T21" fmla="*/ 137 h 191"/>
                <a:gd name="T22" fmla="*/ 481 w 502"/>
                <a:gd name="T23" fmla="*/ 155 h 191"/>
                <a:gd name="T24" fmla="*/ 466 w 502"/>
                <a:gd name="T25" fmla="*/ 169 h 191"/>
                <a:gd name="T26" fmla="*/ 448 w 502"/>
                <a:gd name="T27" fmla="*/ 181 h 191"/>
                <a:gd name="T28" fmla="*/ 428 w 502"/>
                <a:gd name="T29" fmla="*/ 188 h 191"/>
                <a:gd name="T30" fmla="*/ 407 w 502"/>
                <a:gd name="T31" fmla="*/ 191 h 191"/>
                <a:gd name="T32" fmla="*/ 96 w 502"/>
                <a:gd name="T33" fmla="*/ 191 h 191"/>
                <a:gd name="T34" fmla="*/ 74 w 502"/>
                <a:gd name="T35" fmla="*/ 188 h 191"/>
                <a:gd name="T36" fmla="*/ 54 w 502"/>
                <a:gd name="T37" fmla="*/ 181 h 191"/>
                <a:gd name="T38" fmla="*/ 36 w 502"/>
                <a:gd name="T39" fmla="*/ 169 h 191"/>
                <a:gd name="T40" fmla="*/ 22 w 502"/>
                <a:gd name="T41" fmla="*/ 155 h 191"/>
                <a:gd name="T42" fmla="*/ 10 w 502"/>
                <a:gd name="T43" fmla="*/ 137 h 191"/>
                <a:gd name="T44" fmla="*/ 3 w 502"/>
                <a:gd name="T45" fmla="*/ 116 h 191"/>
                <a:gd name="T46" fmla="*/ 0 w 502"/>
                <a:gd name="T47" fmla="*/ 95 h 191"/>
                <a:gd name="T48" fmla="*/ 3 w 502"/>
                <a:gd name="T49" fmla="*/ 73 h 191"/>
                <a:gd name="T50" fmla="*/ 10 w 502"/>
                <a:gd name="T51" fmla="*/ 53 h 191"/>
                <a:gd name="T52" fmla="*/ 22 w 502"/>
                <a:gd name="T53" fmla="*/ 36 h 191"/>
                <a:gd name="T54" fmla="*/ 36 w 502"/>
                <a:gd name="T55" fmla="*/ 20 h 191"/>
                <a:gd name="T56" fmla="*/ 54 w 502"/>
                <a:gd name="T57" fmla="*/ 10 h 191"/>
                <a:gd name="T58" fmla="*/ 74 w 502"/>
                <a:gd name="T59" fmla="*/ 2 h 191"/>
                <a:gd name="T60" fmla="*/ 96 w 502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2" h="191">
                  <a:moveTo>
                    <a:pt x="96" y="0"/>
                  </a:moveTo>
                  <a:lnTo>
                    <a:pt x="407" y="0"/>
                  </a:lnTo>
                  <a:lnTo>
                    <a:pt x="428" y="2"/>
                  </a:lnTo>
                  <a:lnTo>
                    <a:pt x="448" y="10"/>
                  </a:lnTo>
                  <a:lnTo>
                    <a:pt x="466" y="20"/>
                  </a:lnTo>
                  <a:lnTo>
                    <a:pt x="481" y="36"/>
                  </a:lnTo>
                  <a:lnTo>
                    <a:pt x="492" y="53"/>
                  </a:lnTo>
                  <a:lnTo>
                    <a:pt x="500" y="73"/>
                  </a:lnTo>
                  <a:lnTo>
                    <a:pt x="502" y="95"/>
                  </a:lnTo>
                  <a:lnTo>
                    <a:pt x="500" y="116"/>
                  </a:lnTo>
                  <a:lnTo>
                    <a:pt x="492" y="137"/>
                  </a:lnTo>
                  <a:lnTo>
                    <a:pt x="481" y="155"/>
                  </a:lnTo>
                  <a:lnTo>
                    <a:pt x="466" y="169"/>
                  </a:lnTo>
                  <a:lnTo>
                    <a:pt x="448" y="181"/>
                  </a:lnTo>
                  <a:lnTo>
                    <a:pt x="428" y="188"/>
                  </a:lnTo>
                  <a:lnTo>
                    <a:pt x="407" y="191"/>
                  </a:lnTo>
                  <a:lnTo>
                    <a:pt x="96" y="191"/>
                  </a:lnTo>
                  <a:lnTo>
                    <a:pt x="74" y="188"/>
                  </a:lnTo>
                  <a:lnTo>
                    <a:pt x="54" y="181"/>
                  </a:lnTo>
                  <a:lnTo>
                    <a:pt x="36" y="169"/>
                  </a:lnTo>
                  <a:lnTo>
                    <a:pt x="22" y="155"/>
                  </a:lnTo>
                  <a:lnTo>
                    <a:pt x="10" y="137"/>
                  </a:lnTo>
                  <a:lnTo>
                    <a:pt x="3" y="116"/>
                  </a:lnTo>
                  <a:lnTo>
                    <a:pt x="0" y="95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2" y="36"/>
                  </a:lnTo>
                  <a:lnTo>
                    <a:pt x="36" y="20"/>
                  </a:lnTo>
                  <a:lnTo>
                    <a:pt x="54" y="10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1"/>
            <p:cNvSpPr>
              <a:spLocks/>
            </p:cNvSpPr>
            <p:nvPr/>
          </p:nvSpPr>
          <p:spPr bwMode="auto">
            <a:xfrm>
              <a:off x="10421938" y="2249488"/>
              <a:ext cx="79375" cy="30163"/>
            </a:xfrm>
            <a:custGeom>
              <a:avLst/>
              <a:gdLst>
                <a:gd name="T0" fmla="*/ 95 w 501"/>
                <a:gd name="T1" fmla="*/ 0 h 191"/>
                <a:gd name="T2" fmla="*/ 406 w 501"/>
                <a:gd name="T3" fmla="*/ 0 h 191"/>
                <a:gd name="T4" fmla="*/ 427 w 501"/>
                <a:gd name="T5" fmla="*/ 2 h 191"/>
                <a:gd name="T6" fmla="*/ 448 w 501"/>
                <a:gd name="T7" fmla="*/ 10 h 191"/>
                <a:gd name="T8" fmla="*/ 465 w 501"/>
                <a:gd name="T9" fmla="*/ 20 h 191"/>
                <a:gd name="T10" fmla="*/ 480 w 501"/>
                <a:gd name="T11" fmla="*/ 36 h 191"/>
                <a:gd name="T12" fmla="*/ 491 w 501"/>
                <a:gd name="T13" fmla="*/ 53 h 191"/>
                <a:gd name="T14" fmla="*/ 499 w 501"/>
                <a:gd name="T15" fmla="*/ 73 h 191"/>
                <a:gd name="T16" fmla="*/ 501 w 501"/>
                <a:gd name="T17" fmla="*/ 95 h 191"/>
                <a:gd name="T18" fmla="*/ 499 w 501"/>
                <a:gd name="T19" fmla="*/ 116 h 191"/>
                <a:gd name="T20" fmla="*/ 491 w 501"/>
                <a:gd name="T21" fmla="*/ 137 h 191"/>
                <a:gd name="T22" fmla="*/ 480 w 501"/>
                <a:gd name="T23" fmla="*/ 155 h 191"/>
                <a:gd name="T24" fmla="*/ 465 w 501"/>
                <a:gd name="T25" fmla="*/ 169 h 191"/>
                <a:gd name="T26" fmla="*/ 448 w 501"/>
                <a:gd name="T27" fmla="*/ 181 h 191"/>
                <a:gd name="T28" fmla="*/ 427 w 501"/>
                <a:gd name="T29" fmla="*/ 188 h 191"/>
                <a:gd name="T30" fmla="*/ 406 w 501"/>
                <a:gd name="T31" fmla="*/ 191 h 191"/>
                <a:gd name="T32" fmla="*/ 95 w 501"/>
                <a:gd name="T33" fmla="*/ 191 h 191"/>
                <a:gd name="T34" fmla="*/ 73 w 501"/>
                <a:gd name="T35" fmla="*/ 188 h 191"/>
                <a:gd name="T36" fmla="*/ 53 w 501"/>
                <a:gd name="T37" fmla="*/ 181 h 191"/>
                <a:gd name="T38" fmla="*/ 36 w 501"/>
                <a:gd name="T39" fmla="*/ 169 h 191"/>
                <a:gd name="T40" fmla="*/ 20 w 501"/>
                <a:gd name="T41" fmla="*/ 155 h 191"/>
                <a:gd name="T42" fmla="*/ 10 w 501"/>
                <a:gd name="T43" fmla="*/ 137 h 191"/>
                <a:gd name="T44" fmla="*/ 2 w 501"/>
                <a:gd name="T45" fmla="*/ 116 h 191"/>
                <a:gd name="T46" fmla="*/ 0 w 501"/>
                <a:gd name="T47" fmla="*/ 95 h 191"/>
                <a:gd name="T48" fmla="*/ 2 w 501"/>
                <a:gd name="T49" fmla="*/ 73 h 191"/>
                <a:gd name="T50" fmla="*/ 10 w 501"/>
                <a:gd name="T51" fmla="*/ 53 h 191"/>
                <a:gd name="T52" fmla="*/ 20 w 501"/>
                <a:gd name="T53" fmla="*/ 36 h 191"/>
                <a:gd name="T54" fmla="*/ 36 w 501"/>
                <a:gd name="T55" fmla="*/ 20 h 191"/>
                <a:gd name="T56" fmla="*/ 53 w 501"/>
                <a:gd name="T57" fmla="*/ 10 h 191"/>
                <a:gd name="T58" fmla="*/ 73 w 501"/>
                <a:gd name="T59" fmla="*/ 2 h 191"/>
                <a:gd name="T60" fmla="*/ 95 w 501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1" h="191">
                  <a:moveTo>
                    <a:pt x="95" y="0"/>
                  </a:moveTo>
                  <a:lnTo>
                    <a:pt x="406" y="0"/>
                  </a:lnTo>
                  <a:lnTo>
                    <a:pt x="427" y="2"/>
                  </a:lnTo>
                  <a:lnTo>
                    <a:pt x="448" y="10"/>
                  </a:lnTo>
                  <a:lnTo>
                    <a:pt x="465" y="20"/>
                  </a:lnTo>
                  <a:lnTo>
                    <a:pt x="480" y="36"/>
                  </a:lnTo>
                  <a:lnTo>
                    <a:pt x="491" y="53"/>
                  </a:lnTo>
                  <a:lnTo>
                    <a:pt x="499" y="73"/>
                  </a:lnTo>
                  <a:lnTo>
                    <a:pt x="501" y="95"/>
                  </a:lnTo>
                  <a:lnTo>
                    <a:pt x="499" y="116"/>
                  </a:lnTo>
                  <a:lnTo>
                    <a:pt x="491" y="137"/>
                  </a:lnTo>
                  <a:lnTo>
                    <a:pt x="480" y="155"/>
                  </a:lnTo>
                  <a:lnTo>
                    <a:pt x="465" y="169"/>
                  </a:lnTo>
                  <a:lnTo>
                    <a:pt x="448" y="181"/>
                  </a:lnTo>
                  <a:lnTo>
                    <a:pt x="427" y="188"/>
                  </a:lnTo>
                  <a:lnTo>
                    <a:pt x="406" y="191"/>
                  </a:lnTo>
                  <a:lnTo>
                    <a:pt x="95" y="191"/>
                  </a:lnTo>
                  <a:lnTo>
                    <a:pt x="73" y="188"/>
                  </a:lnTo>
                  <a:lnTo>
                    <a:pt x="53" y="181"/>
                  </a:lnTo>
                  <a:lnTo>
                    <a:pt x="36" y="169"/>
                  </a:lnTo>
                  <a:lnTo>
                    <a:pt x="20" y="155"/>
                  </a:lnTo>
                  <a:lnTo>
                    <a:pt x="10" y="137"/>
                  </a:lnTo>
                  <a:lnTo>
                    <a:pt x="2" y="116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0" y="36"/>
                  </a:lnTo>
                  <a:lnTo>
                    <a:pt x="36" y="20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2"/>
            <p:cNvSpPr>
              <a:spLocks/>
            </p:cNvSpPr>
            <p:nvPr/>
          </p:nvSpPr>
          <p:spPr bwMode="auto">
            <a:xfrm>
              <a:off x="10315575" y="2163763"/>
              <a:ext cx="79375" cy="30163"/>
            </a:xfrm>
            <a:custGeom>
              <a:avLst/>
              <a:gdLst>
                <a:gd name="T0" fmla="*/ 96 w 502"/>
                <a:gd name="T1" fmla="*/ 0 h 191"/>
                <a:gd name="T2" fmla="*/ 407 w 502"/>
                <a:gd name="T3" fmla="*/ 0 h 191"/>
                <a:gd name="T4" fmla="*/ 428 w 502"/>
                <a:gd name="T5" fmla="*/ 2 h 191"/>
                <a:gd name="T6" fmla="*/ 448 w 502"/>
                <a:gd name="T7" fmla="*/ 9 h 191"/>
                <a:gd name="T8" fmla="*/ 466 w 502"/>
                <a:gd name="T9" fmla="*/ 21 h 191"/>
                <a:gd name="T10" fmla="*/ 481 w 502"/>
                <a:gd name="T11" fmla="*/ 35 h 191"/>
                <a:gd name="T12" fmla="*/ 492 w 502"/>
                <a:gd name="T13" fmla="*/ 54 h 191"/>
                <a:gd name="T14" fmla="*/ 500 w 502"/>
                <a:gd name="T15" fmla="*/ 73 h 191"/>
                <a:gd name="T16" fmla="*/ 502 w 502"/>
                <a:gd name="T17" fmla="*/ 96 h 191"/>
                <a:gd name="T18" fmla="*/ 500 w 502"/>
                <a:gd name="T19" fmla="*/ 117 h 191"/>
                <a:gd name="T20" fmla="*/ 492 w 502"/>
                <a:gd name="T21" fmla="*/ 138 h 191"/>
                <a:gd name="T22" fmla="*/ 481 w 502"/>
                <a:gd name="T23" fmla="*/ 155 h 191"/>
                <a:gd name="T24" fmla="*/ 466 w 502"/>
                <a:gd name="T25" fmla="*/ 170 h 191"/>
                <a:gd name="T26" fmla="*/ 448 w 502"/>
                <a:gd name="T27" fmla="*/ 181 h 191"/>
                <a:gd name="T28" fmla="*/ 428 w 502"/>
                <a:gd name="T29" fmla="*/ 188 h 191"/>
                <a:gd name="T30" fmla="*/ 407 w 502"/>
                <a:gd name="T31" fmla="*/ 191 h 191"/>
                <a:gd name="T32" fmla="*/ 96 w 502"/>
                <a:gd name="T33" fmla="*/ 191 h 191"/>
                <a:gd name="T34" fmla="*/ 74 w 502"/>
                <a:gd name="T35" fmla="*/ 188 h 191"/>
                <a:gd name="T36" fmla="*/ 54 w 502"/>
                <a:gd name="T37" fmla="*/ 181 h 191"/>
                <a:gd name="T38" fmla="*/ 36 w 502"/>
                <a:gd name="T39" fmla="*/ 170 h 191"/>
                <a:gd name="T40" fmla="*/ 22 w 502"/>
                <a:gd name="T41" fmla="*/ 155 h 191"/>
                <a:gd name="T42" fmla="*/ 10 w 502"/>
                <a:gd name="T43" fmla="*/ 138 h 191"/>
                <a:gd name="T44" fmla="*/ 3 w 502"/>
                <a:gd name="T45" fmla="*/ 117 h 191"/>
                <a:gd name="T46" fmla="*/ 0 w 502"/>
                <a:gd name="T47" fmla="*/ 96 h 191"/>
                <a:gd name="T48" fmla="*/ 3 w 502"/>
                <a:gd name="T49" fmla="*/ 73 h 191"/>
                <a:gd name="T50" fmla="*/ 10 w 502"/>
                <a:gd name="T51" fmla="*/ 54 h 191"/>
                <a:gd name="T52" fmla="*/ 22 w 502"/>
                <a:gd name="T53" fmla="*/ 35 h 191"/>
                <a:gd name="T54" fmla="*/ 36 w 502"/>
                <a:gd name="T55" fmla="*/ 21 h 191"/>
                <a:gd name="T56" fmla="*/ 54 w 502"/>
                <a:gd name="T57" fmla="*/ 9 h 191"/>
                <a:gd name="T58" fmla="*/ 74 w 502"/>
                <a:gd name="T59" fmla="*/ 2 h 191"/>
                <a:gd name="T60" fmla="*/ 96 w 502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2" h="191">
                  <a:moveTo>
                    <a:pt x="96" y="0"/>
                  </a:moveTo>
                  <a:lnTo>
                    <a:pt x="407" y="0"/>
                  </a:lnTo>
                  <a:lnTo>
                    <a:pt x="428" y="2"/>
                  </a:lnTo>
                  <a:lnTo>
                    <a:pt x="448" y="9"/>
                  </a:lnTo>
                  <a:lnTo>
                    <a:pt x="466" y="21"/>
                  </a:lnTo>
                  <a:lnTo>
                    <a:pt x="481" y="35"/>
                  </a:lnTo>
                  <a:lnTo>
                    <a:pt x="492" y="54"/>
                  </a:lnTo>
                  <a:lnTo>
                    <a:pt x="500" y="73"/>
                  </a:lnTo>
                  <a:lnTo>
                    <a:pt x="502" y="96"/>
                  </a:lnTo>
                  <a:lnTo>
                    <a:pt x="500" y="117"/>
                  </a:lnTo>
                  <a:lnTo>
                    <a:pt x="492" y="138"/>
                  </a:lnTo>
                  <a:lnTo>
                    <a:pt x="481" y="155"/>
                  </a:lnTo>
                  <a:lnTo>
                    <a:pt x="466" y="170"/>
                  </a:lnTo>
                  <a:lnTo>
                    <a:pt x="448" y="181"/>
                  </a:lnTo>
                  <a:lnTo>
                    <a:pt x="428" y="188"/>
                  </a:lnTo>
                  <a:lnTo>
                    <a:pt x="407" y="191"/>
                  </a:lnTo>
                  <a:lnTo>
                    <a:pt x="96" y="191"/>
                  </a:lnTo>
                  <a:lnTo>
                    <a:pt x="74" y="188"/>
                  </a:lnTo>
                  <a:lnTo>
                    <a:pt x="54" y="181"/>
                  </a:lnTo>
                  <a:lnTo>
                    <a:pt x="36" y="170"/>
                  </a:lnTo>
                  <a:lnTo>
                    <a:pt x="22" y="155"/>
                  </a:lnTo>
                  <a:lnTo>
                    <a:pt x="10" y="138"/>
                  </a:lnTo>
                  <a:lnTo>
                    <a:pt x="3" y="117"/>
                  </a:lnTo>
                  <a:lnTo>
                    <a:pt x="0" y="96"/>
                  </a:lnTo>
                  <a:lnTo>
                    <a:pt x="3" y="73"/>
                  </a:lnTo>
                  <a:lnTo>
                    <a:pt x="10" y="54"/>
                  </a:lnTo>
                  <a:lnTo>
                    <a:pt x="22" y="35"/>
                  </a:lnTo>
                  <a:lnTo>
                    <a:pt x="36" y="21"/>
                  </a:lnTo>
                  <a:lnTo>
                    <a:pt x="54" y="9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3"/>
            <p:cNvSpPr>
              <a:spLocks/>
            </p:cNvSpPr>
            <p:nvPr/>
          </p:nvSpPr>
          <p:spPr bwMode="auto">
            <a:xfrm>
              <a:off x="10421938" y="2163763"/>
              <a:ext cx="79375" cy="30163"/>
            </a:xfrm>
            <a:custGeom>
              <a:avLst/>
              <a:gdLst>
                <a:gd name="T0" fmla="*/ 95 w 501"/>
                <a:gd name="T1" fmla="*/ 0 h 191"/>
                <a:gd name="T2" fmla="*/ 406 w 501"/>
                <a:gd name="T3" fmla="*/ 0 h 191"/>
                <a:gd name="T4" fmla="*/ 427 w 501"/>
                <a:gd name="T5" fmla="*/ 2 h 191"/>
                <a:gd name="T6" fmla="*/ 448 w 501"/>
                <a:gd name="T7" fmla="*/ 9 h 191"/>
                <a:gd name="T8" fmla="*/ 465 w 501"/>
                <a:gd name="T9" fmla="*/ 21 h 191"/>
                <a:gd name="T10" fmla="*/ 480 w 501"/>
                <a:gd name="T11" fmla="*/ 35 h 191"/>
                <a:gd name="T12" fmla="*/ 491 w 501"/>
                <a:gd name="T13" fmla="*/ 54 h 191"/>
                <a:gd name="T14" fmla="*/ 499 w 501"/>
                <a:gd name="T15" fmla="*/ 73 h 191"/>
                <a:gd name="T16" fmla="*/ 501 w 501"/>
                <a:gd name="T17" fmla="*/ 96 h 191"/>
                <a:gd name="T18" fmla="*/ 499 w 501"/>
                <a:gd name="T19" fmla="*/ 117 h 191"/>
                <a:gd name="T20" fmla="*/ 491 w 501"/>
                <a:gd name="T21" fmla="*/ 138 h 191"/>
                <a:gd name="T22" fmla="*/ 480 w 501"/>
                <a:gd name="T23" fmla="*/ 155 h 191"/>
                <a:gd name="T24" fmla="*/ 465 w 501"/>
                <a:gd name="T25" fmla="*/ 170 h 191"/>
                <a:gd name="T26" fmla="*/ 448 w 501"/>
                <a:gd name="T27" fmla="*/ 181 h 191"/>
                <a:gd name="T28" fmla="*/ 427 w 501"/>
                <a:gd name="T29" fmla="*/ 188 h 191"/>
                <a:gd name="T30" fmla="*/ 406 w 501"/>
                <a:gd name="T31" fmla="*/ 191 h 191"/>
                <a:gd name="T32" fmla="*/ 95 w 501"/>
                <a:gd name="T33" fmla="*/ 191 h 191"/>
                <a:gd name="T34" fmla="*/ 73 w 501"/>
                <a:gd name="T35" fmla="*/ 188 h 191"/>
                <a:gd name="T36" fmla="*/ 53 w 501"/>
                <a:gd name="T37" fmla="*/ 181 h 191"/>
                <a:gd name="T38" fmla="*/ 36 w 501"/>
                <a:gd name="T39" fmla="*/ 170 h 191"/>
                <a:gd name="T40" fmla="*/ 20 w 501"/>
                <a:gd name="T41" fmla="*/ 155 h 191"/>
                <a:gd name="T42" fmla="*/ 10 w 501"/>
                <a:gd name="T43" fmla="*/ 138 h 191"/>
                <a:gd name="T44" fmla="*/ 2 w 501"/>
                <a:gd name="T45" fmla="*/ 117 h 191"/>
                <a:gd name="T46" fmla="*/ 0 w 501"/>
                <a:gd name="T47" fmla="*/ 96 h 191"/>
                <a:gd name="T48" fmla="*/ 2 w 501"/>
                <a:gd name="T49" fmla="*/ 73 h 191"/>
                <a:gd name="T50" fmla="*/ 10 w 501"/>
                <a:gd name="T51" fmla="*/ 54 h 191"/>
                <a:gd name="T52" fmla="*/ 20 w 501"/>
                <a:gd name="T53" fmla="*/ 35 h 191"/>
                <a:gd name="T54" fmla="*/ 36 w 501"/>
                <a:gd name="T55" fmla="*/ 21 h 191"/>
                <a:gd name="T56" fmla="*/ 53 w 501"/>
                <a:gd name="T57" fmla="*/ 9 h 191"/>
                <a:gd name="T58" fmla="*/ 73 w 501"/>
                <a:gd name="T59" fmla="*/ 2 h 191"/>
                <a:gd name="T60" fmla="*/ 95 w 501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1" h="191">
                  <a:moveTo>
                    <a:pt x="95" y="0"/>
                  </a:moveTo>
                  <a:lnTo>
                    <a:pt x="406" y="0"/>
                  </a:lnTo>
                  <a:lnTo>
                    <a:pt x="427" y="2"/>
                  </a:lnTo>
                  <a:lnTo>
                    <a:pt x="448" y="9"/>
                  </a:lnTo>
                  <a:lnTo>
                    <a:pt x="465" y="21"/>
                  </a:lnTo>
                  <a:lnTo>
                    <a:pt x="480" y="35"/>
                  </a:lnTo>
                  <a:lnTo>
                    <a:pt x="491" y="54"/>
                  </a:lnTo>
                  <a:lnTo>
                    <a:pt x="499" y="73"/>
                  </a:lnTo>
                  <a:lnTo>
                    <a:pt x="501" y="96"/>
                  </a:lnTo>
                  <a:lnTo>
                    <a:pt x="499" y="117"/>
                  </a:lnTo>
                  <a:lnTo>
                    <a:pt x="491" y="138"/>
                  </a:lnTo>
                  <a:lnTo>
                    <a:pt x="480" y="155"/>
                  </a:lnTo>
                  <a:lnTo>
                    <a:pt x="465" y="170"/>
                  </a:lnTo>
                  <a:lnTo>
                    <a:pt x="448" y="181"/>
                  </a:lnTo>
                  <a:lnTo>
                    <a:pt x="427" y="188"/>
                  </a:lnTo>
                  <a:lnTo>
                    <a:pt x="406" y="191"/>
                  </a:lnTo>
                  <a:lnTo>
                    <a:pt x="95" y="191"/>
                  </a:lnTo>
                  <a:lnTo>
                    <a:pt x="73" y="188"/>
                  </a:lnTo>
                  <a:lnTo>
                    <a:pt x="53" y="181"/>
                  </a:lnTo>
                  <a:lnTo>
                    <a:pt x="36" y="170"/>
                  </a:lnTo>
                  <a:lnTo>
                    <a:pt x="20" y="155"/>
                  </a:lnTo>
                  <a:lnTo>
                    <a:pt x="10" y="138"/>
                  </a:lnTo>
                  <a:lnTo>
                    <a:pt x="2" y="117"/>
                  </a:lnTo>
                  <a:lnTo>
                    <a:pt x="0" y="96"/>
                  </a:lnTo>
                  <a:lnTo>
                    <a:pt x="2" y="73"/>
                  </a:lnTo>
                  <a:lnTo>
                    <a:pt x="10" y="54"/>
                  </a:lnTo>
                  <a:lnTo>
                    <a:pt x="20" y="35"/>
                  </a:lnTo>
                  <a:lnTo>
                    <a:pt x="36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4"/>
            <p:cNvSpPr>
              <a:spLocks/>
            </p:cNvSpPr>
            <p:nvPr/>
          </p:nvSpPr>
          <p:spPr bwMode="auto">
            <a:xfrm>
              <a:off x="10315575" y="2333625"/>
              <a:ext cx="79375" cy="30163"/>
            </a:xfrm>
            <a:custGeom>
              <a:avLst/>
              <a:gdLst>
                <a:gd name="T0" fmla="*/ 96 w 502"/>
                <a:gd name="T1" fmla="*/ 0 h 191"/>
                <a:gd name="T2" fmla="*/ 407 w 502"/>
                <a:gd name="T3" fmla="*/ 0 h 191"/>
                <a:gd name="T4" fmla="*/ 428 w 502"/>
                <a:gd name="T5" fmla="*/ 2 h 191"/>
                <a:gd name="T6" fmla="*/ 448 w 502"/>
                <a:gd name="T7" fmla="*/ 10 h 191"/>
                <a:gd name="T8" fmla="*/ 466 w 502"/>
                <a:gd name="T9" fmla="*/ 22 h 191"/>
                <a:gd name="T10" fmla="*/ 481 w 502"/>
                <a:gd name="T11" fmla="*/ 36 h 191"/>
                <a:gd name="T12" fmla="*/ 492 w 502"/>
                <a:gd name="T13" fmla="*/ 54 h 191"/>
                <a:gd name="T14" fmla="*/ 500 w 502"/>
                <a:gd name="T15" fmla="*/ 74 h 191"/>
                <a:gd name="T16" fmla="*/ 502 w 502"/>
                <a:gd name="T17" fmla="*/ 96 h 191"/>
                <a:gd name="T18" fmla="*/ 500 w 502"/>
                <a:gd name="T19" fmla="*/ 118 h 191"/>
                <a:gd name="T20" fmla="*/ 492 w 502"/>
                <a:gd name="T21" fmla="*/ 138 h 191"/>
                <a:gd name="T22" fmla="*/ 481 w 502"/>
                <a:gd name="T23" fmla="*/ 156 h 191"/>
                <a:gd name="T24" fmla="*/ 466 w 502"/>
                <a:gd name="T25" fmla="*/ 171 h 191"/>
                <a:gd name="T26" fmla="*/ 448 w 502"/>
                <a:gd name="T27" fmla="*/ 181 h 191"/>
                <a:gd name="T28" fmla="*/ 428 w 502"/>
                <a:gd name="T29" fmla="*/ 189 h 191"/>
                <a:gd name="T30" fmla="*/ 407 w 502"/>
                <a:gd name="T31" fmla="*/ 191 h 191"/>
                <a:gd name="T32" fmla="*/ 96 w 502"/>
                <a:gd name="T33" fmla="*/ 191 h 191"/>
                <a:gd name="T34" fmla="*/ 74 w 502"/>
                <a:gd name="T35" fmla="*/ 189 h 191"/>
                <a:gd name="T36" fmla="*/ 54 w 502"/>
                <a:gd name="T37" fmla="*/ 181 h 191"/>
                <a:gd name="T38" fmla="*/ 36 w 502"/>
                <a:gd name="T39" fmla="*/ 171 h 191"/>
                <a:gd name="T40" fmla="*/ 22 w 502"/>
                <a:gd name="T41" fmla="*/ 156 h 191"/>
                <a:gd name="T42" fmla="*/ 10 w 502"/>
                <a:gd name="T43" fmla="*/ 138 h 191"/>
                <a:gd name="T44" fmla="*/ 3 w 502"/>
                <a:gd name="T45" fmla="*/ 118 h 191"/>
                <a:gd name="T46" fmla="*/ 0 w 502"/>
                <a:gd name="T47" fmla="*/ 96 h 191"/>
                <a:gd name="T48" fmla="*/ 3 w 502"/>
                <a:gd name="T49" fmla="*/ 74 h 191"/>
                <a:gd name="T50" fmla="*/ 10 w 502"/>
                <a:gd name="T51" fmla="*/ 54 h 191"/>
                <a:gd name="T52" fmla="*/ 22 w 502"/>
                <a:gd name="T53" fmla="*/ 36 h 191"/>
                <a:gd name="T54" fmla="*/ 36 w 502"/>
                <a:gd name="T55" fmla="*/ 22 h 191"/>
                <a:gd name="T56" fmla="*/ 54 w 502"/>
                <a:gd name="T57" fmla="*/ 10 h 191"/>
                <a:gd name="T58" fmla="*/ 74 w 502"/>
                <a:gd name="T59" fmla="*/ 2 h 191"/>
                <a:gd name="T60" fmla="*/ 96 w 502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2" h="191">
                  <a:moveTo>
                    <a:pt x="96" y="0"/>
                  </a:moveTo>
                  <a:lnTo>
                    <a:pt x="407" y="0"/>
                  </a:lnTo>
                  <a:lnTo>
                    <a:pt x="428" y="2"/>
                  </a:lnTo>
                  <a:lnTo>
                    <a:pt x="448" y="10"/>
                  </a:lnTo>
                  <a:lnTo>
                    <a:pt x="466" y="22"/>
                  </a:lnTo>
                  <a:lnTo>
                    <a:pt x="481" y="36"/>
                  </a:lnTo>
                  <a:lnTo>
                    <a:pt x="492" y="54"/>
                  </a:lnTo>
                  <a:lnTo>
                    <a:pt x="500" y="74"/>
                  </a:lnTo>
                  <a:lnTo>
                    <a:pt x="502" y="96"/>
                  </a:lnTo>
                  <a:lnTo>
                    <a:pt x="500" y="118"/>
                  </a:lnTo>
                  <a:lnTo>
                    <a:pt x="492" y="138"/>
                  </a:lnTo>
                  <a:lnTo>
                    <a:pt x="481" y="156"/>
                  </a:lnTo>
                  <a:lnTo>
                    <a:pt x="466" y="171"/>
                  </a:lnTo>
                  <a:lnTo>
                    <a:pt x="448" y="181"/>
                  </a:lnTo>
                  <a:lnTo>
                    <a:pt x="428" y="189"/>
                  </a:lnTo>
                  <a:lnTo>
                    <a:pt x="407" y="191"/>
                  </a:lnTo>
                  <a:lnTo>
                    <a:pt x="96" y="191"/>
                  </a:lnTo>
                  <a:lnTo>
                    <a:pt x="74" y="189"/>
                  </a:lnTo>
                  <a:lnTo>
                    <a:pt x="54" y="181"/>
                  </a:lnTo>
                  <a:lnTo>
                    <a:pt x="36" y="171"/>
                  </a:lnTo>
                  <a:lnTo>
                    <a:pt x="22" y="156"/>
                  </a:lnTo>
                  <a:lnTo>
                    <a:pt x="10" y="138"/>
                  </a:lnTo>
                  <a:lnTo>
                    <a:pt x="3" y="118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5"/>
            <p:cNvSpPr>
              <a:spLocks/>
            </p:cNvSpPr>
            <p:nvPr/>
          </p:nvSpPr>
          <p:spPr bwMode="auto">
            <a:xfrm>
              <a:off x="10421938" y="2333625"/>
              <a:ext cx="79375" cy="30163"/>
            </a:xfrm>
            <a:custGeom>
              <a:avLst/>
              <a:gdLst>
                <a:gd name="T0" fmla="*/ 95 w 501"/>
                <a:gd name="T1" fmla="*/ 0 h 191"/>
                <a:gd name="T2" fmla="*/ 406 w 501"/>
                <a:gd name="T3" fmla="*/ 0 h 191"/>
                <a:gd name="T4" fmla="*/ 427 w 501"/>
                <a:gd name="T5" fmla="*/ 2 h 191"/>
                <a:gd name="T6" fmla="*/ 448 w 501"/>
                <a:gd name="T7" fmla="*/ 10 h 191"/>
                <a:gd name="T8" fmla="*/ 465 w 501"/>
                <a:gd name="T9" fmla="*/ 22 h 191"/>
                <a:gd name="T10" fmla="*/ 480 w 501"/>
                <a:gd name="T11" fmla="*/ 36 h 191"/>
                <a:gd name="T12" fmla="*/ 491 w 501"/>
                <a:gd name="T13" fmla="*/ 54 h 191"/>
                <a:gd name="T14" fmla="*/ 499 w 501"/>
                <a:gd name="T15" fmla="*/ 74 h 191"/>
                <a:gd name="T16" fmla="*/ 501 w 501"/>
                <a:gd name="T17" fmla="*/ 96 h 191"/>
                <a:gd name="T18" fmla="*/ 499 w 501"/>
                <a:gd name="T19" fmla="*/ 118 h 191"/>
                <a:gd name="T20" fmla="*/ 491 w 501"/>
                <a:gd name="T21" fmla="*/ 138 h 191"/>
                <a:gd name="T22" fmla="*/ 480 w 501"/>
                <a:gd name="T23" fmla="*/ 156 h 191"/>
                <a:gd name="T24" fmla="*/ 465 w 501"/>
                <a:gd name="T25" fmla="*/ 171 h 191"/>
                <a:gd name="T26" fmla="*/ 448 w 501"/>
                <a:gd name="T27" fmla="*/ 181 h 191"/>
                <a:gd name="T28" fmla="*/ 427 w 501"/>
                <a:gd name="T29" fmla="*/ 189 h 191"/>
                <a:gd name="T30" fmla="*/ 406 w 501"/>
                <a:gd name="T31" fmla="*/ 191 h 191"/>
                <a:gd name="T32" fmla="*/ 95 w 501"/>
                <a:gd name="T33" fmla="*/ 191 h 191"/>
                <a:gd name="T34" fmla="*/ 73 w 501"/>
                <a:gd name="T35" fmla="*/ 189 h 191"/>
                <a:gd name="T36" fmla="*/ 53 w 501"/>
                <a:gd name="T37" fmla="*/ 181 h 191"/>
                <a:gd name="T38" fmla="*/ 36 w 501"/>
                <a:gd name="T39" fmla="*/ 171 h 191"/>
                <a:gd name="T40" fmla="*/ 20 w 501"/>
                <a:gd name="T41" fmla="*/ 156 h 191"/>
                <a:gd name="T42" fmla="*/ 10 w 501"/>
                <a:gd name="T43" fmla="*/ 138 h 191"/>
                <a:gd name="T44" fmla="*/ 2 w 501"/>
                <a:gd name="T45" fmla="*/ 118 h 191"/>
                <a:gd name="T46" fmla="*/ 0 w 501"/>
                <a:gd name="T47" fmla="*/ 96 h 191"/>
                <a:gd name="T48" fmla="*/ 2 w 501"/>
                <a:gd name="T49" fmla="*/ 74 h 191"/>
                <a:gd name="T50" fmla="*/ 10 w 501"/>
                <a:gd name="T51" fmla="*/ 54 h 191"/>
                <a:gd name="T52" fmla="*/ 20 w 501"/>
                <a:gd name="T53" fmla="*/ 36 h 191"/>
                <a:gd name="T54" fmla="*/ 36 w 501"/>
                <a:gd name="T55" fmla="*/ 22 h 191"/>
                <a:gd name="T56" fmla="*/ 53 w 501"/>
                <a:gd name="T57" fmla="*/ 10 h 191"/>
                <a:gd name="T58" fmla="*/ 73 w 501"/>
                <a:gd name="T59" fmla="*/ 2 h 191"/>
                <a:gd name="T60" fmla="*/ 95 w 501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1" h="191">
                  <a:moveTo>
                    <a:pt x="95" y="0"/>
                  </a:moveTo>
                  <a:lnTo>
                    <a:pt x="406" y="0"/>
                  </a:lnTo>
                  <a:lnTo>
                    <a:pt x="427" y="2"/>
                  </a:lnTo>
                  <a:lnTo>
                    <a:pt x="448" y="10"/>
                  </a:lnTo>
                  <a:lnTo>
                    <a:pt x="465" y="22"/>
                  </a:lnTo>
                  <a:lnTo>
                    <a:pt x="480" y="36"/>
                  </a:lnTo>
                  <a:lnTo>
                    <a:pt x="491" y="54"/>
                  </a:lnTo>
                  <a:lnTo>
                    <a:pt x="499" y="74"/>
                  </a:lnTo>
                  <a:lnTo>
                    <a:pt x="501" y="96"/>
                  </a:lnTo>
                  <a:lnTo>
                    <a:pt x="499" y="118"/>
                  </a:lnTo>
                  <a:lnTo>
                    <a:pt x="491" y="138"/>
                  </a:lnTo>
                  <a:lnTo>
                    <a:pt x="480" y="156"/>
                  </a:lnTo>
                  <a:lnTo>
                    <a:pt x="465" y="171"/>
                  </a:lnTo>
                  <a:lnTo>
                    <a:pt x="448" y="181"/>
                  </a:lnTo>
                  <a:lnTo>
                    <a:pt x="427" y="189"/>
                  </a:lnTo>
                  <a:lnTo>
                    <a:pt x="406" y="191"/>
                  </a:lnTo>
                  <a:lnTo>
                    <a:pt x="95" y="191"/>
                  </a:lnTo>
                  <a:lnTo>
                    <a:pt x="73" y="189"/>
                  </a:lnTo>
                  <a:lnTo>
                    <a:pt x="53" y="181"/>
                  </a:lnTo>
                  <a:lnTo>
                    <a:pt x="36" y="171"/>
                  </a:lnTo>
                  <a:lnTo>
                    <a:pt x="20" y="156"/>
                  </a:lnTo>
                  <a:lnTo>
                    <a:pt x="10" y="138"/>
                  </a:lnTo>
                  <a:lnTo>
                    <a:pt x="2" y="118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0" y="36"/>
                  </a:lnTo>
                  <a:lnTo>
                    <a:pt x="36" y="22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27"/>
            <p:cNvSpPr>
              <a:spLocks noEditPoints="1"/>
            </p:cNvSpPr>
            <p:nvPr/>
          </p:nvSpPr>
          <p:spPr bwMode="auto">
            <a:xfrm>
              <a:off x="10110788" y="1940719"/>
              <a:ext cx="158750" cy="534194"/>
            </a:xfrm>
            <a:custGeom>
              <a:avLst/>
              <a:gdLst>
                <a:gd name="T0" fmla="*/ 282 w 1007"/>
                <a:gd name="T1" fmla="*/ 194 h 3549"/>
                <a:gd name="T2" fmla="*/ 236 w 1007"/>
                <a:gd name="T3" fmla="*/ 217 h 3549"/>
                <a:gd name="T4" fmla="*/ 203 w 1007"/>
                <a:gd name="T5" fmla="*/ 257 h 3549"/>
                <a:gd name="T6" fmla="*/ 191 w 1007"/>
                <a:gd name="T7" fmla="*/ 308 h 3549"/>
                <a:gd name="T8" fmla="*/ 194 w 1007"/>
                <a:gd name="T9" fmla="*/ 3269 h 3549"/>
                <a:gd name="T10" fmla="*/ 217 w 1007"/>
                <a:gd name="T11" fmla="*/ 3314 h 3549"/>
                <a:gd name="T12" fmla="*/ 257 w 1007"/>
                <a:gd name="T13" fmla="*/ 3347 h 3549"/>
                <a:gd name="T14" fmla="*/ 308 w 1007"/>
                <a:gd name="T15" fmla="*/ 3358 h 3549"/>
                <a:gd name="T16" fmla="*/ 726 w 1007"/>
                <a:gd name="T17" fmla="*/ 3355 h 3549"/>
                <a:gd name="T18" fmla="*/ 772 w 1007"/>
                <a:gd name="T19" fmla="*/ 3333 h 3549"/>
                <a:gd name="T20" fmla="*/ 803 w 1007"/>
                <a:gd name="T21" fmla="*/ 3293 h 3549"/>
                <a:gd name="T22" fmla="*/ 815 w 1007"/>
                <a:gd name="T23" fmla="*/ 3242 h 3549"/>
                <a:gd name="T24" fmla="*/ 812 w 1007"/>
                <a:gd name="T25" fmla="*/ 281 h 3549"/>
                <a:gd name="T26" fmla="*/ 790 w 1007"/>
                <a:gd name="T27" fmla="*/ 235 h 3549"/>
                <a:gd name="T28" fmla="*/ 750 w 1007"/>
                <a:gd name="T29" fmla="*/ 203 h 3549"/>
                <a:gd name="T30" fmla="*/ 699 w 1007"/>
                <a:gd name="T31" fmla="*/ 191 h 3549"/>
                <a:gd name="T32" fmla="*/ 308 w 1007"/>
                <a:gd name="T33" fmla="*/ 0 h 3549"/>
                <a:gd name="T34" fmla="*/ 744 w 1007"/>
                <a:gd name="T35" fmla="*/ 3 h 3549"/>
                <a:gd name="T36" fmla="*/ 828 w 1007"/>
                <a:gd name="T37" fmla="*/ 29 h 3549"/>
                <a:gd name="T38" fmla="*/ 901 w 1007"/>
                <a:gd name="T39" fmla="*/ 76 h 3549"/>
                <a:gd name="T40" fmla="*/ 957 w 1007"/>
                <a:gd name="T41" fmla="*/ 141 h 3549"/>
                <a:gd name="T42" fmla="*/ 994 w 1007"/>
                <a:gd name="T43" fmla="*/ 219 h 3549"/>
                <a:gd name="T44" fmla="*/ 1007 w 1007"/>
                <a:gd name="T45" fmla="*/ 308 h 3549"/>
                <a:gd name="T46" fmla="*/ 1004 w 1007"/>
                <a:gd name="T47" fmla="*/ 3287 h 3549"/>
                <a:gd name="T48" fmla="*/ 979 w 1007"/>
                <a:gd name="T49" fmla="*/ 3371 h 3549"/>
                <a:gd name="T50" fmla="*/ 931 w 1007"/>
                <a:gd name="T51" fmla="*/ 3444 h 3549"/>
                <a:gd name="T52" fmla="*/ 866 w 1007"/>
                <a:gd name="T53" fmla="*/ 3500 h 3549"/>
                <a:gd name="T54" fmla="*/ 788 w 1007"/>
                <a:gd name="T55" fmla="*/ 3536 h 3549"/>
                <a:gd name="T56" fmla="*/ 699 w 1007"/>
                <a:gd name="T57" fmla="*/ 3549 h 3549"/>
                <a:gd name="T58" fmla="*/ 263 w 1007"/>
                <a:gd name="T59" fmla="*/ 3546 h 3549"/>
                <a:gd name="T60" fmla="*/ 178 w 1007"/>
                <a:gd name="T61" fmla="*/ 3520 h 3549"/>
                <a:gd name="T62" fmla="*/ 106 w 1007"/>
                <a:gd name="T63" fmla="*/ 3474 h 3549"/>
                <a:gd name="T64" fmla="*/ 50 w 1007"/>
                <a:gd name="T65" fmla="*/ 3409 h 3549"/>
                <a:gd name="T66" fmla="*/ 13 w 1007"/>
                <a:gd name="T67" fmla="*/ 3330 h 3549"/>
                <a:gd name="T68" fmla="*/ 0 w 1007"/>
                <a:gd name="T69" fmla="*/ 3242 h 3549"/>
                <a:gd name="T70" fmla="*/ 3 w 1007"/>
                <a:gd name="T71" fmla="*/ 262 h 3549"/>
                <a:gd name="T72" fmla="*/ 29 w 1007"/>
                <a:gd name="T73" fmla="*/ 178 h 3549"/>
                <a:gd name="T74" fmla="*/ 76 w 1007"/>
                <a:gd name="T75" fmla="*/ 106 h 3549"/>
                <a:gd name="T76" fmla="*/ 140 w 1007"/>
                <a:gd name="T77" fmla="*/ 50 h 3549"/>
                <a:gd name="T78" fmla="*/ 219 w 1007"/>
                <a:gd name="T79" fmla="*/ 13 h 3549"/>
                <a:gd name="T80" fmla="*/ 308 w 1007"/>
                <a:gd name="T81" fmla="*/ 0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7" h="3549">
                  <a:moveTo>
                    <a:pt x="308" y="191"/>
                  </a:moveTo>
                  <a:lnTo>
                    <a:pt x="282" y="194"/>
                  </a:lnTo>
                  <a:lnTo>
                    <a:pt x="257" y="203"/>
                  </a:lnTo>
                  <a:lnTo>
                    <a:pt x="236" y="217"/>
                  </a:lnTo>
                  <a:lnTo>
                    <a:pt x="217" y="235"/>
                  </a:lnTo>
                  <a:lnTo>
                    <a:pt x="203" y="257"/>
                  </a:lnTo>
                  <a:lnTo>
                    <a:pt x="194" y="281"/>
                  </a:lnTo>
                  <a:lnTo>
                    <a:pt x="191" y="308"/>
                  </a:lnTo>
                  <a:lnTo>
                    <a:pt x="191" y="3242"/>
                  </a:lnTo>
                  <a:lnTo>
                    <a:pt x="194" y="3269"/>
                  </a:lnTo>
                  <a:lnTo>
                    <a:pt x="203" y="3293"/>
                  </a:lnTo>
                  <a:lnTo>
                    <a:pt x="217" y="3314"/>
                  </a:lnTo>
                  <a:lnTo>
                    <a:pt x="236" y="3333"/>
                  </a:lnTo>
                  <a:lnTo>
                    <a:pt x="257" y="3347"/>
                  </a:lnTo>
                  <a:lnTo>
                    <a:pt x="282" y="3355"/>
                  </a:lnTo>
                  <a:lnTo>
                    <a:pt x="308" y="3358"/>
                  </a:lnTo>
                  <a:lnTo>
                    <a:pt x="699" y="3358"/>
                  </a:lnTo>
                  <a:lnTo>
                    <a:pt x="726" y="3355"/>
                  </a:lnTo>
                  <a:lnTo>
                    <a:pt x="750" y="3347"/>
                  </a:lnTo>
                  <a:lnTo>
                    <a:pt x="772" y="3333"/>
                  </a:lnTo>
                  <a:lnTo>
                    <a:pt x="790" y="3314"/>
                  </a:lnTo>
                  <a:lnTo>
                    <a:pt x="803" y="3293"/>
                  </a:lnTo>
                  <a:lnTo>
                    <a:pt x="812" y="3269"/>
                  </a:lnTo>
                  <a:lnTo>
                    <a:pt x="815" y="3242"/>
                  </a:lnTo>
                  <a:lnTo>
                    <a:pt x="815" y="308"/>
                  </a:lnTo>
                  <a:lnTo>
                    <a:pt x="812" y="281"/>
                  </a:lnTo>
                  <a:lnTo>
                    <a:pt x="803" y="257"/>
                  </a:lnTo>
                  <a:lnTo>
                    <a:pt x="790" y="235"/>
                  </a:lnTo>
                  <a:lnTo>
                    <a:pt x="772" y="217"/>
                  </a:lnTo>
                  <a:lnTo>
                    <a:pt x="750" y="203"/>
                  </a:lnTo>
                  <a:lnTo>
                    <a:pt x="726" y="194"/>
                  </a:lnTo>
                  <a:lnTo>
                    <a:pt x="699" y="191"/>
                  </a:lnTo>
                  <a:lnTo>
                    <a:pt x="308" y="191"/>
                  </a:lnTo>
                  <a:close/>
                  <a:moveTo>
                    <a:pt x="308" y="0"/>
                  </a:moveTo>
                  <a:lnTo>
                    <a:pt x="699" y="0"/>
                  </a:lnTo>
                  <a:lnTo>
                    <a:pt x="744" y="3"/>
                  </a:lnTo>
                  <a:lnTo>
                    <a:pt x="788" y="13"/>
                  </a:lnTo>
                  <a:lnTo>
                    <a:pt x="828" y="29"/>
                  </a:lnTo>
                  <a:lnTo>
                    <a:pt x="866" y="50"/>
                  </a:lnTo>
                  <a:lnTo>
                    <a:pt x="901" y="76"/>
                  </a:lnTo>
                  <a:lnTo>
                    <a:pt x="931" y="106"/>
                  </a:lnTo>
                  <a:lnTo>
                    <a:pt x="957" y="141"/>
                  </a:lnTo>
                  <a:lnTo>
                    <a:pt x="979" y="178"/>
                  </a:lnTo>
                  <a:lnTo>
                    <a:pt x="994" y="219"/>
                  </a:lnTo>
                  <a:lnTo>
                    <a:pt x="1004" y="262"/>
                  </a:lnTo>
                  <a:lnTo>
                    <a:pt x="1007" y="308"/>
                  </a:lnTo>
                  <a:lnTo>
                    <a:pt x="1007" y="3242"/>
                  </a:lnTo>
                  <a:lnTo>
                    <a:pt x="1004" y="3287"/>
                  </a:lnTo>
                  <a:lnTo>
                    <a:pt x="994" y="3330"/>
                  </a:lnTo>
                  <a:lnTo>
                    <a:pt x="979" y="3371"/>
                  </a:lnTo>
                  <a:lnTo>
                    <a:pt x="957" y="3409"/>
                  </a:lnTo>
                  <a:lnTo>
                    <a:pt x="931" y="3444"/>
                  </a:lnTo>
                  <a:lnTo>
                    <a:pt x="901" y="3474"/>
                  </a:lnTo>
                  <a:lnTo>
                    <a:pt x="866" y="3500"/>
                  </a:lnTo>
                  <a:lnTo>
                    <a:pt x="828" y="3520"/>
                  </a:lnTo>
                  <a:lnTo>
                    <a:pt x="788" y="3536"/>
                  </a:lnTo>
                  <a:lnTo>
                    <a:pt x="744" y="3546"/>
                  </a:lnTo>
                  <a:lnTo>
                    <a:pt x="699" y="3549"/>
                  </a:lnTo>
                  <a:lnTo>
                    <a:pt x="308" y="3549"/>
                  </a:lnTo>
                  <a:lnTo>
                    <a:pt x="263" y="3546"/>
                  </a:lnTo>
                  <a:lnTo>
                    <a:pt x="219" y="3536"/>
                  </a:lnTo>
                  <a:lnTo>
                    <a:pt x="178" y="3520"/>
                  </a:lnTo>
                  <a:lnTo>
                    <a:pt x="140" y="3500"/>
                  </a:lnTo>
                  <a:lnTo>
                    <a:pt x="106" y="3474"/>
                  </a:lnTo>
                  <a:lnTo>
                    <a:pt x="76" y="3444"/>
                  </a:lnTo>
                  <a:lnTo>
                    <a:pt x="50" y="3409"/>
                  </a:lnTo>
                  <a:lnTo>
                    <a:pt x="29" y="3371"/>
                  </a:lnTo>
                  <a:lnTo>
                    <a:pt x="13" y="3330"/>
                  </a:lnTo>
                  <a:lnTo>
                    <a:pt x="3" y="3287"/>
                  </a:lnTo>
                  <a:lnTo>
                    <a:pt x="0" y="3242"/>
                  </a:lnTo>
                  <a:lnTo>
                    <a:pt x="0" y="308"/>
                  </a:lnTo>
                  <a:lnTo>
                    <a:pt x="3" y="262"/>
                  </a:lnTo>
                  <a:lnTo>
                    <a:pt x="13" y="219"/>
                  </a:lnTo>
                  <a:lnTo>
                    <a:pt x="29" y="178"/>
                  </a:lnTo>
                  <a:lnTo>
                    <a:pt x="50" y="141"/>
                  </a:lnTo>
                  <a:lnTo>
                    <a:pt x="76" y="106"/>
                  </a:lnTo>
                  <a:lnTo>
                    <a:pt x="106" y="76"/>
                  </a:lnTo>
                  <a:lnTo>
                    <a:pt x="140" y="50"/>
                  </a:lnTo>
                  <a:lnTo>
                    <a:pt x="178" y="29"/>
                  </a:lnTo>
                  <a:lnTo>
                    <a:pt x="219" y="13"/>
                  </a:lnTo>
                  <a:lnTo>
                    <a:pt x="263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29"/>
            <p:cNvSpPr>
              <a:spLocks noEditPoints="1"/>
            </p:cNvSpPr>
            <p:nvPr/>
          </p:nvSpPr>
          <p:spPr bwMode="auto">
            <a:xfrm>
              <a:off x="10323513" y="2036763"/>
              <a:ext cx="169863" cy="88900"/>
            </a:xfrm>
            <a:custGeom>
              <a:avLst/>
              <a:gdLst>
                <a:gd name="T0" fmla="*/ 256 w 1065"/>
                <a:gd name="T1" fmla="*/ 194 h 554"/>
                <a:gd name="T2" fmla="*/ 217 w 1065"/>
                <a:gd name="T3" fmla="*/ 216 h 554"/>
                <a:gd name="T4" fmla="*/ 195 w 1065"/>
                <a:gd name="T5" fmla="*/ 255 h 554"/>
                <a:gd name="T6" fmla="*/ 195 w 1065"/>
                <a:gd name="T7" fmla="*/ 300 h 554"/>
                <a:gd name="T8" fmla="*/ 217 w 1065"/>
                <a:gd name="T9" fmla="*/ 338 h 554"/>
                <a:gd name="T10" fmla="*/ 256 w 1065"/>
                <a:gd name="T11" fmla="*/ 360 h 554"/>
                <a:gd name="T12" fmla="*/ 787 w 1065"/>
                <a:gd name="T13" fmla="*/ 363 h 554"/>
                <a:gd name="T14" fmla="*/ 830 w 1065"/>
                <a:gd name="T15" fmla="*/ 351 h 554"/>
                <a:gd name="T16" fmla="*/ 861 w 1065"/>
                <a:gd name="T17" fmla="*/ 321 h 554"/>
                <a:gd name="T18" fmla="*/ 873 w 1065"/>
                <a:gd name="T19" fmla="*/ 278 h 554"/>
                <a:gd name="T20" fmla="*/ 861 w 1065"/>
                <a:gd name="T21" fmla="*/ 234 h 554"/>
                <a:gd name="T22" fmla="*/ 830 w 1065"/>
                <a:gd name="T23" fmla="*/ 203 h 554"/>
                <a:gd name="T24" fmla="*/ 787 w 1065"/>
                <a:gd name="T25" fmla="*/ 191 h 554"/>
                <a:gd name="T26" fmla="*/ 278 w 1065"/>
                <a:gd name="T27" fmla="*/ 0 h 554"/>
                <a:gd name="T28" fmla="*/ 828 w 1065"/>
                <a:gd name="T29" fmla="*/ 3 h 554"/>
                <a:gd name="T30" fmla="*/ 903 w 1065"/>
                <a:gd name="T31" fmla="*/ 26 h 554"/>
                <a:gd name="T32" fmla="*/ 968 w 1065"/>
                <a:gd name="T33" fmla="*/ 68 h 554"/>
                <a:gd name="T34" fmla="*/ 1019 w 1065"/>
                <a:gd name="T35" fmla="*/ 126 h 554"/>
                <a:gd name="T36" fmla="*/ 1053 w 1065"/>
                <a:gd name="T37" fmla="*/ 198 h 554"/>
                <a:gd name="T38" fmla="*/ 1065 w 1065"/>
                <a:gd name="T39" fmla="*/ 278 h 554"/>
                <a:gd name="T40" fmla="*/ 1053 w 1065"/>
                <a:gd name="T41" fmla="*/ 357 h 554"/>
                <a:gd name="T42" fmla="*/ 1019 w 1065"/>
                <a:gd name="T43" fmla="*/ 428 h 554"/>
                <a:gd name="T44" fmla="*/ 968 w 1065"/>
                <a:gd name="T45" fmla="*/ 486 h 554"/>
                <a:gd name="T46" fmla="*/ 903 w 1065"/>
                <a:gd name="T47" fmla="*/ 528 h 554"/>
                <a:gd name="T48" fmla="*/ 828 w 1065"/>
                <a:gd name="T49" fmla="*/ 552 h 554"/>
                <a:gd name="T50" fmla="*/ 278 w 1065"/>
                <a:gd name="T51" fmla="*/ 554 h 554"/>
                <a:gd name="T52" fmla="*/ 198 w 1065"/>
                <a:gd name="T53" fmla="*/ 542 h 554"/>
                <a:gd name="T54" fmla="*/ 127 w 1065"/>
                <a:gd name="T55" fmla="*/ 510 h 554"/>
                <a:gd name="T56" fmla="*/ 68 w 1065"/>
                <a:gd name="T57" fmla="*/ 459 h 554"/>
                <a:gd name="T58" fmla="*/ 26 w 1065"/>
                <a:gd name="T59" fmla="*/ 394 h 554"/>
                <a:gd name="T60" fmla="*/ 4 w 1065"/>
                <a:gd name="T61" fmla="*/ 319 h 554"/>
                <a:gd name="T62" fmla="*/ 4 w 1065"/>
                <a:gd name="T63" fmla="*/ 237 h 554"/>
                <a:gd name="T64" fmla="*/ 26 w 1065"/>
                <a:gd name="T65" fmla="*/ 161 h 554"/>
                <a:gd name="T66" fmla="*/ 68 w 1065"/>
                <a:gd name="T67" fmla="*/ 95 h 554"/>
                <a:gd name="T68" fmla="*/ 127 w 1065"/>
                <a:gd name="T69" fmla="*/ 44 h 554"/>
                <a:gd name="T70" fmla="*/ 198 w 1065"/>
                <a:gd name="T71" fmla="*/ 12 h 554"/>
                <a:gd name="T72" fmla="*/ 278 w 1065"/>
                <a:gd name="T73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5" h="554">
                  <a:moveTo>
                    <a:pt x="278" y="191"/>
                  </a:moveTo>
                  <a:lnTo>
                    <a:pt x="256" y="194"/>
                  </a:lnTo>
                  <a:lnTo>
                    <a:pt x="235" y="203"/>
                  </a:lnTo>
                  <a:lnTo>
                    <a:pt x="217" y="216"/>
                  </a:lnTo>
                  <a:lnTo>
                    <a:pt x="204" y="234"/>
                  </a:lnTo>
                  <a:lnTo>
                    <a:pt x="195" y="255"/>
                  </a:lnTo>
                  <a:lnTo>
                    <a:pt x="192" y="278"/>
                  </a:lnTo>
                  <a:lnTo>
                    <a:pt x="195" y="300"/>
                  </a:lnTo>
                  <a:lnTo>
                    <a:pt x="204" y="321"/>
                  </a:lnTo>
                  <a:lnTo>
                    <a:pt x="217" y="338"/>
                  </a:lnTo>
                  <a:lnTo>
                    <a:pt x="235" y="351"/>
                  </a:lnTo>
                  <a:lnTo>
                    <a:pt x="256" y="360"/>
                  </a:lnTo>
                  <a:lnTo>
                    <a:pt x="278" y="363"/>
                  </a:lnTo>
                  <a:lnTo>
                    <a:pt x="787" y="363"/>
                  </a:lnTo>
                  <a:lnTo>
                    <a:pt x="809" y="360"/>
                  </a:lnTo>
                  <a:lnTo>
                    <a:pt x="830" y="351"/>
                  </a:lnTo>
                  <a:lnTo>
                    <a:pt x="847" y="338"/>
                  </a:lnTo>
                  <a:lnTo>
                    <a:pt x="861" y="321"/>
                  </a:lnTo>
                  <a:lnTo>
                    <a:pt x="870" y="300"/>
                  </a:lnTo>
                  <a:lnTo>
                    <a:pt x="873" y="278"/>
                  </a:lnTo>
                  <a:lnTo>
                    <a:pt x="870" y="255"/>
                  </a:lnTo>
                  <a:lnTo>
                    <a:pt x="861" y="234"/>
                  </a:lnTo>
                  <a:lnTo>
                    <a:pt x="847" y="216"/>
                  </a:lnTo>
                  <a:lnTo>
                    <a:pt x="830" y="203"/>
                  </a:lnTo>
                  <a:lnTo>
                    <a:pt x="809" y="194"/>
                  </a:lnTo>
                  <a:lnTo>
                    <a:pt x="787" y="191"/>
                  </a:lnTo>
                  <a:lnTo>
                    <a:pt x="278" y="191"/>
                  </a:lnTo>
                  <a:close/>
                  <a:moveTo>
                    <a:pt x="278" y="0"/>
                  </a:moveTo>
                  <a:lnTo>
                    <a:pt x="787" y="0"/>
                  </a:lnTo>
                  <a:lnTo>
                    <a:pt x="828" y="3"/>
                  </a:lnTo>
                  <a:lnTo>
                    <a:pt x="867" y="12"/>
                  </a:lnTo>
                  <a:lnTo>
                    <a:pt x="903" y="26"/>
                  </a:lnTo>
                  <a:lnTo>
                    <a:pt x="938" y="44"/>
                  </a:lnTo>
                  <a:lnTo>
                    <a:pt x="968" y="68"/>
                  </a:lnTo>
                  <a:lnTo>
                    <a:pt x="996" y="95"/>
                  </a:lnTo>
                  <a:lnTo>
                    <a:pt x="1019" y="126"/>
                  </a:lnTo>
                  <a:lnTo>
                    <a:pt x="1039" y="161"/>
                  </a:lnTo>
                  <a:lnTo>
                    <a:pt x="1053" y="198"/>
                  </a:lnTo>
                  <a:lnTo>
                    <a:pt x="1061" y="237"/>
                  </a:lnTo>
                  <a:lnTo>
                    <a:pt x="1065" y="278"/>
                  </a:lnTo>
                  <a:lnTo>
                    <a:pt x="1061" y="319"/>
                  </a:lnTo>
                  <a:lnTo>
                    <a:pt x="1053" y="357"/>
                  </a:lnTo>
                  <a:lnTo>
                    <a:pt x="1039" y="394"/>
                  </a:lnTo>
                  <a:lnTo>
                    <a:pt x="1019" y="428"/>
                  </a:lnTo>
                  <a:lnTo>
                    <a:pt x="996" y="459"/>
                  </a:lnTo>
                  <a:lnTo>
                    <a:pt x="968" y="486"/>
                  </a:lnTo>
                  <a:lnTo>
                    <a:pt x="938" y="510"/>
                  </a:lnTo>
                  <a:lnTo>
                    <a:pt x="903" y="528"/>
                  </a:lnTo>
                  <a:lnTo>
                    <a:pt x="867" y="542"/>
                  </a:lnTo>
                  <a:lnTo>
                    <a:pt x="828" y="552"/>
                  </a:lnTo>
                  <a:lnTo>
                    <a:pt x="787" y="554"/>
                  </a:lnTo>
                  <a:lnTo>
                    <a:pt x="278" y="554"/>
                  </a:lnTo>
                  <a:lnTo>
                    <a:pt x="237" y="552"/>
                  </a:lnTo>
                  <a:lnTo>
                    <a:pt x="198" y="542"/>
                  </a:lnTo>
                  <a:lnTo>
                    <a:pt x="161" y="528"/>
                  </a:lnTo>
                  <a:lnTo>
                    <a:pt x="127" y="510"/>
                  </a:lnTo>
                  <a:lnTo>
                    <a:pt x="95" y="486"/>
                  </a:lnTo>
                  <a:lnTo>
                    <a:pt x="68" y="459"/>
                  </a:lnTo>
                  <a:lnTo>
                    <a:pt x="45" y="428"/>
                  </a:lnTo>
                  <a:lnTo>
                    <a:pt x="26" y="394"/>
                  </a:lnTo>
                  <a:lnTo>
                    <a:pt x="12" y="357"/>
                  </a:lnTo>
                  <a:lnTo>
                    <a:pt x="4" y="319"/>
                  </a:lnTo>
                  <a:lnTo>
                    <a:pt x="0" y="278"/>
                  </a:lnTo>
                  <a:lnTo>
                    <a:pt x="4" y="237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6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7" y="44"/>
                  </a:lnTo>
                  <a:lnTo>
                    <a:pt x="161" y="26"/>
                  </a:lnTo>
                  <a:lnTo>
                    <a:pt x="198" y="12"/>
                  </a:lnTo>
                  <a:lnTo>
                    <a:pt x="237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9096522" y="1912314"/>
            <a:ext cx="538163" cy="563563"/>
            <a:chOff x="9096375" y="1911350"/>
            <a:chExt cx="538163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9" name="Freeform 35"/>
            <p:cNvSpPr>
              <a:spLocks noEditPoints="1"/>
            </p:cNvSpPr>
            <p:nvPr/>
          </p:nvSpPr>
          <p:spPr bwMode="auto">
            <a:xfrm>
              <a:off x="9096375" y="1911350"/>
              <a:ext cx="538163" cy="219075"/>
            </a:xfrm>
            <a:custGeom>
              <a:avLst/>
              <a:gdLst>
                <a:gd name="T0" fmla="*/ 1257 w 3390"/>
                <a:gd name="T1" fmla="*/ 227 h 1382"/>
                <a:gd name="T2" fmla="*/ 829 w 3390"/>
                <a:gd name="T3" fmla="*/ 311 h 1382"/>
                <a:gd name="T4" fmla="*/ 512 w 3390"/>
                <a:gd name="T5" fmla="*/ 469 h 1382"/>
                <a:gd name="T6" fmla="*/ 322 w 3390"/>
                <a:gd name="T7" fmla="*/ 653 h 1382"/>
                <a:gd name="T8" fmla="*/ 216 w 3390"/>
                <a:gd name="T9" fmla="*/ 872 h 1382"/>
                <a:gd name="T10" fmla="*/ 226 w 3390"/>
                <a:gd name="T11" fmla="*/ 1078 h 1382"/>
                <a:gd name="T12" fmla="*/ 328 w 3390"/>
                <a:gd name="T13" fmla="*/ 1167 h 1382"/>
                <a:gd name="T14" fmla="*/ 750 w 3390"/>
                <a:gd name="T15" fmla="*/ 1165 h 1382"/>
                <a:gd name="T16" fmla="*/ 854 w 3390"/>
                <a:gd name="T17" fmla="*/ 1060 h 1382"/>
                <a:gd name="T18" fmla="*/ 862 w 3390"/>
                <a:gd name="T19" fmla="*/ 770 h 1382"/>
                <a:gd name="T20" fmla="*/ 934 w 3390"/>
                <a:gd name="T21" fmla="*/ 690 h 1382"/>
                <a:gd name="T22" fmla="*/ 1010 w 3390"/>
                <a:gd name="T23" fmla="*/ 668 h 1382"/>
                <a:gd name="T24" fmla="*/ 1280 w 3390"/>
                <a:gd name="T25" fmla="*/ 614 h 1382"/>
                <a:gd name="T26" fmla="*/ 1625 w 3390"/>
                <a:gd name="T27" fmla="*/ 581 h 1382"/>
                <a:gd name="T28" fmla="*/ 1975 w 3390"/>
                <a:gd name="T29" fmla="*/ 597 h 1382"/>
                <a:gd name="T30" fmla="*/ 2286 w 3390"/>
                <a:gd name="T31" fmla="*/ 647 h 1382"/>
                <a:gd name="T32" fmla="*/ 2462 w 3390"/>
                <a:gd name="T33" fmla="*/ 692 h 1382"/>
                <a:gd name="T34" fmla="*/ 2534 w 3390"/>
                <a:gd name="T35" fmla="*/ 769 h 1382"/>
                <a:gd name="T36" fmla="*/ 2561 w 3390"/>
                <a:gd name="T37" fmla="*/ 1088 h 1382"/>
                <a:gd name="T38" fmla="*/ 2681 w 3390"/>
                <a:gd name="T39" fmla="*/ 1172 h 1382"/>
                <a:gd name="T40" fmla="*/ 3088 w 3390"/>
                <a:gd name="T41" fmla="*/ 1156 h 1382"/>
                <a:gd name="T42" fmla="*/ 3175 w 3390"/>
                <a:gd name="T43" fmla="*/ 1052 h 1382"/>
                <a:gd name="T44" fmla="*/ 3160 w 3390"/>
                <a:gd name="T45" fmla="*/ 823 h 1382"/>
                <a:gd name="T46" fmla="*/ 3066 w 3390"/>
                <a:gd name="T47" fmla="*/ 649 h 1382"/>
                <a:gd name="T48" fmla="*/ 2995 w 3390"/>
                <a:gd name="T49" fmla="*/ 582 h 1382"/>
                <a:gd name="T50" fmla="*/ 2813 w 3390"/>
                <a:gd name="T51" fmla="*/ 457 h 1382"/>
                <a:gd name="T52" fmla="*/ 2572 w 3390"/>
                <a:gd name="T53" fmla="*/ 347 h 1382"/>
                <a:gd name="T54" fmla="*/ 2241 w 3390"/>
                <a:gd name="T55" fmla="*/ 256 h 1382"/>
                <a:gd name="T56" fmla="*/ 1797 w 3390"/>
                <a:gd name="T57" fmla="*/ 209 h 1382"/>
                <a:gd name="T58" fmla="*/ 2053 w 3390"/>
                <a:gd name="T59" fmla="*/ 19 h 1382"/>
                <a:gd name="T60" fmla="*/ 2582 w 3390"/>
                <a:gd name="T61" fmla="*/ 131 h 1382"/>
                <a:gd name="T62" fmla="*/ 2963 w 3390"/>
                <a:gd name="T63" fmla="*/ 306 h 1382"/>
                <a:gd name="T64" fmla="*/ 3146 w 3390"/>
                <a:gd name="T65" fmla="*/ 438 h 1382"/>
                <a:gd name="T66" fmla="*/ 3225 w 3390"/>
                <a:gd name="T67" fmla="*/ 518 h 1382"/>
                <a:gd name="T68" fmla="*/ 3351 w 3390"/>
                <a:gd name="T69" fmla="*/ 743 h 1382"/>
                <a:gd name="T70" fmla="*/ 3390 w 3390"/>
                <a:gd name="T71" fmla="*/ 995 h 1382"/>
                <a:gd name="T72" fmla="*/ 3333 w 3390"/>
                <a:gd name="T73" fmla="*/ 1200 h 1382"/>
                <a:gd name="T74" fmla="*/ 3174 w 3390"/>
                <a:gd name="T75" fmla="*/ 1344 h 1382"/>
                <a:gd name="T76" fmla="*/ 2713 w 3390"/>
                <a:gd name="T77" fmla="*/ 1382 h 1382"/>
                <a:gd name="T78" fmla="*/ 2495 w 3390"/>
                <a:gd name="T79" fmla="*/ 1314 h 1382"/>
                <a:gd name="T80" fmla="*/ 2355 w 3390"/>
                <a:gd name="T81" fmla="*/ 1137 h 1382"/>
                <a:gd name="T82" fmla="*/ 2285 w 3390"/>
                <a:gd name="T83" fmla="*/ 857 h 1382"/>
                <a:gd name="T84" fmla="*/ 1981 w 3390"/>
                <a:gd name="T85" fmla="*/ 805 h 1382"/>
                <a:gd name="T86" fmla="*/ 1625 w 3390"/>
                <a:gd name="T87" fmla="*/ 788 h 1382"/>
                <a:gd name="T88" fmla="*/ 1282 w 3390"/>
                <a:gd name="T89" fmla="*/ 823 h 1382"/>
                <a:gd name="T90" fmla="*/ 1072 w 3390"/>
                <a:gd name="T91" fmla="*/ 976 h 1382"/>
                <a:gd name="T92" fmla="*/ 1046 w 3390"/>
                <a:gd name="T93" fmla="*/ 1137 h 1382"/>
                <a:gd name="T94" fmla="*/ 907 w 3390"/>
                <a:gd name="T95" fmla="*/ 1312 h 1382"/>
                <a:gd name="T96" fmla="*/ 689 w 3390"/>
                <a:gd name="T97" fmla="*/ 1382 h 1382"/>
                <a:gd name="T98" fmla="*/ 217 w 3390"/>
                <a:gd name="T99" fmla="*/ 1344 h 1382"/>
                <a:gd name="T100" fmla="*/ 57 w 3390"/>
                <a:gd name="T101" fmla="*/ 1200 h 1382"/>
                <a:gd name="T102" fmla="*/ 0 w 3390"/>
                <a:gd name="T103" fmla="*/ 995 h 1382"/>
                <a:gd name="T104" fmla="*/ 39 w 3390"/>
                <a:gd name="T105" fmla="*/ 744 h 1382"/>
                <a:gd name="T106" fmla="*/ 133 w 3390"/>
                <a:gd name="T107" fmla="*/ 561 h 1382"/>
                <a:gd name="T108" fmla="*/ 367 w 3390"/>
                <a:gd name="T109" fmla="*/ 317 h 1382"/>
                <a:gd name="T110" fmla="*/ 700 w 3390"/>
                <a:gd name="T111" fmla="*/ 136 h 1382"/>
                <a:gd name="T112" fmla="*/ 1135 w 3390"/>
                <a:gd name="T113" fmla="*/ 34 h 1382"/>
                <a:gd name="T114" fmla="*/ 1694 w 3390"/>
                <a:gd name="T115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90" h="1382">
                  <a:moveTo>
                    <a:pt x="1694" y="206"/>
                  </a:moveTo>
                  <a:lnTo>
                    <a:pt x="1577" y="207"/>
                  </a:lnTo>
                  <a:lnTo>
                    <a:pt x="1464" y="212"/>
                  </a:lnTo>
                  <a:lnTo>
                    <a:pt x="1359" y="218"/>
                  </a:lnTo>
                  <a:lnTo>
                    <a:pt x="1257" y="227"/>
                  </a:lnTo>
                  <a:lnTo>
                    <a:pt x="1162" y="238"/>
                  </a:lnTo>
                  <a:lnTo>
                    <a:pt x="1071" y="252"/>
                  </a:lnTo>
                  <a:lnTo>
                    <a:pt x="986" y="269"/>
                  </a:lnTo>
                  <a:lnTo>
                    <a:pt x="905" y="288"/>
                  </a:lnTo>
                  <a:lnTo>
                    <a:pt x="829" y="311"/>
                  </a:lnTo>
                  <a:lnTo>
                    <a:pt x="758" y="336"/>
                  </a:lnTo>
                  <a:lnTo>
                    <a:pt x="690" y="365"/>
                  </a:lnTo>
                  <a:lnTo>
                    <a:pt x="627" y="396"/>
                  </a:lnTo>
                  <a:lnTo>
                    <a:pt x="568" y="431"/>
                  </a:lnTo>
                  <a:lnTo>
                    <a:pt x="512" y="469"/>
                  </a:lnTo>
                  <a:lnTo>
                    <a:pt x="460" y="510"/>
                  </a:lnTo>
                  <a:lnTo>
                    <a:pt x="411" y="554"/>
                  </a:lnTo>
                  <a:lnTo>
                    <a:pt x="366" y="601"/>
                  </a:lnTo>
                  <a:lnTo>
                    <a:pt x="323" y="652"/>
                  </a:lnTo>
                  <a:lnTo>
                    <a:pt x="322" y="653"/>
                  </a:lnTo>
                  <a:lnTo>
                    <a:pt x="296" y="690"/>
                  </a:lnTo>
                  <a:lnTo>
                    <a:pt x="271" y="731"/>
                  </a:lnTo>
                  <a:lnTo>
                    <a:pt x="248" y="776"/>
                  </a:lnTo>
                  <a:lnTo>
                    <a:pt x="230" y="824"/>
                  </a:lnTo>
                  <a:lnTo>
                    <a:pt x="216" y="872"/>
                  </a:lnTo>
                  <a:lnTo>
                    <a:pt x="207" y="922"/>
                  </a:lnTo>
                  <a:lnTo>
                    <a:pt x="206" y="997"/>
                  </a:lnTo>
                  <a:lnTo>
                    <a:pt x="208" y="1025"/>
                  </a:lnTo>
                  <a:lnTo>
                    <a:pt x="215" y="1052"/>
                  </a:lnTo>
                  <a:lnTo>
                    <a:pt x="226" y="1078"/>
                  </a:lnTo>
                  <a:lnTo>
                    <a:pt x="240" y="1102"/>
                  </a:lnTo>
                  <a:lnTo>
                    <a:pt x="258" y="1124"/>
                  </a:lnTo>
                  <a:lnTo>
                    <a:pt x="280" y="1142"/>
                  </a:lnTo>
                  <a:lnTo>
                    <a:pt x="303" y="1156"/>
                  </a:lnTo>
                  <a:lnTo>
                    <a:pt x="328" y="1167"/>
                  </a:lnTo>
                  <a:lnTo>
                    <a:pt x="355" y="1173"/>
                  </a:lnTo>
                  <a:lnTo>
                    <a:pt x="383" y="1175"/>
                  </a:lnTo>
                  <a:lnTo>
                    <a:pt x="689" y="1175"/>
                  </a:lnTo>
                  <a:lnTo>
                    <a:pt x="720" y="1172"/>
                  </a:lnTo>
                  <a:lnTo>
                    <a:pt x="750" y="1165"/>
                  </a:lnTo>
                  <a:lnTo>
                    <a:pt x="777" y="1152"/>
                  </a:lnTo>
                  <a:lnTo>
                    <a:pt x="802" y="1133"/>
                  </a:lnTo>
                  <a:lnTo>
                    <a:pt x="824" y="1113"/>
                  </a:lnTo>
                  <a:lnTo>
                    <a:pt x="841" y="1088"/>
                  </a:lnTo>
                  <a:lnTo>
                    <a:pt x="854" y="1060"/>
                  </a:lnTo>
                  <a:lnTo>
                    <a:pt x="863" y="1031"/>
                  </a:lnTo>
                  <a:lnTo>
                    <a:pt x="866" y="998"/>
                  </a:lnTo>
                  <a:lnTo>
                    <a:pt x="866" y="980"/>
                  </a:lnTo>
                  <a:lnTo>
                    <a:pt x="860" y="792"/>
                  </a:lnTo>
                  <a:lnTo>
                    <a:pt x="862" y="770"/>
                  </a:lnTo>
                  <a:lnTo>
                    <a:pt x="868" y="748"/>
                  </a:lnTo>
                  <a:lnTo>
                    <a:pt x="880" y="729"/>
                  </a:lnTo>
                  <a:lnTo>
                    <a:pt x="894" y="712"/>
                  </a:lnTo>
                  <a:lnTo>
                    <a:pt x="914" y="698"/>
                  </a:lnTo>
                  <a:lnTo>
                    <a:pt x="934" y="690"/>
                  </a:lnTo>
                  <a:lnTo>
                    <a:pt x="941" y="689"/>
                  </a:lnTo>
                  <a:lnTo>
                    <a:pt x="946" y="687"/>
                  </a:lnTo>
                  <a:lnTo>
                    <a:pt x="957" y="682"/>
                  </a:lnTo>
                  <a:lnTo>
                    <a:pt x="972" y="678"/>
                  </a:lnTo>
                  <a:lnTo>
                    <a:pt x="1010" y="668"/>
                  </a:lnTo>
                  <a:lnTo>
                    <a:pt x="1054" y="657"/>
                  </a:lnTo>
                  <a:lnTo>
                    <a:pt x="1104" y="646"/>
                  </a:lnTo>
                  <a:lnTo>
                    <a:pt x="1159" y="635"/>
                  </a:lnTo>
                  <a:lnTo>
                    <a:pt x="1217" y="624"/>
                  </a:lnTo>
                  <a:lnTo>
                    <a:pt x="1280" y="614"/>
                  </a:lnTo>
                  <a:lnTo>
                    <a:pt x="1346" y="605"/>
                  </a:lnTo>
                  <a:lnTo>
                    <a:pt x="1414" y="597"/>
                  </a:lnTo>
                  <a:lnTo>
                    <a:pt x="1484" y="589"/>
                  </a:lnTo>
                  <a:lnTo>
                    <a:pt x="1554" y="584"/>
                  </a:lnTo>
                  <a:lnTo>
                    <a:pt x="1625" y="581"/>
                  </a:lnTo>
                  <a:lnTo>
                    <a:pt x="1694" y="580"/>
                  </a:lnTo>
                  <a:lnTo>
                    <a:pt x="1766" y="581"/>
                  </a:lnTo>
                  <a:lnTo>
                    <a:pt x="1836" y="584"/>
                  </a:lnTo>
                  <a:lnTo>
                    <a:pt x="1906" y="589"/>
                  </a:lnTo>
                  <a:lnTo>
                    <a:pt x="1975" y="597"/>
                  </a:lnTo>
                  <a:lnTo>
                    <a:pt x="2043" y="605"/>
                  </a:lnTo>
                  <a:lnTo>
                    <a:pt x="2109" y="614"/>
                  </a:lnTo>
                  <a:lnTo>
                    <a:pt x="2172" y="625"/>
                  </a:lnTo>
                  <a:lnTo>
                    <a:pt x="2231" y="635"/>
                  </a:lnTo>
                  <a:lnTo>
                    <a:pt x="2286" y="647"/>
                  </a:lnTo>
                  <a:lnTo>
                    <a:pt x="2336" y="657"/>
                  </a:lnTo>
                  <a:lnTo>
                    <a:pt x="2380" y="668"/>
                  </a:lnTo>
                  <a:lnTo>
                    <a:pt x="2418" y="678"/>
                  </a:lnTo>
                  <a:lnTo>
                    <a:pt x="2446" y="687"/>
                  </a:lnTo>
                  <a:lnTo>
                    <a:pt x="2462" y="692"/>
                  </a:lnTo>
                  <a:lnTo>
                    <a:pt x="2483" y="701"/>
                  </a:lnTo>
                  <a:lnTo>
                    <a:pt x="2501" y="712"/>
                  </a:lnTo>
                  <a:lnTo>
                    <a:pt x="2515" y="729"/>
                  </a:lnTo>
                  <a:lnTo>
                    <a:pt x="2527" y="747"/>
                  </a:lnTo>
                  <a:lnTo>
                    <a:pt x="2534" y="769"/>
                  </a:lnTo>
                  <a:lnTo>
                    <a:pt x="2536" y="790"/>
                  </a:lnTo>
                  <a:lnTo>
                    <a:pt x="2536" y="998"/>
                  </a:lnTo>
                  <a:lnTo>
                    <a:pt x="2539" y="1031"/>
                  </a:lnTo>
                  <a:lnTo>
                    <a:pt x="2548" y="1060"/>
                  </a:lnTo>
                  <a:lnTo>
                    <a:pt x="2561" y="1088"/>
                  </a:lnTo>
                  <a:lnTo>
                    <a:pt x="2578" y="1113"/>
                  </a:lnTo>
                  <a:lnTo>
                    <a:pt x="2599" y="1133"/>
                  </a:lnTo>
                  <a:lnTo>
                    <a:pt x="2624" y="1152"/>
                  </a:lnTo>
                  <a:lnTo>
                    <a:pt x="2651" y="1165"/>
                  </a:lnTo>
                  <a:lnTo>
                    <a:pt x="2681" y="1172"/>
                  </a:lnTo>
                  <a:lnTo>
                    <a:pt x="2713" y="1175"/>
                  </a:lnTo>
                  <a:lnTo>
                    <a:pt x="3007" y="1175"/>
                  </a:lnTo>
                  <a:lnTo>
                    <a:pt x="3035" y="1173"/>
                  </a:lnTo>
                  <a:lnTo>
                    <a:pt x="3062" y="1167"/>
                  </a:lnTo>
                  <a:lnTo>
                    <a:pt x="3088" y="1156"/>
                  </a:lnTo>
                  <a:lnTo>
                    <a:pt x="3111" y="1142"/>
                  </a:lnTo>
                  <a:lnTo>
                    <a:pt x="3132" y="1124"/>
                  </a:lnTo>
                  <a:lnTo>
                    <a:pt x="3150" y="1102"/>
                  </a:lnTo>
                  <a:lnTo>
                    <a:pt x="3165" y="1078"/>
                  </a:lnTo>
                  <a:lnTo>
                    <a:pt x="3175" y="1052"/>
                  </a:lnTo>
                  <a:lnTo>
                    <a:pt x="3181" y="1025"/>
                  </a:lnTo>
                  <a:lnTo>
                    <a:pt x="3184" y="997"/>
                  </a:lnTo>
                  <a:lnTo>
                    <a:pt x="3183" y="921"/>
                  </a:lnTo>
                  <a:lnTo>
                    <a:pt x="3174" y="872"/>
                  </a:lnTo>
                  <a:lnTo>
                    <a:pt x="3160" y="823"/>
                  </a:lnTo>
                  <a:lnTo>
                    <a:pt x="3142" y="775"/>
                  </a:lnTo>
                  <a:lnTo>
                    <a:pt x="3121" y="732"/>
                  </a:lnTo>
                  <a:lnTo>
                    <a:pt x="3096" y="690"/>
                  </a:lnTo>
                  <a:lnTo>
                    <a:pt x="3068" y="652"/>
                  </a:lnTo>
                  <a:lnTo>
                    <a:pt x="3066" y="649"/>
                  </a:lnTo>
                  <a:lnTo>
                    <a:pt x="3059" y="642"/>
                  </a:lnTo>
                  <a:lnTo>
                    <a:pt x="3050" y="633"/>
                  </a:lnTo>
                  <a:lnTo>
                    <a:pt x="3036" y="619"/>
                  </a:lnTo>
                  <a:lnTo>
                    <a:pt x="3017" y="601"/>
                  </a:lnTo>
                  <a:lnTo>
                    <a:pt x="2995" y="582"/>
                  </a:lnTo>
                  <a:lnTo>
                    <a:pt x="2968" y="559"/>
                  </a:lnTo>
                  <a:lnTo>
                    <a:pt x="2936" y="535"/>
                  </a:lnTo>
                  <a:lnTo>
                    <a:pt x="2901" y="511"/>
                  </a:lnTo>
                  <a:lnTo>
                    <a:pt x="2860" y="484"/>
                  </a:lnTo>
                  <a:lnTo>
                    <a:pt x="2813" y="457"/>
                  </a:lnTo>
                  <a:lnTo>
                    <a:pt x="2762" y="429"/>
                  </a:lnTo>
                  <a:lnTo>
                    <a:pt x="2720" y="408"/>
                  </a:lnTo>
                  <a:lnTo>
                    <a:pt x="2675" y="388"/>
                  </a:lnTo>
                  <a:lnTo>
                    <a:pt x="2626" y="367"/>
                  </a:lnTo>
                  <a:lnTo>
                    <a:pt x="2572" y="347"/>
                  </a:lnTo>
                  <a:lnTo>
                    <a:pt x="2514" y="326"/>
                  </a:lnTo>
                  <a:lnTo>
                    <a:pt x="2453" y="307"/>
                  </a:lnTo>
                  <a:lnTo>
                    <a:pt x="2387" y="288"/>
                  </a:lnTo>
                  <a:lnTo>
                    <a:pt x="2315" y="271"/>
                  </a:lnTo>
                  <a:lnTo>
                    <a:pt x="2241" y="256"/>
                  </a:lnTo>
                  <a:lnTo>
                    <a:pt x="2161" y="242"/>
                  </a:lnTo>
                  <a:lnTo>
                    <a:pt x="2077" y="230"/>
                  </a:lnTo>
                  <a:lnTo>
                    <a:pt x="1988" y="220"/>
                  </a:lnTo>
                  <a:lnTo>
                    <a:pt x="1895" y="213"/>
                  </a:lnTo>
                  <a:lnTo>
                    <a:pt x="1797" y="209"/>
                  </a:lnTo>
                  <a:lnTo>
                    <a:pt x="1694" y="206"/>
                  </a:lnTo>
                  <a:close/>
                  <a:moveTo>
                    <a:pt x="1694" y="0"/>
                  </a:moveTo>
                  <a:lnTo>
                    <a:pt x="1817" y="2"/>
                  </a:lnTo>
                  <a:lnTo>
                    <a:pt x="1936" y="9"/>
                  </a:lnTo>
                  <a:lnTo>
                    <a:pt x="2053" y="19"/>
                  </a:lnTo>
                  <a:lnTo>
                    <a:pt x="2165" y="34"/>
                  </a:lnTo>
                  <a:lnTo>
                    <a:pt x="2275" y="52"/>
                  </a:lnTo>
                  <a:lnTo>
                    <a:pt x="2381" y="74"/>
                  </a:lnTo>
                  <a:lnTo>
                    <a:pt x="2484" y="101"/>
                  </a:lnTo>
                  <a:lnTo>
                    <a:pt x="2582" y="131"/>
                  </a:lnTo>
                  <a:lnTo>
                    <a:pt x="2678" y="165"/>
                  </a:lnTo>
                  <a:lnTo>
                    <a:pt x="2770" y="204"/>
                  </a:lnTo>
                  <a:lnTo>
                    <a:pt x="2857" y="246"/>
                  </a:lnTo>
                  <a:lnTo>
                    <a:pt x="2913" y="276"/>
                  </a:lnTo>
                  <a:lnTo>
                    <a:pt x="2963" y="306"/>
                  </a:lnTo>
                  <a:lnTo>
                    <a:pt x="3009" y="335"/>
                  </a:lnTo>
                  <a:lnTo>
                    <a:pt x="3050" y="363"/>
                  </a:lnTo>
                  <a:lnTo>
                    <a:pt x="3085" y="390"/>
                  </a:lnTo>
                  <a:lnTo>
                    <a:pt x="3118" y="416"/>
                  </a:lnTo>
                  <a:lnTo>
                    <a:pt x="3146" y="438"/>
                  </a:lnTo>
                  <a:lnTo>
                    <a:pt x="3170" y="460"/>
                  </a:lnTo>
                  <a:lnTo>
                    <a:pt x="3189" y="479"/>
                  </a:lnTo>
                  <a:lnTo>
                    <a:pt x="3205" y="496"/>
                  </a:lnTo>
                  <a:lnTo>
                    <a:pt x="3217" y="509"/>
                  </a:lnTo>
                  <a:lnTo>
                    <a:pt x="3225" y="518"/>
                  </a:lnTo>
                  <a:lnTo>
                    <a:pt x="3230" y="524"/>
                  </a:lnTo>
                  <a:lnTo>
                    <a:pt x="3268" y="576"/>
                  </a:lnTo>
                  <a:lnTo>
                    <a:pt x="3301" y="633"/>
                  </a:lnTo>
                  <a:lnTo>
                    <a:pt x="3331" y="692"/>
                  </a:lnTo>
                  <a:lnTo>
                    <a:pt x="3351" y="743"/>
                  </a:lnTo>
                  <a:lnTo>
                    <a:pt x="3367" y="796"/>
                  </a:lnTo>
                  <a:lnTo>
                    <a:pt x="3380" y="848"/>
                  </a:lnTo>
                  <a:lnTo>
                    <a:pt x="3389" y="902"/>
                  </a:lnTo>
                  <a:lnTo>
                    <a:pt x="3389" y="913"/>
                  </a:lnTo>
                  <a:lnTo>
                    <a:pt x="3390" y="995"/>
                  </a:lnTo>
                  <a:lnTo>
                    <a:pt x="3388" y="1039"/>
                  </a:lnTo>
                  <a:lnTo>
                    <a:pt x="3381" y="1082"/>
                  </a:lnTo>
                  <a:lnTo>
                    <a:pt x="3369" y="1123"/>
                  </a:lnTo>
                  <a:lnTo>
                    <a:pt x="3353" y="1162"/>
                  </a:lnTo>
                  <a:lnTo>
                    <a:pt x="3333" y="1200"/>
                  </a:lnTo>
                  <a:lnTo>
                    <a:pt x="3308" y="1236"/>
                  </a:lnTo>
                  <a:lnTo>
                    <a:pt x="3279" y="1268"/>
                  </a:lnTo>
                  <a:lnTo>
                    <a:pt x="3246" y="1297"/>
                  </a:lnTo>
                  <a:lnTo>
                    <a:pt x="3212" y="1323"/>
                  </a:lnTo>
                  <a:lnTo>
                    <a:pt x="3174" y="1344"/>
                  </a:lnTo>
                  <a:lnTo>
                    <a:pt x="3134" y="1360"/>
                  </a:lnTo>
                  <a:lnTo>
                    <a:pt x="3093" y="1372"/>
                  </a:lnTo>
                  <a:lnTo>
                    <a:pt x="3051" y="1379"/>
                  </a:lnTo>
                  <a:lnTo>
                    <a:pt x="3007" y="1382"/>
                  </a:lnTo>
                  <a:lnTo>
                    <a:pt x="2713" y="1382"/>
                  </a:lnTo>
                  <a:lnTo>
                    <a:pt x="2665" y="1378"/>
                  </a:lnTo>
                  <a:lnTo>
                    <a:pt x="2619" y="1370"/>
                  </a:lnTo>
                  <a:lnTo>
                    <a:pt x="2575" y="1356"/>
                  </a:lnTo>
                  <a:lnTo>
                    <a:pt x="2534" y="1337"/>
                  </a:lnTo>
                  <a:lnTo>
                    <a:pt x="2495" y="1314"/>
                  </a:lnTo>
                  <a:lnTo>
                    <a:pt x="2459" y="1284"/>
                  </a:lnTo>
                  <a:lnTo>
                    <a:pt x="2427" y="1253"/>
                  </a:lnTo>
                  <a:lnTo>
                    <a:pt x="2399" y="1217"/>
                  </a:lnTo>
                  <a:lnTo>
                    <a:pt x="2375" y="1179"/>
                  </a:lnTo>
                  <a:lnTo>
                    <a:pt x="2355" y="1137"/>
                  </a:lnTo>
                  <a:lnTo>
                    <a:pt x="2341" y="1093"/>
                  </a:lnTo>
                  <a:lnTo>
                    <a:pt x="2333" y="1047"/>
                  </a:lnTo>
                  <a:lnTo>
                    <a:pt x="2329" y="998"/>
                  </a:lnTo>
                  <a:lnTo>
                    <a:pt x="2329" y="868"/>
                  </a:lnTo>
                  <a:lnTo>
                    <a:pt x="2285" y="857"/>
                  </a:lnTo>
                  <a:lnTo>
                    <a:pt x="2234" y="846"/>
                  </a:lnTo>
                  <a:lnTo>
                    <a:pt x="2177" y="835"/>
                  </a:lnTo>
                  <a:lnTo>
                    <a:pt x="2116" y="825"/>
                  </a:lnTo>
                  <a:lnTo>
                    <a:pt x="2050" y="814"/>
                  </a:lnTo>
                  <a:lnTo>
                    <a:pt x="1981" y="805"/>
                  </a:lnTo>
                  <a:lnTo>
                    <a:pt x="1910" y="798"/>
                  </a:lnTo>
                  <a:lnTo>
                    <a:pt x="1838" y="791"/>
                  </a:lnTo>
                  <a:lnTo>
                    <a:pt x="1767" y="788"/>
                  </a:lnTo>
                  <a:lnTo>
                    <a:pt x="1694" y="786"/>
                  </a:lnTo>
                  <a:lnTo>
                    <a:pt x="1625" y="788"/>
                  </a:lnTo>
                  <a:lnTo>
                    <a:pt x="1554" y="791"/>
                  </a:lnTo>
                  <a:lnTo>
                    <a:pt x="1484" y="797"/>
                  </a:lnTo>
                  <a:lnTo>
                    <a:pt x="1415" y="804"/>
                  </a:lnTo>
                  <a:lnTo>
                    <a:pt x="1347" y="813"/>
                  </a:lnTo>
                  <a:lnTo>
                    <a:pt x="1282" y="823"/>
                  </a:lnTo>
                  <a:lnTo>
                    <a:pt x="1220" y="833"/>
                  </a:lnTo>
                  <a:lnTo>
                    <a:pt x="1164" y="844"/>
                  </a:lnTo>
                  <a:lnTo>
                    <a:pt x="1113" y="855"/>
                  </a:lnTo>
                  <a:lnTo>
                    <a:pt x="1069" y="866"/>
                  </a:lnTo>
                  <a:lnTo>
                    <a:pt x="1072" y="976"/>
                  </a:lnTo>
                  <a:lnTo>
                    <a:pt x="1072" y="978"/>
                  </a:lnTo>
                  <a:lnTo>
                    <a:pt x="1072" y="998"/>
                  </a:lnTo>
                  <a:lnTo>
                    <a:pt x="1069" y="1047"/>
                  </a:lnTo>
                  <a:lnTo>
                    <a:pt x="1060" y="1093"/>
                  </a:lnTo>
                  <a:lnTo>
                    <a:pt x="1046" y="1137"/>
                  </a:lnTo>
                  <a:lnTo>
                    <a:pt x="1027" y="1179"/>
                  </a:lnTo>
                  <a:lnTo>
                    <a:pt x="1003" y="1217"/>
                  </a:lnTo>
                  <a:lnTo>
                    <a:pt x="975" y="1253"/>
                  </a:lnTo>
                  <a:lnTo>
                    <a:pt x="943" y="1284"/>
                  </a:lnTo>
                  <a:lnTo>
                    <a:pt x="907" y="1312"/>
                  </a:lnTo>
                  <a:lnTo>
                    <a:pt x="869" y="1337"/>
                  </a:lnTo>
                  <a:lnTo>
                    <a:pt x="827" y="1356"/>
                  </a:lnTo>
                  <a:lnTo>
                    <a:pt x="783" y="1370"/>
                  </a:lnTo>
                  <a:lnTo>
                    <a:pt x="736" y="1378"/>
                  </a:lnTo>
                  <a:lnTo>
                    <a:pt x="689" y="1382"/>
                  </a:lnTo>
                  <a:lnTo>
                    <a:pt x="383" y="1382"/>
                  </a:lnTo>
                  <a:lnTo>
                    <a:pt x="340" y="1379"/>
                  </a:lnTo>
                  <a:lnTo>
                    <a:pt x="297" y="1372"/>
                  </a:lnTo>
                  <a:lnTo>
                    <a:pt x="256" y="1360"/>
                  </a:lnTo>
                  <a:lnTo>
                    <a:pt x="217" y="1344"/>
                  </a:lnTo>
                  <a:lnTo>
                    <a:pt x="179" y="1323"/>
                  </a:lnTo>
                  <a:lnTo>
                    <a:pt x="144" y="1297"/>
                  </a:lnTo>
                  <a:lnTo>
                    <a:pt x="111" y="1268"/>
                  </a:lnTo>
                  <a:lnTo>
                    <a:pt x="82" y="1236"/>
                  </a:lnTo>
                  <a:lnTo>
                    <a:pt x="57" y="1200"/>
                  </a:lnTo>
                  <a:lnTo>
                    <a:pt x="37" y="1162"/>
                  </a:lnTo>
                  <a:lnTo>
                    <a:pt x="20" y="1124"/>
                  </a:lnTo>
                  <a:lnTo>
                    <a:pt x="10" y="1082"/>
                  </a:lnTo>
                  <a:lnTo>
                    <a:pt x="2" y="1039"/>
                  </a:lnTo>
                  <a:lnTo>
                    <a:pt x="0" y="995"/>
                  </a:lnTo>
                  <a:lnTo>
                    <a:pt x="1" y="914"/>
                  </a:lnTo>
                  <a:lnTo>
                    <a:pt x="2" y="902"/>
                  </a:lnTo>
                  <a:lnTo>
                    <a:pt x="11" y="850"/>
                  </a:lnTo>
                  <a:lnTo>
                    <a:pt x="23" y="796"/>
                  </a:lnTo>
                  <a:lnTo>
                    <a:pt x="39" y="744"/>
                  </a:lnTo>
                  <a:lnTo>
                    <a:pt x="59" y="693"/>
                  </a:lnTo>
                  <a:lnTo>
                    <a:pt x="60" y="692"/>
                  </a:lnTo>
                  <a:lnTo>
                    <a:pt x="82" y="646"/>
                  </a:lnTo>
                  <a:lnTo>
                    <a:pt x="107" y="602"/>
                  </a:lnTo>
                  <a:lnTo>
                    <a:pt x="133" y="561"/>
                  </a:lnTo>
                  <a:lnTo>
                    <a:pt x="161" y="524"/>
                  </a:lnTo>
                  <a:lnTo>
                    <a:pt x="208" y="467"/>
                  </a:lnTo>
                  <a:lnTo>
                    <a:pt x="258" y="414"/>
                  </a:lnTo>
                  <a:lnTo>
                    <a:pt x="311" y="364"/>
                  </a:lnTo>
                  <a:lnTo>
                    <a:pt x="367" y="317"/>
                  </a:lnTo>
                  <a:lnTo>
                    <a:pt x="427" y="275"/>
                  </a:lnTo>
                  <a:lnTo>
                    <a:pt x="489" y="235"/>
                  </a:lnTo>
                  <a:lnTo>
                    <a:pt x="556" y="200"/>
                  </a:lnTo>
                  <a:lnTo>
                    <a:pt x="625" y="166"/>
                  </a:lnTo>
                  <a:lnTo>
                    <a:pt x="700" y="136"/>
                  </a:lnTo>
                  <a:lnTo>
                    <a:pt x="777" y="110"/>
                  </a:lnTo>
                  <a:lnTo>
                    <a:pt x="860" y="87"/>
                  </a:lnTo>
                  <a:lnTo>
                    <a:pt x="947" y="66"/>
                  </a:lnTo>
                  <a:lnTo>
                    <a:pt x="1039" y="48"/>
                  </a:lnTo>
                  <a:lnTo>
                    <a:pt x="1135" y="34"/>
                  </a:lnTo>
                  <a:lnTo>
                    <a:pt x="1236" y="22"/>
                  </a:lnTo>
                  <a:lnTo>
                    <a:pt x="1342" y="12"/>
                  </a:lnTo>
                  <a:lnTo>
                    <a:pt x="1455" y="6"/>
                  </a:lnTo>
                  <a:lnTo>
                    <a:pt x="1571" y="1"/>
                  </a:lnTo>
                  <a:lnTo>
                    <a:pt x="16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6"/>
            <p:cNvSpPr>
              <a:spLocks noEditPoints="1"/>
            </p:cNvSpPr>
            <p:nvPr/>
          </p:nvSpPr>
          <p:spPr bwMode="auto">
            <a:xfrm>
              <a:off x="9132888" y="2097088"/>
              <a:ext cx="465138" cy="377825"/>
            </a:xfrm>
            <a:custGeom>
              <a:avLst/>
              <a:gdLst>
                <a:gd name="T0" fmla="*/ 1193 w 2937"/>
                <a:gd name="T1" fmla="*/ 208 h 2385"/>
                <a:gd name="T2" fmla="*/ 1166 w 2937"/>
                <a:gd name="T3" fmla="*/ 223 h 2385"/>
                <a:gd name="T4" fmla="*/ 1150 w 2937"/>
                <a:gd name="T5" fmla="*/ 248 h 2385"/>
                <a:gd name="T6" fmla="*/ 1053 w 2937"/>
                <a:gd name="T7" fmla="*/ 523 h 2385"/>
                <a:gd name="T8" fmla="*/ 1024 w 2937"/>
                <a:gd name="T9" fmla="*/ 554 h 2385"/>
                <a:gd name="T10" fmla="*/ 982 w 2937"/>
                <a:gd name="T11" fmla="*/ 570 h 2385"/>
                <a:gd name="T12" fmla="*/ 360 w 2937"/>
                <a:gd name="T13" fmla="*/ 677 h 2385"/>
                <a:gd name="T14" fmla="*/ 330 w 2937"/>
                <a:gd name="T15" fmla="*/ 690 h 2385"/>
                <a:gd name="T16" fmla="*/ 312 w 2937"/>
                <a:gd name="T17" fmla="*/ 717 h 2385"/>
                <a:gd name="T18" fmla="*/ 206 w 2937"/>
                <a:gd name="T19" fmla="*/ 2112 h 2385"/>
                <a:gd name="T20" fmla="*/ 210 w 2937"/>
                <a:gd name="T21" fmla="*/ 2142 h 2385"/>
                <a:gd name="T22" fmla="*/ 222 w 2937"/>
                <a:gd name="T23" fmla="*/ 2159 h 2385"/>
                <a:gd name="T24" fmla="*/ 238 w 2937"/>
                <a:gd name="T25" fmla="*/ 2172 h 2385"/>
                <a:gd name="T26" fmla="*/ 268 w 2937"/>
                <a:gd name="T27" fmla="*/ 2179 h 2385"/>
                <a:gd name="T28" fmla="*/ 2684 w 2937"/>
                <a:gd name="T29" fmla="*/ 2177 h 2385"/>
                <a:gd name="T30" fmla="*/ 2707 w 2937"/>
                <a:gd name="T31" fmla="*/ 2165 h 2385"/>
                <a:gd name="T32" fmla="*/ 2720 w 2937"/>
                <a:gd name="T33" fmla="*/ 2152 h 2385"/>
                <a:gd name="T34" fmla="*/ 2730 w 2937"/>
                <a:gd name="T35" fmla="*/ 2129 h 2385"/>
                <a:gd name="T36" fmla="*/ 2628 w 2937"/>
                <a:gd name="T37" fmla="*/ 734 h 2385"/>
                <a:gd name="T38" fmla="*/ 2618 w 2937"/>
                <a:gd name="T39" fmla="*/ 703 h 2385"/>
                <a:gd name="T40" fmla="*/ 2592 w 2937"/>
                <a:gd name="T41" fmla="*/ 682 h 2385"/>
                <a:gd name="T42" fmla="*/ 2573 w 2937"/>
                <a:gd name="T43" fmla="*/ 677 h 2385"/>
                <a:gd name="T44" fmla="*/ 1933 w 2937"/>
                <a:gd name="T45" fmla="*/ 565 h 2385"/>
                <a:gd name="T46" fmla="*/ 1896 w 2937"/>
                <a:gd name="T47" fmla="*/ 540 h 2385"/>
                <a:gd name="T48" fmla="*/ 1873 w 2937"/>
                <a:gd name="T49" fmla="*/ 502 h 2385"/>
                <a:gd name="T50" fmla="*/ 1779 w 2937"/>
                <a:gd name="T51" fmla="*/ 234 h 2385"/>
                <a:gd name="T52" fmla="*/ 1758 w 2937"/>
                <a:gd name="T53" fmla="*/ 214 h 2385"/>
                <a:gd name="T54" fmla="*/ 1728 w 2937"/>
                <a:gd name="T55" fmla="*/ 207 h 2385"/>
                <a:gd name="T56" fmla="*/ 1208 w 2937"/>
                <a:gd name="T57" fmla="*/ 0 h 2385"/>
                <a:gd name="T58" fmla="*/ 1765 w 2937"/>
                <a:gd name="T59" fmla="*/ 3 h 2385"/>
                <a:gd name="T60" fmla="*/ 1837 w 2937"/>
                <a:gd name="T61" fmla="*/ 23 h 2385"/>
                <a:gd name="T62" fmla="*/ 1898 w 2937"/>
                <a:gd name="T63" fmla="*/ 61 h 2385"/>
                <a:gd name="T64" fmla="*/ 1948 w 2937"/>
                <a:gd name="T65" fmla="*/ 115 h 2385"/>
                <a:gd name="T66" fmla="*/ 1981 w 2937"/>
                <a:gd name="T67" fmla="*/ 182 h 2385"/>
                <a:gd name="T68" fmla="*/ 2607 w 2937"/>
                <a:gd name="T69" fmla="*/ 473 h 2385"/>
                <a:gd name="T70" fmla="*/ 2684 w 2937"/>
                <a:gd name="T71" fmla="*/ 497 h 2385"/>
                <a:gd name="T72" fmla="*/ 2749 w 2937"/>
                <a:gd name="T73" fmla="*/ 542 h 2385"/>
                <a:gd name="T74" fmla="*/ 2799 w 2937"/>
                <a:gd name="T75" fmla="*/ 604 h 2385"/>
                <a:gd name="T76" fmla="*/ 2828 w 2937"/>
                <a:gd name="T77" fmla="*/ 678 h 2385"/>
                <a:gd name="T78" fmla="*/ 2936 w 2937"/>
                <a:gd name="T79" fmla="*/ 2097 h 2385"/>
                <a:gd name="T80" fmla="*/ 2932 w 2937"/>
                <a:gd name="T81" fmla="*/ 2171 h 2385"/>
                <a:gd name="T82" fmla="*/ 2908 w 2937"/>
                <a:gd name="T83" fmla="*/ 2240 h 2385"/>
                <a:gd name="T84" fmla="*/ 2866 w 2937"/>
                <a:gd name="T85" fmla="*/ 2300 h 2385"/>
                <a:gd name="T86" fmla="*/ 2809 w 2937"/>
                <a:gd name="T87" fmla="*/ 2347 h 2385"/>
                <a:gd name="T88" fmla="*/ 2742 w 2937"/>
                <a:gd name="T89" fmla="*/ 2376 h 2385"/>
                <a:gd name="T90" fmla="*/ 2668 w 2937"/>
                <a:gd name="T91" fmla="*/ 2385 h 2385"/>
                <a:gd name="T92" fmla="*/ 231 w 2937"/>
                <a:gd name="T93" fmla="*/ 2383 h 2385"/>
                <a:gd name="T94" fmla="*/ 161 w 2937"/>
                <a:gd name="T95" fmla="*/ 2363 h 2385"/>
                <a:gd name="T96" fmla="*/ 98 w 2937"/>
                <a:gd name="T97" fmla="*/ 2325 h 2385"/>
                <a:gd name="T98" fmla="*/ 47 w 2937"/>
                <a:gd name="T99" fmla="*/ 2271 h 2385"/>
                <a:gd name="T100" fmla="*/ 14 w 2937"/>
                <a:gd name="T101" fmla="*/ 2206 h 2385"/>
                <a:gd name="T102" fmla="*/ 0 w 2937"/>
                <a:gd name="T103" fmla="*/ 2134 h 2385"/>
                <a:gd name="T104" fmla="*/ 102 w 2937"/>
                <a:gd name="T105" fmla="*/ 719 h 2385"/>
                <a:gd name="T106" fmla="*/ 121 w 2937"/>
                <a:gd name="T107" fmla="*/ 639 h 2385"/>
                <a:gd name="T108" fmla="*/ 160 w 2937"/>
                <a:gd name="T109" fmla="*/ 570 h 2385"/>
                <a:gd name="T110" fmla="*/ 217 w 2937"/>
                <a:gd name="T111" fmla="*/ 517 h 2385"/>
                <a:gd name="T112" fmla="*/ 289 w 2937"/>
                <a:gd name="T113" fmla="*/ 483 h 2385"/>
                <a:gd name="T114" fmla="*/ 887 w 2937"/>
                <a:gd name="T115" fmla="*/ 378 h 2385"/>
                <a:gd name="T116" fmla="*/ 970 w 2937"/>
                <a:gd name="T117" fmla="*/ 146 h 2385"/>
                <a:gd name="T118" fmla="*/ 1012 w 2937"/>
                <a:gd name="T119" fmla="*/ 86 h 2385"/>
                <a:gd name="T120" fmla="*/ 1068 w 2937"/>
                <a:gd name="T121" fmla="*/ 39 h 2385"/>
                <a:gd name="T122" fmla="*/ 1135 w 2937"/>
                <a:gd name="T123" fmla="*/ 10 h 2385"/>
                <a:gd name="T124" fmla="*/ 1208 w 2937"/>
                <a:gd name="T125" fmla="*/ 0 h 2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37" h="2385">
                  <a:moveTo>
                    <a:pt x="1208" y="207"/>
                  </a:moveTo>
                  <a:lnTo>
                    <a:pt x="1193" y="208"/>
                  </a:lnTo>
                  <a:lnTo>
                    <a:pt x="1179" y="214"/>
                  </a:lnTo>
                  <a:lnTo>
                    <a:pt x="1166" y="223"/>
                  </a:lnTo>
                  <a:lnTo>
                    <a:pt x="1156" y="235"/>
                  </a:lnTo>
                  <a:lnTo>
                    <a:pt x="1150" y="248"/>
                  </a:lnTo>
                  <a:lnTo>
                    <a:pt x="1062" y="502"/>
                  </a:lnTo>
                  <a:lnTo>
                    <a:pt x="1053" y="523"/>
                  </a:lnTo>
                  <a:lnTo>
                    <a:pt x="1040" y="540"/>
                  </a:lnTo>
                  <a:lnTo>
                    <a:pt x="1024" y="554"/>
                  </a:lnTo>
                  <a:lnTo>
                    <a:pt x="1004" y="565"/>
                  </a:lnTo>
                  <a:lnTo>
                    <a:pt x="982" y="570"/>
                  </a:lnTo>
                  <a:lnTo>
                    <a:pt x="364" y="677"/>
                  </a:lnTo>
                  <a:lnTo>
                    <a:pt x="360" y="677"/>
                  </a:lnTo>
                  <a:lnTo>
                    <a:pt x="344" y="682"/>
                  </a:lnTo>
                  <a:lnTo>
                    <a:pt x="330" y="690"/>
                  </a:lnTo>
                  <a:lnTo>
                    <a:pt x="319" y="703"/>
                  </a:lnTo>
                  <a:lnTo>
                    <a:pt x="312" y="717"/>
                  </a:lnTo>
                  <a:lnTo>
                    <a:pt x="308" y="734"/>
                  </a:lnTo>
                  <a:lnTo>
                    <a:pt x="206" y="2112"/>
                  </a:lnTo>
                  <a:lnTo>
                    <a:pt x="206" y="2129"/>
                  </a:lnTo>
                  <a:lnTo>
                    <a:pt x="210" y="2142"/>
                  </a:lnTo>
                  <a:lnTo>
                    <a:pt x="216" y="2152"/>
                  </a:lnTo>
                  <a:lnTo>
                    <a:pt x="222" y="2159"/>
                  </a:lnTo>
                  <a:lnTo>
                    <a:pt x="229" y="2165"/>
                  </a:lnTo>
                  <a:lnTo>
                    <a:pt x="238" y="2172"/>
                  </a:lnTo>
                  <a:lnTo>
                    <a:pt x="251" y="2177"/>
                  </a:lnTo>
                  <a:lnTo>
                    <a:pt x="268" y="2179"/>
                  </a:lnTo>
                  <a:lnTo>
                    <a:pt x="2668" y="2179"/>
                  </a:lnTo>
                  <a:lnTo>
                    <a:pt x="2684" y="2177"/>
                  </a:lnTo>
                  <a:lnTo>
                    <a:pt x="2697" y="2172"/>
                  </a:lnTo>
                  <a:lnTo>
                    <a:pt x="2707" y="2165"/>
                  </a:lnTo>
                  <a:lnTo>
                    <a:pt x="2715" y="2159"/>
                  </a:lnTo>
                  <a:lnTo>
                    <a:pt x="2720" y="2152"/>
                  </a:lnTo>
                  <a:lnTo>
                    <a:pt x="2726" y="2142"/>
                  </a:lnTo>
                  <a:lnTo>
                    <a:pt x="2730" y="2129"/>
                  </a:lnTo>
                  <a:lnTo>
                    <a:pt x="2731" y="2112"/>
                  </a:lnTo>
                  <a:lnTo>
                    <a:pt x="2628" y="734"/>
                  </a:lnTo>
                  <a:lnTo>
                    <a:pt x="2625" y="717"/>
                  </a:lnTo>
                  <a:lnTo>
                    <a:pt x="2618" y="703"/>
                  </a:lnTo>
                  <a:lnTo>
                    <a:pt x="2606" y="690"/>
                  </a:lnTo>
                  <a:lnTo>
                    <a:pt x="2592" y="682"/>
                  </a:lnTo>
                  <a:lnTo>
                    <a:pt x="2575" y="677"/>
                  </a:lnTo>
                  <a:lnTo>
                    <a:pt x="2573" y="677"/>
                  </a:lnTo>
                  <a:lnTo>
                    <a:pt x="1953" y="570"/>
                  </a:lnTo>
                  <a:lnTo>
                    <a:pt x="1933" y="565"/>
                  </a:lnTo>
                  <a:lnTo>
                    <a:pt x="1913" y="554"/>
                  </a:lnTo>
                  <a:lnTo>
                    <a:pt x="1896" y="540"/>
                  </a:lnTo>
                  <a:lnTo>
                    <a:pt x="1883" y="523"/>
                  </a:lnTo>
                  <a:lnTo>
                    <a:pt x="1873" y="502"/>
                  </a:lnTo>
                  <a:lnTo>
                    <a:pt x="1786" y="248"/>
                  </a:lnTo>
                  <a:lnTo>
                    <a:pt x="1779" y="234"/>
                  </a:lnTo>
                  <a:lnTo>
                    <a:pt x="1770" y="223"/>
                  </a:lnTo>
                  <a:lnTo>
                    <a:pt x="1758" y="214"/>
                  </a:lnTo>
                  <a:lnTo>
                    <a:pt x="1743" y="208"/>
                  </a:lnTo>
                  <a:lnTo>
                    <a:pt x="1728" y="207"/>
                  </a:lnTo>
                  <a:lnTo>
                    <a:pt x="1208" y="207"/>
                  </a:lnTo>
                  <a:close/>
                  <a:moveTo>
                    <a:pt x="1208" y="0"/>
                  </a:moveTo>
                  <a:lnTo>
                    <a:pt x="1728" y="0"/>
                  </a:lnTo>
                  <a:lnTo>
                    <a:pt x="1765" y="3"/>
                  </a:lnTo>
                  <a:lnTo>
                    <a:pt x="1802" y="10"/>
                  </a:lnTo>
                  <a:lnTo>
                    <a:pt x="1837" y="23"/>
                  </a:lnTo>
                  <a:lnTo>
                    <a:pt x="1869" y="39"/>
                  </a:lnTo>
                  <a:lnTo>
                    <a:pt x="1898" y="61"/>
                  </a:lnTo>
                  <a:lnTo>
                    <a:pt x="1925" y="86"/>
                  </a:lnTo>
                  <a:lnTo>
                    <a:pt x="1948" y="115"/>
                  </a:lnTo>
                  <a:lnTo>
                    <a:pt x="1967" y="146"/>
                  </a:lnTo>
                  <a:lnTo>
                    <a:pt x="1981" y="182"/>
                  </a:lnTo>
                  <a:lnTo>
                    <a:pt x="2049" y="378"/>
                  </a:lnTo>
                  <a:lnTo>
                    <a:pt x="2607" y="473"/>
                  </a:lnTo>
                  <a:lnTo>
                    <a:pt x="2647" y="483"/>
                  </a:lnTo>
                  <a:lnTo>
                    <a:pt x="2684" y="497"/>
                  </a:lnTo>
                  <a:lnTo>
                    <a:pt x="2719" y="517"/>
                  </a:lnTo>
                  <a:lnTo>
                    <a:pt x="2749" y="542"/>
                  </a:lnTo>
                  <a:lnTo>
                    <a:pt x="2776" y="570"/>
                  </a:lnTo>
                  <a:lnTo>
                    <a:pt x="2799" y="604"/>
                  </a:lnTo>
                  <a:lnTo>
                    <a:pt x="2816" y="639"/>
                  </a:lnTo>
                  <a:lnTo>
                    <a:pt x="2828" y="678"/>
                  </a:lnTo>
                  <a:lnTo>
                    <a:pt x="2835" y="719"/>
                  </a:lnTo>
                  <a:lnTo>
                    <a:pt x="2936" y="2097"/>
                  </a:lnTo>
                  <a:lnTo>
                    <a:pt x="2937" y="2134"/>
                  </a:lnTo>
                  <a:lnTo>
                    <a:pt x="2932" y="2171"/>
                  </a:lnTo>
                  <a:lnTo>
                    <a:pt x="2922" y="2206"/>
                  </a:lnTo>
                  <a:lnTo>
                    <a:pt x="2908" y="2240"/>
                  </a:lnTo>
                  <a:lnTo>
                    <a:pt x="2889" y="2271"/>
                  </a:lnTo>
                  <a:lnTo>
                    <a:pt x="2866" y="2300"/>
                  </a:lnTo>
                  <a:lnTo>
                    <a:pt x="2839" y="2325"/>
                  </a:lnTo>
                  <a:lnTo>
                    <a:pt x="2809" y="2347"/>
                  </a:lnTo>
                  <a:lnTo>
                    <a:pt x="2776" y="2363"/>
                  </a:lnTo>
                  <a:lnTo>
                    <a:pt x="2742" y="2376"/>
                  </a:lnTo>
                  <a:lnTo>
                    <a:pt x="2706" y="2383"/>
                  </a:lnTo>
                  <a:lnTo>
                    <a:pt x="2668" y="2385"/>
                  </a:lnTo>
                  <a:lnTo>
                    <a:pt x="268" y="2385"/>
                  </a:lnTo>
                  <a:lnTo>
                    <a:pt x="231" y="2383"/>
                  </a:lnTo>
                  <a:lnTo>
                    <a:pt x="194" y="2376"/>
                  </a:lnTo>
                  <a:lnTo>
                    <a:pt x="161" y="2363"/>
                  </a:lnTo>
                  <a:lnTo>
                    <a:pt x="127" y="2347"/>
                  </a:lnTo>
                  <a:lnTo>
                    <a:pt x="98" y="2325"/>
                  </a:lnTo>
                  <a:lnTo>
                    <a:pt x="71" y="2300"/>
                  </a:lnTo>
                  <a:lnTo>
                    <a:pt x="47" y="2271"/>
                  </a:lnTo>
                  <a:lnTo>
                    <a:pt x="29" y="2240"/>
                  </a:lnTo>
                  <a:lnTo>
                    <a:pt x="14" y="2206"/>
                  </a:lnTo>
                  <a:lnTo>
                    <a:pt x="4" y="2171"/>
                  </a:lnTo>
                  <a:lnTo>
                    <a:pt x="0" y="2134"/>
                  </a:lnTo>
                  <a:lnTo>
                    <a:pt x="0" y="2097"/>
                  </a:lnTo>
                  <a:lnTo>
                    <a:pt x="102" y="719"/>
                  </a:lnTo>
                  <a:lnTo>
                    <a:pt x="108" y="678"/>
                  </a:lnTo>
                  <a:lnTo>
                    <a:pt x="121" y="639"/>
                  </a:lnTo>
                  <a:lnTo>
                    <a:pt x="138" y="604"/>
                  </a:lnTo>
                  <a:lnTo>
                    <a:pt x="160" y="570"/>
                  </a:lnTo>
                  <a:lnTo>
                    <a:pt x="187" y="542"/>
                  </a:lnTo>
                  <a:lnTo>
                    <a:pt x="217" y="517"/>
                  </a:lnTo>
                  <a:lnTo>
                    <a:pt x="251" y="497"/>
                  </a:lnTo>
                  <a:lnTo>
                    <a:pt x="289" y="483"/>
                  </a:lnTo>
                  <a:lnTo>
                    <a:pt x="330" y="473"/>
                  </a:lnTo>
                  <a:lnTo>
                    <a:pt x="887" y="378"/>
                  </a:lnTo>
                  <a:lnTo>
                    <a:pt x="954" y="182"/>
                  </a:lnTo>
                  <a:lnTo>
                    <a:pt x="970" y="146"/>
                  </a:lnTo>
                  <a:lnTo>
                    <a:pt x="988" y="115"/>
                  </a:lnTo>
                  <a:lnTo>
                    <a:pt x="1012" y="86"/>
                  </a:lnTo>
                  <a:lnTo>
                    <a:pt x="1038" y="61"/>
                  </a:lnTo>
                  <a:lnTo>
                    <a:pt x="1068" y="39"/>
                  </a:lnTo>
                  <a:lnTo>
                    <a:pt x="1100" y="23"/>
                  </a:lnTo>
                  <a:lnTo>
                    <a:pt x="1135" y="10"/>
                  </a:lnTo>
                  <a:lnTo>
                    <a:pt x="1170" y="3"/>
                  </a:lnTo>
                  <a:lnTo>
                    <a:pt x="1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7"/>
            <p:cNvSpPr>
              <a:spLocks/>
            </p:cNvSpPr>
            <p:nvPr/>
          </p:nvSpPr>
          <p:spPr bwMode="auto">
            <a:xfrm>
              <a:off x="9266238" y="2205038"/>
              <a:ext cx="198438" cy="198438"/>
            </a:xfrm>
            <a:custGeom>
              <a:avLst/>
              <a:gdLst>
                <a:gd name="T0" fmla="*/ 669 w 1247"/>
                <a:gd name="T1" fmla="*/ 11 h 1245"/>
                <a:gd name="T2" fmla="*/ 716 w 1247"/>
                <a:gd name="T3" fmla="*/ 58 h 1245"/>
                <a:gd name="T4" fmla="*/ 724 w 1247"/>
                <a:gd name="T5" fmla="*/ 127 h 1245"/>
                <a:gd name="T6" fmla="*/ 687 w 1247"/>
                <a:gd name="T7" fmla="*/ 183 h 1245"/>
                <a:gd name="T8" fmla="*/ 622 w 1247"/>
                <a:gd name="T9" fmla="*/ 206 h 1245"/>
                <a:gd name="T10" fmla="*/ 472 w 1247"/>
                <a:gd name="T11" fmla="*/ 234 h 1245"/>
                <a:gd name="T12" fmla="*/ 347 w 1247"/>
                <a:gd name="T13" fmla="*/ 312 h 1245"/>
                <a:gd name="T14" fmla="*/ 255 w 1247"/>
                <a:gd name="T15" fmla="*/ 427 h 1245"/>
                <a:gd name="T16" fmla="*/ 210 w 1247"/>
                <a:gd name="T17" fmla="*/ 571 h 1245"/>
                <a:gd name="T18" fmla="*/ 220 w 1247"/>
                <a:gd name="T19" fmla="*/ 725 h 1245"/>
                <a:gd name="T20" fmla="*/ 281 w 1247"/>
                <a:gd name="T21" fmla="*/ 860 h 1245"/>
                <a:gd name="T22" fmla="*/ 385 w 1247"/>
                <a:gd name="T23" fmla="*/ 965 h 1245"/>
                <a:gd name="T24" fmla="*/ 521 w 1247"/>
                <a:gd name="T25" fmla="*/ 1026 h 1245"/>
                <a:gd name="T26" fmla="*/ 675 w 1247"/>
                <a:gd name="T27" fmla="*/ 1036 h 1245"/>
                <a:gd name="T28" fmla="*/ 819 w 1247"/>
                <a:gd name="T29" fmla="*/ 989 h 1245"/>
                <a:gd name="T30" fmla="*/ 934 w 1247"/>
                <a:gd name="T31" fmla="*/ 899 h 1245"/>
                <a:gd name="T32" fmla="*/ 1011 w 1247"/>
                <a:gd name="T33" fmla="*/ 772 h 1245"/>
                <a:gd name="T34" fmla="*/ 1039 w 1247"/>
                <a:gd name="T35" fmla="*/ 622 h 1245"/>
                <a:gd name="T36" fmla="*/ 1017 w 1247"/>
                <a:gd name="T37" fmla="*/ 484 h 1245"/>
                <a:gd name="T38" fmla="*/ 949 w 1247"/>
                <a:gd name="T39" fmla="*/ 362 h 1245"/>
                <a:gd name="T40" fmla="*/ 926 w 1247"/>
                <a:gd name="T41" fmla="*/ 298 h 1245"/>
                <a:gd name="T42" fmla="*/ 947 w 1247"/>
                <a:gd name="T43" fmla="*/ 234 h 1245"/>
                <a:gd name="T44" fmla="*/ 1006 w 1247"/>
                <a:gd name="T45" fmla="*/ 197 h 1245"/>
                <a:gd name="T46" fmla="*/ 1073 w 1247"/>
                <a:gd name="T47" fmla="*/ 205 h 1245"/>
                <a:gd name="T48" fmla="*/ 1145 w 1247"/>
                <a:gd name="T49" fmla="*/ 283 h 1245"/>
                <a:gd name="T50" fmla="*/ 1220 w 1247"/>
                <a:gd name="T51" fmla="*/ 444 h 1245"/>
                <a:gd name="T52" fmla="*/ 1247 w 1247"/>
                <a:gd name="T53" fmla="*/ 622 h 1245"/>
                <a:gd name="T54" fmla="*/ 1219 w 1247"/>
                <a:gd name="T55" fmla="*/ 807 h 1245"/>
                <a:gd name="T56" fmla="*/ 1140 w 1247"/>
                <a:gd name="T57" fmla="*/ 970 h 1245"/>
                <a:gd name="T58" fmla="*/ 1019 w 1247"/>
                <a:gd name="T59" fmla="*/ 1103 h 1245"/>
                <a:gd name="T60" fmla="*/ 865 w 1247"/>
                <a:gd name="T61" fmla="*/ 1195 h 1245"/>
                <a:gd name="T62" fmla="*/ 687 w 1247"/>
                <a:gd name="T63" fmla="*/ 1242 h 1245"/>
                <a:gd name="T64" fmla="*/ 498 w 1247"/>
                <a:gd name="T65" fmla="*/ 1232 h 1245"/>
                <a:gd name="T66" fmla="*/ 326 w 1247"/>
                <a:gd name="T67" fmla="*/ 1170 h 1245"/>
                <a:gd name="T68" fmla="*/ 183 w 1247"/>
                <a:gd name="T69" fmla="*/ 1063 h 1245"/>
                <a:gd name="T70" fmla="*/ 76 w 1247"/>
                <a:gd name="T71" fmla="*/ 919 h 1245"/>
                <a:gd name="T72" fmla="*/ 13 w 1247"/>
                <a:gd name="T73" fmla="*/ 748 h 1245"/>
                <a:gd name="T74" fmla="*/ 4 w 1247"/>
                <a:gd name="T75" fmla="*/ 559 h 1245"/>
                <a:gd name="T76" fmla="*/ 49 w 1247"/>
                <a:gd name="T77" fmla="*/ 381 h 1245"/>
                <a:gd name="T78" fmla="*/ 143 w 1247"/>
                <a:gd name="T79" fmla="*/ 226 h 1245"/>
                <a:gd name="T80" fmla="*/ 275 w 1247"/>
                <a:gd name="T81" fmla="*/ 107 h 1245"/>
                <a:gd name="T82" fmla="*/ 438 w 1247"/>
                <a:gd name="T83" fmla="*/ 28 h 1245"/>
                <a:gd name="T84" fmla="*/ 622 w 1247"/>
                <a:gd name="T85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47" h="1245">
                  <a:moveTo>
                    <a:pt x="622" y="0"/>
                  </a:moveTo>
                  <a:lnTo>
                    <a:pt x="647" y="3"/>
                  </a:lnTo>
                  <a:lnTo>
                    <a:pt x="669" y="11"/>
                  </a:lnTo>
                  <a:lnTo>
                    <a:pt x="687" y="23"/>
                  </a:lnTo>
                  <a:lnTo>
                    <a:pt x="703" y="39"/>
                  </a:lnTo>
                  <a:lnTo>
                    <a:pt x="716" y="58"/>
                  </a:lnTo>
                  <a:lnTo>
                    <a:pt x="724" y="80"/>
                  </a:lnTo>
                  <a:lnTo>
                    <a:pt x="726" y="103"/>
                  </a:lnTo>
                  <a:lnTo>
                    <a:pt x="724" y="127"/>
                  </a:lnTo>
                  <a:lnTo>
                    <a:pt x="716" y="149"/>
                  </a:lnTo>
                  <a:lnTo>
                    <a:pt x="703" y="168"/>
                  </a:lnTo>
                  <a:lnTo>
                    <a:pt x="687" y="183"/>
                  </a:lnTo>
                  <a:lnTo>
                    <a:pt x="669" y="196"/>
                  </a:lnTo>
                  <a:lnTo>
                    <a:pt x="647" y="204"/>
                  </a:lnTo>
                  <a:lnTo>
                    <a:pt x="622" y="206"/>
                  </a:lnTo>
                  <a:lnTo>
                    <a:pt x="571" y="209"/>
                  </a:lnTo>
                  <a:lnTo>
                    <a:pt x="521" y="219"/>
                  </a:lnTo>
                  <a:lnTo>
                    <a:pt x="472" y="234"/>
                  </a:lnTo>
                  <a:lnTo>
                    <a:pt x="428" y="256"/>
                  </a:lnTo>
                  <a:lnTo>
                    <a:pt x="385" y="281"/>
                  </a:lnTo>
                  <a:lnTo>
                    <a:pt x="347" y="312"/>
                  </a:lnTo>
                  <a:lnTo>
                    <a:pt x="311" y="346"/>
                  </a:lnTo>
                  <a:lnTo>
                    <a:pt x="281" y="385"/>
                  </a:lnTo>
                  <a:lnTo>
                    <a:pt x="255" y="427"/>
                  </a:lnTo>
                  <a:lnTo>
                    <a:pt x="235" y="472"/>
                  </a:lnTo>
                  <a:lnTo>
                    <a:pt x="220" y="520"/>
                  </a:lnTo>
                  <a:lnTo>
                    <a:pt x="210" y="571"/>
                  </a:lnTo>
                  <a:lnTo>
                    <a:pt x="207" y="622"/>
                  </a:lnTo>
                  <a:lnTo>
                    <a:pt x="210" y="674"/>
                  </a:lnTo>
                  <a:lnTo>
                    <a:pt x="220" y="725"/>
                  </a:lnTo>
                  <a:lnTo>
                    <a:pt x="235" y="772"/>
                  </a:lnTo>
                  <a:lnTo>
                    <a:pt x="255" y="818"/>
                  </a:lnTo>
                  <a:lnTo>
                    <a:pt x="281" y="860"/>
                  </a:lnTo>
                  <a:lnTo>
                    <a:pt x="311" y="899"/>
                  </a:lnTo>
                  <a:lnTo>
                    <a:pt x="347" y="933"/>
                  </a:lnTo>
                  <a:lnTo>
                    <a:pt x="385" y="965"/>
                  </a:lnTo>
                  <a:lnTo>
                    <a:pt x="428" y="989"/>
                  </a:lnTo>
                  <a:lnTo>
                    <a:pt x="472" y="1011"/>
                  </a:lnTo>
                  <a:lnTo>
                    <a:pt x="521" y="1026"/>
                  </a:lnTo>
                  <a:lnTo>
                    <a:pt x="571" y="1036"/>
                  </a:lnTo>
                  <a:lnTo>
                    <a:pt x="622" y="1039"/>
                  </a:lnTo>
                  <a:lnTo>
                    <a:pt x="675" y="1036"/>
                  </a:lnTo>
                  <a:lnTo>
                    <a:pt x="726" y="1026"/>
                  </a:lnTo>
                  <a:lnTo>
                    <a:pt x="774" y="1011"/>
                  </a:lnTo>
                  <a:lnTo>
                    <a:pt x="819" y="989"/>
                  </a:lnTo>
                  <a:lnTo>
                    <a:pt x="861" y="965"/>
                  </a:lnTo>
                  <a:lnTo>
                    <a:pt x="900" y="933"/>
                  </a:lnTo>
                  <a:lnTo>
                    <a:pt x="934" y="899"/>
                  </a:lnTo>
                  <a:lnTo>
                    <a:pt x="965" y="860"/>
                  </a:lnTo>
                  <a:lnTo>
                    <a:pt x="991" y="818"/>
                  </a:lnTo>
                  <a:lnTo>
                    <a:pt x="1011" y="772"/>
                  </a:lnTo>
                  <a:lnTo>
                    <a:pt x="1027" y="725"/>
                  </a:lnTo>
                  <a:lnTo>
                    <a:pt x="1036" y="674"/>
                  </a:lnTo>
                  <a:lnTo>
                    <a:pt x="1039" y="622"/>
                  </a:lnTo>
                  <a:lnTo>
                    <a:pt x="1037" y="575"/>
                  </a:lnTo>
                  <a:lnTo>
                    <a:pt x="1030" y="529"/>
                  </a:lnTo>
                  <a:lnTo>
                    <a:pt x="1017" y="484"/>
                  </a:lnTo>
                  <a:lnTo>
                    <a:pt x="998" y="441"/>
                  </a:lnTo>
                  <a:lnTo>
                    <a:pt x="976" y="401"/>
                  </a:lnTo>
                  <a:lnTo>
                    <a:pt x="949" y="362"/>
                  </a:lnTo>
                  <a:lnTo>
                    <a:pt x="936" y="342"/>
                  </a:lnTo>
                  <a:lnTo>
                    <a:pt x="928" y="320"/>
                  </a:lnTo>
                  <a:lnTo>
                    <a:pt x="926" y="298"/>
                  </a:lnTo>
                  <a:lnTo>
                    <a:pt x="928" y="275"/>
                  </a:lnTo>
                  <a:lnTo>
                    <a:pt x="936" y="255"/>
                  </a:lnTo>
                  <a:lnTo>
                    <a:pt x="947" y="234"/>
                  </a:lnTo>
                  <a:lnTo>
                    <a:pt x="965" y="218"/>
                  </a:lnTo>
                  <a:lnTo>
                    <a:pt x="984" y="205"/>
                  </a:lnTo>
                  <a:lnTo>
                    <a:pt x="1006" y="197"/>
                  </a:lnTo>
                  <a:lnTo>
                    <a:pt x="1028" y="195"/>
                  </a:lnTo>
                  <a:lnTo>
                    <a:pt x="1051" y="197"/>
                  </a:lnTo>
                  <a:lnTo>
                    <a:pt x="1073" y="205"/>
                  </a:lnTo>
                  <a:lnTo>
                    <a:pt x="1092" y="217"/>
                  </a:lnTo>
                  <a:lnTo>
                    <a:pt x="1109" y="233"/>
                  </a:lnTo>
                  <a:lnTo>
                    <a:pt x="1145" y="283"/>
                  </a:lnTo>
                  <a:lnTo>
                    <a:pt x="1175" y="334"/>
                  </a:lnTo>
                  <a:lnTo>
                    <a:pt x="1200" y="388"/>
                  </a:lnTo>
                  <a:lnTo>
                    <a:pt x="1220" y="444"/>
                  </a:lnTo>
                  <a:lnTo>
                    <a:pt x="1235" y="503"/>
                  </a:lnTo>
                  <a:lnTo>
                    <a:pt x="1243" y="562"/>
                  </a:lnTo>
                  <a:lnTo>
                    <a:pt x="1247" y="622"/>
                  </a:lnTo>
                  <a:lnTo>
                    <a:pt x="1243" y="686"/>
                  </a:lnTo>
                  <a:lnTo>
                    <a:pt x="1234" y="748"/>
                  </a:lnTo>
                  <a:lnTo>
                    <a:pt x="1219" y="807"/>
                  </a:lnTo>
                  <a:lnTo>
                    <a:pt x="1197" y="864"/>
                  </a:lnTo>
                  <a:lnTo>
                    <a:pt x="1171" y="919"/>
                  </a:lnTo>
                  <a:lnTo>
                    <a:pt x="1140" y="970"/>
                  </a:lnTo>
                  <a:lnTo>
                    <a:pt x="1104" y="1019"/>
                  </a:lnTo>
                  <a:lnTo>
                    <a:pt x="1063" y="1063"/>
                  </a:lnTo>
                  <a:lnTo>
                    <a:pt x="1019" y="1103"/>
                  </a:lnTo>
                  <a:lnTo>
                    <a:pt x="971" y="1138"/>
                  </a:lnTo>
                  <a:lnTo>
                    <a:pt x="919" y="1170"/>
                  </a:lnTo>
                  <a:lnTo>
                    <a:pt x="865" y="1195"/>
                  </a:lnTo>
                  <a:lnTo>
                    <a:pt x="808" y="1217"/>
                  </a:lnTo>
                  <a:lnTo>
                    <a:pt x="749" y="1232"/>
                  </a:lnTo>
                  <a:lnTo>
                    <a:pt x="687" y="1242"/>
                  </a:lnTo>
                  <a:lnTo>
                    <a:pt x="622" y="1245"/>
                  </a:lnTo>
                  <a:lnTo>
                    <a:pt x="560" y="1242"/>
                  </a:lnTo>
                  <a:lnTo>
                    <a:pt x="498" y="1232"/>
                  </a:lnTo>
                  <a:lnTo>
                    <a:pt x="438" y="1217"/>
                  </a:lnTo>
                  <a:lnTo>
                    <a:pt x="380" y="1195"/>
                  </a:lnTo>
                  <a:lnTo>
                    <a:pt x="326" y="1170"/>
                  </a:lnTo>
                  <a:lnTo>
                    <a:pt x="275" y="1138"/>
                  </a:lnTo>
                  <a:lnTo>
                    <a:pt x="227" y="1103"/>
                  </a:lnTo>
                  <a:lnTo>
                    <a:pt x="183" y="1063"/>
                  </a:lnTo>
                  <a:lnTo>
                    <a:pt x="143" y="1019"/>
                  </a:lnTo>
                  <a:lnTo>
                    <a:pt x="107" y="970"/>
                  </a:lnTo>
                  <a:lnTo>
                    <a:pt x="76" y="919"/>
                  </a:lnTo>
                  <a:lnTo>
                    <a:pt x="49" y="864"/>
                  </a:lnTo>
                  <a:lnTo>
                    <a:pt x="28" y="807"/>
                  </a:lnTo>
                  <a:lnTo>
                    <a:pt x="13" y="748"/>
                  </a:lnTo>
                  <a:lnTo>
                    <a:pt x="4" y="686"/>
                  </a:lnTo>
                  <a:lnTo>
                    <a:pt x="0" y="622"/>
                  </a:lnTo>
                  <a:lnTo>
                    <a:pt x="4" y="559"/>
                  </a:lnTo>
                  <a:lnTo>
                    <a:pt x="13" y="497"/>
                  </a:lnTo>
                  <a:lnTo>
                    <a:pt x="28" y="438"/>
                  </a:lnTo>
                  <a:lnTo>
                    <a:pt x="49" y="381"/>
                  </a:lnTo>
                  <a:lnTo>
                    <a:pt x="76" y="326"/>
                  </a:lnTo>
                  <a:lnTo>
                    <a:pt x="107" y="275"/>
                  </a:lnTo>
                  <a:lnTo>
                    <a:pt x="143" y="226"/>
                  </a:lnTo>
                  <a:lnTo>
                    <a:pt x="183" y="182"/>
                  </a:lnTo>
                  <a:lnTo>
                    <a:pt x="227" y="142"/>
                  </a:lnTo>
                  <a:lnTo>
                    <a:pt x="275" y="107"/>
                  </a:lnTo>
                  <a:lnTo>
                    <a:pt x="326" y="75"/>
                  </a:lnTo>
                  <a:lnTo>
                    <a:pt x="380" y="49"/>
                  </a:lnTo>
                  <a:lnTo>
                    <a:pt x="438" y="28"/>
                  </a:lnTo>
                  <a:lnTo>
                    <a:pt x="498" y="13"/>
                  </a:lnTo>
                  <a:lnTo>
                    <a:pt x="560" y="3"/>
                  </a:lnTo>
                  <a:lnTo>
                    <a:pt x="6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8186428" y="1912314"/>
            <a:ext cx="487362" cy="563563"/>
            <a:chOff x="8186738" y="1911350"/>
            <a:chExt cx="487362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" name="Freeform 43"/>
            <p:cNvSpPr>
              <a:spLocks noEditPoints="1"/>
            </p:cNvSpPr>
            <p:nvPr/>
          </p:nvSpPr>
          <p:spPr bwMode="auto">
            <a:xfrm>
              <a:off x="8359775" y="2141538"/>
              <a:ext cx="152400" cy="166688"/>
            </a:xfrm>
            <a:custGeom>
              <a:avLst/>
              <a:gdLst>
                <a:gd name="T0" fmla="*/ 197 w 963"/>
                <a:gd name="T1" fmla="*/ 216 h 1046"/>
                <a:gd name="T2" fmla="*/ 197 w 963"/>
                <a:gd name="T3" fmla="*/ 830 h 1046"/>
                <a:gd name="T4" fmla="*/ 739 w 963"/>
                <a:gd name="T5" fmla="*/ 523 h 1046"/>
                <a:gd name="T6" fmla="*/ 197 w 963"/>
                <a:gd name="T7" fmla="*/ 216 h 1046"/>
                <a:gd name="T8" fmla="*/ 171 w 963"/>
                <a:gd name="T9" fmla="*/ 0 h 1046"/>
                <a:gd name="T10" fmla="*/ 201 w 963"/>
                <a:gd name="T11" fmla="*/ 3 h 1046"/>
                <a:gd name="T12" fmla="*/ 229 w 963"/>
                <a:gd name="T13" fmla="*/ 10 h 1046"/>
                <a:gd name="T14" fmla="*/ 256 w 963"/>
                <a:gd name="T15" fmla="*/ 23 h 1046"/>
                <a:gd name="T16" fmla="*/ 876 w 963"/>
                <a:gd name="T17" fmla="*/ 374 h 1046"/>
                <a:gd name="T18" fmla="*/ 901 w 963"/>
                <a:gd name="T19" fmla="*/ 391 h 1046"/>
                <a:gd name="T20" fmla="*/ 922 w 963"/>
                <a:gd name="T21" fmla="*/ 413 h 1046"/>
                <a:gd name="T22" fmla="*/ 939 w 963"/>
                <a:gd name="T23" fmla="*/ 436 h 1046"/>
                <a:gd name="T24" fmla="*/ 952 w 963"/>
                <a:gd name="T25" fmla="*/ 463 h 1046"/>
                <a:gd name="T26" fmla="*/ 960 w 963"/>
                <a:gd name="T27" fmla="*/ 493 h 1046"/>
                <a:gd name="T28" fmla="*/ 963 w 963"/>
                <a:gd name="T29" fmla="*/ 523 h 1046"/>
                <a:gd name="T30" fmla="*/ 960 w 963"/>
                <a:gd name="T31" fmla="*/ 553 h 1046"/>
                <a:gd name="T32" fmla="*/ 952 w 963"/>
                <a:gd name="T33" fmla="*/ 582 h 1046"/>
                <a:gd name="T34" fmla="*/ 939 w 963"/>
                <a:gd name="T35" fmla="*/ 609 h 1046"/>
                <a:gd name="T36" fmla="*/ 922 w 963"/>
                <a:gd name="T37" fmla="*/ 634 h 1046"/>
                <a:gd name="T38" fmla="*/ 901 w 963"/>
                <a:gd name="T39" fmla="*/ 654 h 1046"/>
                <a:gd name="T40" fmla="*/ 876 w 963"/>
                <a:gd name="T41" fmla="*/ 672 h 1046"/>
                <a:gd name="T42" fmla="*/ 256 w 963"/>
                <a:gd name="T43" fmla="*/ 1023 h 1046"/>
                <a:gd name="T44" fmla="*/ 229 w 963"/>
                <a:gd name="T45" fmla="*/ 1035 h 1046"/>
                <a:gd name="T46" fmla="*/ 201 w 963"/>
                <a:gd name="T47" fmla="*/ 1043 h 1046"/>
                <a:gd name="T48" fmla="*/ 171 w 963"/>
                <a:gd name="T49" fmla="*/ 1046 h 1046"/>
                <a:gd name="T50" fmla="*/ 140 w 963"/>
                <a:gd name="T51" fmla="*/ 1043 h 1046"/>
                <a:gd name="T52" fmla="*/ 111 w 963"/>
                <a:gd name="T53" fmla="*/ 1035 h 1046"/>
                <a:gd name="T54" fmla="*/ 85 w 963"/>
                <a:gd name="T55" fmla="*/ 1022 h 1046"/>
                <a:gd name="T56" fmla="*/ 60 w 963"/>
                <a:gd name="T57" fmla="*/ 1005 h 1046"/>
                <a:gd name="T58" fmla="*/ 40 w 963"/>
                <a:gd name="T59" fmla="*/ 985 h 1046"/>
                <a:gd name="T60" fmla="*/ 23 w 963"/>
                <a:gd name="T61" fmla="*/ 961 h 1046"/>
                <a:gd name="T62" fmla="*/ 10 w 963"/>
                <a:gd name="T63" fmla="*/ 934 h 1046"/>
                <a:gd name="T64" fmla="*/ 2 w 963"/>
                <a:gd name="T65" fmla="*/ 905 h 1046"/>
                <a:gd name="T66" fmla="*/ 0 w 963"/>
                <a:gd name="T67" fmla="*/ 875 h 1046"/>
                <a:gd name="T68" fmla="*/ 0 w 963"/>
                <a:gd name="T69" fmla="*/ 172 h 1046"/>
                <a:gd name="T70" fmla="*/ 2 w 963"/>
                <a:gd name="T71" fmla="*/ 141 h 1046"/>
                <a:gd name="T72" fmla="*/ 10 w 963"/>
                <a:gd name="T73" fmla="*/ 112 h 1046"/>
                <a:gd name="T74" fmla="*/ 23 w 963"/>
                <a:gd name="T75" fmla="*/ 86 h 1046"/>
                <a:gd name="T76" fmla="*/ 40 w 963"/>
                <a:gd name="T77" fmla="*/ 61 h 1046"/>
                <a:gd name="T78" fmla="*/ 60 w 963"/>
                <a:gd name="T79" fmla="*/ 40 h 1046"/>
                <a:gd name="T80" fmla="*/ 85 w 963"/>
                <a:gd name="T81" fmla="*/ 24 h 1046"/>
                <a:gd name="T82" fmla="*/ 111 w 963"/>
                <a:gd name="T83" fmla="*/ 11 h 1046"/>
                <a:gd name="T84" fmla="*/ 140 w 963"/>
                <a:gd name="T85" fmla="*/ 3 h 1046"/>
                <a:gd name="T86" fmla="*/ 171 w 963"/>
                <a:gd name="T8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3" h="1046">
                  <a:moveTo>
                    <a:pt x="197" y="216"/>
                  </a:moveTo>
                  <a:lnTo>
                    <a:pt x="197" y="830"/>
                  </a:lnTo>
                  <a:lnTo>
                    <a:pt x="739" y="523"/>
                  </a:lnTo>
                  <a:lnTo>
                    <a:pt x="197" y="216"/>
                  </a:lnTo>
                  <a:close/>
                  <a:moveTo>
                    <a:pt x="171" y="0"/>
                  </a:moveTo>
                  <a:lnTo>
                    <a:pt x="201" y="3"/>
                  </a:lnTo>
                  <a:lnTo>
                    <a:pt x="229" y="10"/>
                  </a:lnTo>
                  <a:lnTo>
                    <a:pt x="256" y="23"/>
                  </a:lnTo>
                  <a:lnTo>
                    <a:pt x="876" y="374"/>
                  </a:lnTo>
                  <a:lnTo>
                    <a:pt x="901" y="391"/>
                  </a:lnTo>
                  <a:lnTo>
                    <a:pt x="922" y="413"/>
                  </a:lnTo>
                  <a:lnTo>
                    <a:pt x="939" y="436"/>
                  </a:lnTo>
                  <a:lnTo>
                    <a:pt x="952" y="463"/>
                  </a:lnTo>
                  <a:lnTo>
                    <a:pt x="960" y="493"/>
                  </a:lnTo>
                  <a:lnTo>
                    <a:pt x="963" y="523"/>
                  </a:lnTo>
                  <a:lnTo>
                    <a:pt x="960" y="553"/>
                  </a:lnTo>
                  <a:lnTo>
                    <a:pt x="952" y="582"/>
                  </a:lnTo>
                  <a:lnTo>
                    <a:pt x="939" y="609"/>
                  </a:lnTo>
                  <a:lnTo>
                    <a:pt x="922" y="634"/>
                  </a:lnTo>
                  <a:lnTo>
                    <a:pt x="901" y="654"/>
                  </a:lnTo>
                  <a:lnTo>
                    <a:pt x="876" y="672"/>
                  </a:lnTo>
                  <a:lnTo>
                    <a:pt x="256" y="1023"/>
                  </a:lnTo>
                  <a:lnTo>
                    <a:pt x="229" y="1035"/>
                  </a:lnTo>
                  <a:lnTo>
                    <a:pt x="201" y="1043"/>
                  </a:lnTo>
                  <a:lnTo>
                    <a:pt x="171" y="1046"/>
                  </a:lnTo>
                  <a:lnTo>
                    <a:pt x="140" y="1043"/>
                  </a:lnTo>
                  <a:lnTo>
                    <a:pt x="111" y="1035"/>
                  </a:lnTo>
                  <a:lnTo>
                    <a:pt x="85" y="1022"/>
                  </a:lnTo>
                  <a:lnTo>
                    <a:pt x="60" y="1005"/>
                  </a:lnTo>
                  <a:lnTo>
                    <a:pt x="40" y="985"/>
                  </a:lnTo>
                  <a:lnTo>
                    <a:pt x="23" y="961"/>
                  </a:lnTo>
                  <a:lnTo>
                    <a:pt x="10" y="934"/>
                  </a:lnTo>
                  <a:lnTo>
                    <a:pt x="2" y="905"/>
                  </a:lnTo>
                  <a:lnTo>
                    <a:pt x="0" y="875"/>
                  </a:lnTo>
                  <a:lnTo>
                    <a:pt x="0" y="172"/>
                  </a:lnTo>
                  <a:lnTo>
                    <a:pt x="2" y="141"/>
                  </a:lnTo>
                  <a:lnTo>
                    <a:pt x="10" y="112"/>
                  </a:lnTo>
                  <a:lnTo>
                    <a:pt x="23" y="86"/>
                  </a:lnTo>
                  <a:lnTo>
                    <a:pt x="40" y="61"/>
                  </a:lnTo>
                  <a:lnTo>
                    <a:pt x="60" y="40"/>
                  </a:lnTo>
                  <a:lnTo>
                    <a:pt x="85" y="24"/>
                  </a:lnTo>
                  <a:lnTo>
                    <a:pt x="111" y="11"/>
                  </a:lnTo>
                  <a:lnTo>
                    <a:pt x="140" y="3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44"/>
            <p:cNvSpPr>
              <a:spLocks/>
            </p:cNvSpPr>
            <p:nvPr/>
          </p:nvSpPr>
          <p:spPr bwMode="auto">
            <a:xfrm>
              <a:off x="8186738" y="2036763"/>
              <a:ext cx="487362" cy="376238"/>
            </a:xfrm>
            <a:custGeom>
              <a:avLst/>
              <a:gdLst>
                <a:gd name="T0" fmla="*/ 2602 w 3069"/>
                <a:gd name="T1" fmla="*/ 3 h 2367"/>
                <a:gd name="T2" fmla="*/ 2762 w 3069"/>
                <a:gd name="T3" fmla="*/ 46 h 2367"/>
                <a:gd name="T4" fmla="*/ 2896 w 3069"/>
                <a:gd name="T5" fmla="*/ 135 h 2367"/>
                <a:gd name="T6" fmla="*/ 2998 w 3069"/>
                <a:gd name="T7" fmla="*/ 259 h 2367"/>
                <a:gd name="T8" fmla="*/ 3057 w 3069"/>
                <a:gd name="T9" fmla="*/ 410 h 2367"/>
                <a:gd name="T10" fmla="*/ 3069 w 3069"/>
                <a:gd name="T11" fmla="*/ 1843 h 2367"/>
                <a:gd name="T12" fmla="*/ 3042 w 3069"/>
                <a:gd name="T13" fmla="*/ 2008 h 2367"/>
                <a:gd name="T14" fmla="*/ 2967 w 3069"/>
                <a:gd name="T15" fmla="*/ 2152 h 2367"/>
                <a:gd name="T16" fmla="*/ 2855 w 3069"/>
                <a:gd name="T17" fmla="*/ 2265 h 2367"/>
                <a:gd name="T18" fmla="*/ 2711 w 3069"/>
                <a:gd name="T19" fmla="*/ 2340 h 2367"/>
                <a:gd name="T20" fmla="*/ 2546 w 3069"/>
                <a:gd name="T21" fmla="*/ 2367 h 2367"/>
                <a:gd name="T22" fmla="*/ 2485 w 3069"/>
                <a:gd name="T23" fmla="*/ 2344 h 2367"/>
                <a:gd name="T24" fmla="*/ 2450 w 3069"/>
                <a:gd name="T25" fmla="*/ 2290 h 2367"/>
                <a:gd name="T26" fmla="*/ 2458 w 3069"/>
                <a:gd name="T27" fmla="*/ 2224 h 2367"/>
                <a:gd name="T28" fmla="*/ 2503 w 3069"/>
                <a:gd name="T29" fmla="*/ 2179 h 2367"/>
                <a:gd name="T30" fmla="*/ 2590 w 3069"/>
                <a:gd name="T31" fmla="*/ 2166 h 2367"/>
                <a:gd name="T32" fmla="*/ 2710 w 3069"/>
                <a:gd name="T33" fmla="*/ 2125 h 2367"/>
                <a:gd name="T34" fmla="*/ 2803 w 3069"/>
                <a:gd name="T35" fmla="*/ 2042 h 2367"/>
                <a:gd name="T36" fmla="*/ 2859 w 3069"/>
                <a:gd name="T37" fmla="*/ 1930 h 2367"/>
                <a:gd name="T38" fmla="*/ 2871 w 3069"/>
                <a:gd name="T39" fmla="*/ 522 h 2367"/>
                <a:gd name="T40" fmla="*/ 2846 w 3069"/>
                <a:gd name="T41" fmla="*/ 396 h 2367"/>
                <a:gd name="T42" fmla="*/ 2776 w 3069"/>
                <a:gd name="T43" fmla="*/ 293 h 2367"/>
                <a:gd name="T44" fmla="*/ 2672 w 3069"/>
                <a:gd name="T45" fmla="*/ 222 h 2367"/>
                <a:gd name="T46" fmla="*/ 2546 w 3069"/>
                <a:gd name="T47" fmla="*/ 198 h 2367"/>
                <a:gd name="T48" fmla="*/ 436 w 3069"/>
                <a:gd name="T49" fmla="*/ 209 h 2367"/>
                <a:gd name="T50" fmla="*/ 324 w 3069"/>
                <a:gd name="T51" fmla="*/ 266 h 2367"/>
                <a:gd name="T52" fmla="*/ 242 w 3069"/>
                <a:gd name="T53" fmla="*/ 358 h 2367"/>
                <a:gd name="T54" fmla="*/ 200 w 3069"/>
                <a:gd name="T55" fmla="*/ 478 h 2367"/>
                <a:gd name="T56" fmla="*/ 200 w 3069"/>
                <a:gd name="T57" fmla="*/ 1887 h 2367"/>
                <a:gd name="T58" fmla="*/ 242 w 3069"/>
                <a:gd name="T59" fmla="*/ 2007 h 2367"/>
                <a:gd name="T60" fmla="*/ 324 w 3069"/>
                <a:gd name="T61" fmla="*/ 2101 h 2367"/>
                <a:gd name="T62" fmla="*/ 436 w 3069"/>
                <a:gd name="T63" fmla="*/ 2157 h 2367"/>
                <a:gd name="T64" fmla="*/ 2106 w 3069"/>
                <a:gd name="T65" fmla="*/ 2169 h 2367"/>
                <a:gd name="T66" fmla="*/ 2168 w 3069"/>
                <a:gd name="T67" fmla="*/ 2191 h 2367"/>
                <a:gd name="T68" fmla="*/ 2203 w 3069"/>
                <a:gd name="T69" fmla="*/ 2245 h 2367"/>
                <a:gd name="T70" fmla="*/ 2195 w 3069"/>
                <a:gd name="T71" fmla="*/ 2310 h 2367"/>
                <a:gd name="T72" fmla="*/ 2150 w 3069"/>
                <a:gd name="T73" fmla="*/ 2356 h 2367"/>
                <a:gd name="T74" fmla="*/ 523 w 3069"/>
                <a:gd name="T75" fmla="*/ 2367 h 2367"/>
                <a:gd name="T76" fmla="*/ 358 w 3069"/>
                <a:gd name="T77" fmla="*/ 2340 h 2367"/>
                <a:gd name="T78" fmla="*/ 214 w 3069"/>
                <a:gd name="T79" fmla="*/ 2265 h 2367"/>
                <a:gd name="T80" fmla="*/ 100 w 3069"/>
                <a:gd name="T81" fmla="*/ 2152 h 2367"/>
                <a:gd name="T82" fmla="*/ 27 w 3069"/>
                <a:gd name="T83" fmla="*/ 2008 h 2367"/>
                <a:gd name="T84" fmla="*/ 0 w 3069"/>
                <a:gd name="T85" fmla="*/ 1843 h 2367"/>
                <a:gd name="T86" fmla="*/ 12 w 3069"/>
                <a:gd name="T87" fmla="*/ 410 h 2367"/>
                <a:gd name="T88" fmla="*/ 71 w 3069"/>
                <a:gd name="T89" fmla="*/ 259 h 2367"/>
                <a:gd name="T90" fmla="*/ 173 w 3069"/>
                <a:gd name="T91" fmla="*/ 135 h 2367"/>
                <a:gd name="T92" fmla="*/ 307 w 3069"/>
                <a:gd name="T93" fmla="*/ 46 h 2367"/>
                <a:gd name="T94" fmla="*/ 466 w 3069"/>
                <a:gd name="T95" fmla="*/ 3 h 2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69" h="2367">
                  <a:moveTo>
                    <a:pt x="523" y="0"/>
                  </a:moveTo>
                  <a:lnTo>
                    <a:pt x="2546" y="0"/>
                  </a:lnTo>
                  <a:lnTo>
                    <a:pt x="2602" y="3"/>
                  </a:lnTo>
                  <a:lnTo>
                    <a:pt x="2658" y="12"/>
                  </a:lnTo>
                  <a:lnTo>
                    <a:pt x="2711" y="27"/>
                  </a:lnTo>
                  <a:lnTo>
                    <a:pt x="2762" y="46"/>
                  </a:lnTo>
                  <a:lnTo>
                    <a:pt x="2810" y="71"/>
                  </a:lnTo>
                  <a:lnTo>
                    <a:pt x="2855" y="102"/>
                  </a:lnTo>
                  <a:lnTo>
                    <a:pt x="2896" y="135"/>
                  </a:lnTo>
                  <a:lnTo>
                    <a:pt x="2934" y="173"/>
                  </a:lnTo>
                  <a:lnTo>
                    <a:pt x="2967" y="214"/>
                  </a:lnTo>
                  <a:lnTo>
                    <a:pt x="2998" y="259"/>
                  </a:lnTo>
                  <a:lnTo>
                    <a:pt x="3022" y="307"/>
                  </a:lnTo>
                  <a:lnTo>
                    <a:pt x="3042" y="357"/>
                  </a:lnTo>
                  <a:lnTo>
                    <a:pt x="3057" y="410"/>
                  </a:lnTo>
                  <a:lnTo>
                    <a:pt x="3066" y="466"/>
                  </a:lnTo>
                  <a:lnTo>
                    <a:pt x="3069" y="522"/>
                  </a:lnTo>
                  <a:lnTo>
                    <a:pt x="3069" y="1843"/>
                  </a:lnTo>
                  <a:lnTo>
                    <a:pt x="3066" y="1900"/>
                  </a:lnTo>
                  <a:lnTo>
                    <a:pt x="3057" y="1955"/>
                  </a:lnTo>
                  <a:lnTo>
                    <a:pt x="3042" y="2008"/>
                  </a:lnTo>
                  <a:lnTo>
                    <a:pt x="3022" y="2059"/>
                  </a:lnTo>
                  <a:lnTo>
                    <a:pt x="2998" y="2108"/>
                  </a:lnTo>
                  <a:lnTo>
                    <a:pt x="2967" y="2152"/>
                  </a:lnTo>
                  <a:lnTo>
                    <a:pt x="2934" y="2194"/>
                  </a:lnTo>
                  <a:lnTo>
                    <a:pt x="2896" y="2232"/>
                  </a:lnTo>
                  <a:lnTo>
                    <a:pt x="2855" y="2265"/>
                  </a:lnTo>
                  <a:lnTo>
                    <a:pt x="2810" y="2294"/>
                  </a:lnTo>
                  <a:lnTo>
                    <a:pt x="2762" y="2319"/>
                  </a:lnTo>
                  <a:lnTo>
                    <a:pt x="2711" y="2340"/>
                  </a:lnTo>
                  <a:lnTo>
                    <a:pt x="2658" y="2354"/>
                  </a:lnTo>
                  <a:lnTo>
                    <a:pt x="2602" y="2363"/>
                  </a:lnTo>
                  <a:lnTo>
                    <a:pt x="2546" y="2367"/>
                  </a:lnTo>
                  <a:lnTo>
                    <a:pt x="2523" y="2363"/>
                  </a:lnTo>
                  <a:lnTo>
                    <a:pt x="2503" y="2356"/>
                  </a:lnTo>
                  <a:lnTo>
                    <a:pt x="2485" y="2344"/>
                  </a:lnTo>
                  <a:lnTo>
                    <a:pt x="2468" y="2329"/>
                  </a:lnTo>
                  <a:lnTo>
                    <a:pt x="2458" y="2310"/>
                  </a:lnTo>
                  <a:lnTo>
                    <a:pt x="2450" y="2290"/>
                  </a:lnTo>
                  <a:lnTo>
                    <a:pt x="2447" y="2267"/>
                  </a:lnTo>
                  <a:lnTo>
                    <a:pt x="2450" y="2245"/>
                  </a:lnTo>
                  <a:lnTo>
                    <a:pt x="2458" y="2224"/>
                  </a:lnTo>
                  <a:lnTo>
                    <a:pt x="2468" y="2206"/>
                  </a:lnTo>
                  <a:lnTo>
                    <a:pt x="2485" y="2191"/>
                  </a:lnTo>
                  <a:lnTo>
                    <a:pt x="2503" y="2179"/>
                  </a:lnTo>
                  <a:lnTo>
                    <a:pt x="2523" y="2171"/>
                  </a:lnTo>
                  <a:lnTo>
                    <a:pt x="2546" y="2169"/>
                  </a:lnTo>
                  <a:lnTo>
                    <a:pt x="2590" y="2166"/>
                  </a:lnTo>
                  <a:lnTo>
                    <a:pt x="2633" y="2157"/>
                  </a:lnTo>
                  <a:lnTo>
                    <a:pt x="2672" y="2143"/>
                  </a:lnTo>
                  <a:lnTo>
                    <a:pt x="2710" y="2125"/>
                  </a:lnTo>
                  <a:lnTo>
                    <a:pt x="2745" y="2101"/>
                  </a:lnTo>
                  <a:lnTo>
                    <a:pt x="2776" y="2073"/>
                  </a:lnTo>
                  <a:lnTo>
                    <a:pt x="2803" y="2042"/>
                  </a:lnTo>
                  <a:lnTo>
                    <a:pt x="2827" y="2007"/>
                  </a:lnTo>
                  <a:lnTo>
                    <a:pt x="2846" y="1971"/>
                  </a:lnTo>
                  <a:lnTo>
                    <a:pt x="2859" y="1930"/>
                  </a:lnTo>
                  <a:lnTo>
                    <a:pt x="2868" y="1887"/>
                  </a:lnTo>
                  <a:lnTo>
                    <a:pt x="2871" y="1843"/>
                  </a:lnTo>
                  <a:lnTo>
                    <a:pt x="2871" y="522"/>
                  </a:lnTo>
                  <a:lnTo>
                    <a:pt x="2868" y="478"/>
                  </a:lnTo>
                  <a:lnTo>
                    <a:pt x="2859" y="436"/>
                  </a:lnTo>
                  <a:lnTo>
                    <a:pt x="2846" y="396"/>
                  </a:lnTo>
                  <a:lnTo>
                    <a:pt x="2827" y="358"/>
                  </a:lnTo>
                  <a:lnTo>
                    <a:pt x="2803" y="324"/>
                  </a:lnTo>
                  <a:lnTo>
                    <a:pt x="2776" y="293"/>
                  </a:lnTo>
                  <a:lnTo>
                    <a:pt x="2745" y="266"/>
                  </a:lnTo>
                  <a:lnTo>
                    <a:pt x="2710" y="242"/>
                  </a:lnTo>
                  <a:lnTo>
                    <a:pt x="2672" y="222"/>
                  </a:lnTo>
                  <a:lnTo>
                    <a:pt x="2633" y="209"/>
                  </a:lnTo>
                  <a:lnTo>
                    <a:pt x="2590" y="201"/>
                  </a:lnTo>
                  <a:lnTo>
                    <a:pt x="2546" y="198"/>
                  </a:lnTo>
                  <a:lnTo>
                    <a:pt x="523" y="198"/>
                  </a:lnTo>
                  <a:lnTo>
                    <a:pt x="479" y="201"/>
                  </a:lnTo>
                  <a:lnTo>
                    <a:pt x="436" y="209"/>
                  </a:lnTo>
                  <a:lnTo>
                    <a:pt x="396" y="222"/>
                  </a:lnTo>
                  <a:lnTo>
                    <a:pt x="359" y="242"/>
                  </a:lnTo>
                  <a:lnTo>
                    <a:pt x="324" y="266"/>
                  </a:lnTo>
                  <a:lnTo>
                    <a:pt x="293" y="293"/>
                  </a:lnTo>
                  <a:lnTo>
                    <a:pt x="265" y="324"/>
                  </a:lnTo>
                  <a:lnTo>
                    <a:pt x="242" y="358"/>
                  </a:lnTo>
                  <a:lnTo>
                    <a:pt x="223" y="396"/>
                  </a:lnTo>
                  <a:lnTo>
                    <a:pt x="208" y="436"/>
                  </a:lnTo>
                  <a:lnTo>
                    <a:pt x="200" y="478"/>
                  </a:lnTo>
                  <a:lnTo>
                    <a:pt x="198" y="522"/>
                  </a:lnTo>
                  <a:lnTo>
                    <a:pt x="198" y="1843"/>
                  </a:lnTo>
                  <a:lnTo>
                    <a:pt x="200" y="1887"/>
                  </a:lnTo>
                  <a:lnTo>
                    <a:pt x="208" y="1930"/>
                  </a:lnTo>
                  <a:lnTo>
                    <a:pt x="223" y="1971"/>
                  </a:lnTo>
                  <a:lnTo>
                    <a:pt x="242" y="2007"/>
                  </a:lnTo>
                  <a:lnTo>
                    <a:pt x="265" y="2042"/>
                  </a:lnTo>
                  <a:lnTo>
                    <a:pt x="293" y="2073"/>
                  </a:lnTo>
                  <a:lnTo>
                    <a:pt x="324" y="2101"/>
                  </a:lnTo>
                  <a:lnTo>
                    <a:pt x="359" y="2125"/>
                  </a:lnTo>
                  <a:lnTo>
                    <a:pt x="396" y="2143"/>
                  </a:lnTo>
                  <a:lnTo>
                    <a:pt x="436" y="2157"/>
                  </a:lnTo>
                  <a:lnTo>
                    <a:pt x="479" y="2166"/>
                  </a:lnTo>
                  <a:lnTo>
                    <a:pt x="523" y="2169"/>
                  </a:lnTo>
                  <a:lnTo>
                    <a:pt x="2106" y="2169"/>
                  </a:lnTo>
                  <a:lnTo>
                    <a:pt x="2129" y="2171"/>
                  </a:lnTo>
                  <a:lnTo>
                    <a:pt x="2150" y="2179"/>
                  </a:lnTo>
                  <a:lnTo>
                    <a:pt x="2168" y="2191"/>
                  </a:lnTo>
                  <a:lnTo>
                    <a:pt x="2184" y="2206"/>
                  </a:lnTo>
                  <a:lnTo>
                    <a:pt x="2195" y="2224"/>
                  </a:lnTo>
                  <a:lnTo>
                    <a:pt x="2203" y="2245"/>
                  </a:lnTo>
                  <a:lnTo>
                    <a:pt x="2206" y="2267"/>
                  </a:lnTo>
                  <a:lnTo>
                    <a:pt x="2203" y="2290"/>
                  </a:lnTo>
                  <a:lnTo>
                    <a:pt x="2195" y="2310"/>
                  </a:lnTo>
                  <a:lnTo>
                    <a:pt x="2184" y="2329"/>
                  </a:lnTo>
                  <a:lnTo>
                    <a:pt x="2168" y="2344"/>
                  </a:lnTo>
                  <a:lnTo>
                    <a:pt x="2150" y="2356"/>
                  </a:lnTo>
                  <a:lnTo>
                    <a:pt x="2129" y="2363"/>
                  </a:lnTo>
                  <a:lnTo>
                    <a:pt x="2106" y="2367"/>
                  </a:lnTo>
                  <a:lnTo>
                    <a:pt x="523" y="2367"/>
                  </a:lnTo>
                  <a:lnTo>
                    <a:pt x="466" y="2363"/>
                  </a:lnTo>
                  <a:lnTo>
                    <a:pt x="410" y="2354"/>
                  </a:lnTo>
                  <a:lnTo>
                    <a:pt x="358" y="2340"/>
                  </a:lnTo>
                  <a:lnTo>
                    <a:pt x="307" y="2319"/>
                  </a:lnTo>
                  <a:lnTo>
                    <a:pt x="259" y="2294"/>
                  </a:lnTo>
                  <a:lnTo>
                    <a:pt x="214" y="2265"/>
                  </a:lnTo>
                  <a:lnTo>
                    <a:pt x="173" y="2232"/>
                  </a:lnTo>
                  <a:lnTo>
                    <a:pt x="135" y="2194"/>
                  </a:lnTo>
                  <a:lnTo>
                    <a:pt x="100" y="2152"/>
                  </a:lnTo>
                  <a:lnTo>
                    <a:pt x="71" y="2108"/>
                  </a:lnTo>
                  <a:lnTo>
                    <a:pt x="46" y="2059"/>
                  </a:lnTo>
                  <a:lnTo>
                    <a:pt x="27" y="2008"/>
                  </a:lnTo>
                  <a:lnTo>
                    <a:pt x="12" y="1955"/>
                  </a:lnTo>
                  <a:lnTo>
                    <a:pt x="3" y="1900"/>
                  </a:lnTo>
                  <a:lnTo>
                    <a:pt x="0" y="1843"/>
                  </a:lnTo>
                  <a:lnTo>
                    <a:pt x="0" y="522"/>
                  </a:lnTo>
                  <a:lnTo>
                    <a:pt x="3" y="466"/>
                  </a:lnTo>
                  <a:lnTo>
                    <a:pt x="12" y="410"/>
                  </a:lnTo>
                  <a:lnTo>
                    <a:pt x="27" y="357"/>
                  </a:lnTo>
                  <a:lnTo>
                    <a:pt x="46" y="307"/>
                  </a:lnTo>
                  <a:lnTo>
                    <a:pt x="71" y="259"/>
                  </a:lnTo>
                  <a:lnTo>
                    <a:pt x="100" y="214"/>
                  </a:lnTo>
                  <a:lnTo>
                    <a:pt x="135" y="173"/>
                  </a:lnTo>
                  <a:lnTo>
                    <a:pt x="173" y="135"/>
                  </a:lnTo>
                  <a:lnTo>
                    <a:pt x="214" y="102"/>
                  </a:lnTo>
                  <a:lnTo>
                    <a:pt x="259" y="71"/>
                  </a:lnTo>
                  <a:lnTo>
                    <a:pt x="307" y="46"/>
                  </a:lnTo>
                  <a:lnTo>
                    <a:pt x="358" y="27"/>
                  </a:lnTo>
                  <a:lnTo>
                    <a:pt x="410" y="12"/>
                  </a:lnTo>
                  <a:lnTo>
                    <a:pt x="466" y="3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46"/>
            <p:cNvSpPr>
              <a:spLocks noEditPoints="1"/>
            </p:cNvSpPr>
            <p:nvPr/>
          </p:nvSpPr>
          <p:spPr bwMode="auto">
            <a:xfrm>
              <a:off x="8316913" y="2381250"/>
              <a:ext cx="222250" cy="93663"/>
            </a:xfrm>
            <a:custGeom>
              <a:avLst/>
              <a:gdLst>
                <a:gd name="T0" fmla="*/ 197 w 1401"/>
                <a:gd name="T1" fmla="*/ 198 h 591"/>
                <a:gd name="T2" fmla="*/ 197 w 1401"/>
                <a:gd name="T3" fmla="*/ 335 h 591"/>
                <a:gd name="T4" fmla="*/ 200 w 1401"/>
                <a:gd name="T5" fmla="*/ 354 h 591"/>
                <a:gd name="T6" fmla="*/ 208 w 1401"/>
                <a:gd name="T7" fmla="*/ 370 h 591"/>
                <a:gd name="T8" fmla="*/ 221 w 1401"/>
                <a:gd name="T9" fmla="*/ 383 h 591"/>
                <a:gd name="T10" fmla="*/ 237 w 1401"/>
                <a:gd name="T11" fmla="*/ 391 h 591"/>
                <a:gd name="T12" fmla="*/ 257 w 1401"/>
                <a:gd name="T13" fmla="*/ 394 h 591"/>
                <a:gd name="T14" fmla="*/ 1145 w 1401"/>
                <a:gd name="T15" fmla="*/ 394 h 591"/>
                <a:gd name="T16" fmla="*/ 1163 w 1401"/>
                <a:gd name="T17" fmla="*/ 391 h 591"/>
                <a:gd name="T18" fmla="*/ 1179 w 1401"/>
                <a:gd name="T19" fmla="*/ 383 h 591"/>
                <a:gd name="T20" fmla="*/ 1192 w 1401"/>
                <a:gd name="T21" fmla="*/ 370 h 591"/>
                <a:gd name="T22" fmla="*/ 1201 w 1401"/>
                <a:gd name="T23" fmla="*/ 354 h 591"/>
                <a:gd name="T24" fmla="*/ 1204 w 1401"/>
                <a:gd name="T25" fmla="*/ 335 h 591"/>
                <a:gd name="T26" fmla="*/ 1204 w 1401"/>
                <a:gd name="T27" fmla="*/ 198 h 591"/>
                <a:gd name="T28" fmla="*/ 197 w 1401"/>
                <a:gd name="T29" fmla="*/ 198 h 591"/>
                <a:gd name="T30" fmla="*/ 98 w 1401"/>
                <a:gd name="T31" fmla="*/ 0 h 591"/>
                <a:gd name="T32" fmla="*/ 1302 w 1401"/>
                <a:gd name="T33" fmla="*/ 0 h 591"/>
                <a:gd name="T34" fmla="*/ 1325 w 1401"/>
                <a:gd name="T35" fmla="*/ 2 h 591"/>
                <a:gd name="T36" fmla="*/ 1346 w 1401"/>
                <a:gd name="T37" fmla="*/ 10 h 591"/>
                <a:gd name="T38" fmla="*/ 1364 w 1401"/>
                <a:gd name="T39" fmla="*/ 22 h 591"/>
                <a:gd name="T40" fmla="*/ 1379 w 1401"/>
                <a:gd name="T41" fmla="*/ 37 h 591"/>
                <a:gd name="T42" fmla="*/ 1391 w 1401"/>
                <a:gd name="T43" fmla="*/ 55 h 591"/>
                <a:gd name="T44" fmla="*/ 1398 w 1401"/>
                <a:gd name="T45" fmla="*/ 76 h 591"/>
                <a:gd name="T46" fmla="*/ 1401 w 1401"/>
                <a:gd name="T47" fmla="*/ 98 h 591"/>
                <a:gd name="T48" fmla="*/ 1401 w 1401"/>
                <a:gd name="T49" fmla="*/ 335 h 591"/>
                <a:gd name="T50" fmla="*/ 1397 w 1401"/>
                <a:gd name="T51" fmla="*/ 377 h 591"/>
                <a:gd name="T52" fmla="*/ 1388 w 1401"/>
                <a:gd name="T53" fmla="*/ 416 h 591"/>
                <a:gd name="T54" fmla="*/ 1373 w 1401"/>
                <a:gd name="T55" fmla="*/ 453 h 591"/>
                <a:gd name="T56" fmla="*/ 1351 w 1401"/>
                <a:gd name="T57" fmla="*/ 487 h 591"/>
                <a:gd name="T58" fmla="*/ 1326 w 1401"/>
                <a:gd name="T59" fmla="*/ 516 h 591"/>
                <a:gd name="T60" fmla="*/ 1296 w 1401"/>
                <a:gd name="T61" fmla="*/ 542 h 591"/>
                <a:gd name="T62" fmla="*/ 1262 w 1401"/>
                <a:gd name="T63" fmla="*/ 562 h 591"/>
                <a:gd name="T64" fmla="*/ 1226 w 1401"/>
                <a:gd name="T65" fmla="*/ 578 h 591"/>
                <a:gd name="T66" fmla="*/ 1186 w 1401"/>
                <a:gd name="T67" fmla="*/ 588 h 591"/>
                <a:gd name="T68" fmla="*/ 1145 w 1401"/>
                <a:gd name="T69" fmla="*/ 591 h 591"/>
                <a:gd name="T70" fmla="*/ 257 w 1401"/>
                <a:gd name="T71" fmla="*/ 591 h 591"/>
                <a:gd name="T72" fmla="*/ 215 w 1401"/>
                <a:gd name="T73" fmla="*/ 588 h 591"/>
                <a:gd name="T74" fmla="*/ 176 w 1401"/>
                <a:gd name="T75" fmla="*/ 578 h 591"/>
                <a:gd name="T76" fmla="*/ 139 w 1401"/>
                <a:gd name="T77" fmla="*/ 562 h 591"/>
                <a:gd name="T78" fmla="*/ 104 w 1401"/>
                <a:gd name="T79" fmla="*/ 542 h 591"/>
                <a:gd name="T80" fmla="*/ 75 w 1401"/>
                <a:gd name="T81" fmla="*/ 516 h 591"/>
                <a:gd name="T82" fmla="*/ 49 w 1401"/>
                <a:gd name="T83" fmla="*/ 487 h 591"/>
                <a:gd name="T84" fmla="*/ 29 w 1401"/>
                <a:gd name="T85" fmla="*/ 453 h 591"/>
                <a:gd name="T86" fmla="*/ 13 w 1401"/>
                <a:gd name="T87" fmla="*/ 416 h 591"/>
                <a:gd name="T88" fmla="*/ 3 w 1401"/>
                <a:gd name="T89" fmla="*/ 377 h 591"/>
                <a:gd name="T90" fmla="*/ 0 w 1401"/>
                <a:gd name="T91" fmla="*/ 335 h 591"/>
                <a:gd name="T92" fmla="*/ 0 w 1401"/>
                <a:gd name="T93" fmla="*/ 98 h 591"/>
                <a:gd name="T94" fmla="*/ 2 w 1401"/>
                <a:gd name="T95" fmla="*/ 76 h 591"/>
                <a:gd name="T96" fmla="*/ 9 w 1401"/>
                <a:gd name="T97" fmla="*/ 55 h 591"/>
                <a:gd name="T98" fmla="*/ 21 w 1401"/>
                <a:gd name="T99" fmla="*/ 37 h 591"/>
                <a:gd name="T100" fmla="*/ 36 w 1401"/>
                <a:gd name="T101" fmla="*/ 22 h 591"/>
                <a:gd name="T102" fmla="*/ 55 w 1401"/>
                <a:gd name="T103" fmla="*/ 10 h 591"/>
                <a:gd name="T104" fmla="*/ 75 w 1401"/>
                <a:gd name="T105" fmla="*/ 2 h 591"/>
                <a:gd name="T106" fmla="*/ 98 w 1401"/>
                <a:gd name="T10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1" h="591">
                  <a:moveTo>
                    <a:pt x="197" y="198"/>
                  </a:moveTo>
                  <a:lnTo>
                    <a:pt x="197" y="335"/>
                  </a:lnTo>
                  <a:lnTo>
                    <a:pt x="200" y="354"/>
                  </a:lnTo>
                  <a:lnTo>
                    <a:pt x="208" y="370"/>
                  </a:lnTo>
                  <a:lnTo>
                    <a:pt x="221" y="383"/>
                  </a:lnTo>
                  <a:lnTo>
                    <a:pt x="237" y="391"/>
                  </a:lnTo>
                  <a:lnTo>
                    <a:pt x="257" y="394"/>
                  </a:lnTo>
                  <a:lnTo>
                    <a:pt x="1145" y="394"/>
                  </a:lnTo>
                  <a:lnTo>
                    <a:pt x="1163" y="391"/>
                  </a:lnTo>
                  <a:lnTo>
                    <a:pt x="1179" y="383"/>
                  </a:lnTo>
                  <a:lnTo>
                    <a:pt x="1192" y="370"/>
                  </a:lnTo>
                  <a:lnTo>
                    <a:pt x="1201" y="354"/>
                  </a:lnTo>
                  <a:lnTo>
                    <a:pt x="1204" y="335"/>
                  </a:lnTo>
                  <a:lnTo>
                    <a:pt x="1204" y="198"/>
                  </a:lnTo>
                  <a:lnTo>
                    <a:pt x="197" y="198"/>
                  </a:lnTo>
                  <a:close/>
                  <a:moveTo>
                    <a:pt x="98" y="0"/>
                  </a:moveTo>
                  <a:lnTo>
                    <a:pt x="1302" y="0"/>
                  </a:lnTo>
                  <a:lnTo>
                    <a:pt x="1325" y="2"/>
                  </a:lnTo>
                  <a:lnTo>
                    <a:pt x="1346" y="10"/>
                  </a:lnTo>
                  <a:lnTo>
                    <a:pt x="1364" y="22"/>
                  </a:lnTo>
                  <a:lnTo>
                    <a:pt x="1379" y="37"/>
                  </a:lnTo>
                  <a:lnTo>
                    <a:pt x="1391" y="55"/>
                  </a:lnTo>
                  <a:lnTo>
                    <a:pt x="1398" y="76"/>
                  </a:lnTo>
                  <a:lnTo>
                    <a:pt x="1401" y="98"/>
                  </a:lnTo>
                  <a:lnTo>
                    <a:pt x="1401" y="335"/>
                  </a:lnTo>
                  <a:lnTo>
                    <a:pt x="1397" y="377"/>
                  </a:lnTo>
                  <a:lnTo>
                    <a:pt x="1388" y="416"/>
                  </a:lnTo>
                  <a:lnTo>
                    <a:pt x="1373" y="453"/>
                  </a:lnTo>
                  <a:lnTo>
                    <a:pt x="1351" y="487"/>
                  </a:lnTo>
                  <a:lnTo>
                    <a:pt x="1326" y="516"/>
                  </a:lnTo>
                  <a:lnTo>
                    <a:pt x="1296" y="542"/>
                  </a:lnTo>
                  <a:lnTo>
                    <a:pt x="1262" y="562"/>
                  </a:lnTo>
                  <a:lnTo>
                    <a:pt x="1226" y="578"/>
                  </a:lnTo>
                  <a:lnTo>
                    <a:pt x="1186" y="588"/>
                  </a:lnTo>
                  <a:lnTo>
                    <a:pt x="1145" y="591"/>
                  </a:lnTo>
                  <a:lnTo>
                    <a:pt x="257" y="591"/>
                  </a:lnTo>
                  <a:lnTo>
                    <a:pt x="215" y="588"/>
                  </a:lnTo>
                  <a:lnTo>
                    <a:pt x="176" y="578"/>
                  </a:lnTo>
                  <a:lnTo>
                    <a:pt x="139" y="562"/>
                  </a:lnTo>
                  <a:lnTo>
                    <a:pt x="104" y="542"/>
                  </a:lnTo>
                  <a:lnTo>
                    <a:pt x="75" y="516"/>
                  </a:lnTo>
                  <a:lnTo>
                    <a:pt x="49" y="487"/>
                  </a:lnTo>
                  <a:lnTo>
                    <a:pt x="29" y="453"/>
                  </a:lnTo>
                  <a:lnTo>
                    <a:pt x="13" y="416"/>
                  </a:lnTo>
                  <a:lnTo>
                    <a:pt x="3" y="377"/>
                  </a:lnTo>
                  <a:lnTo>
                    <a:pt x="0" y="335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9" y="55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47"/>
            <p:cNvSpPr>
              <a:spLocks/>
            </p:cNvSpPr>
            <p:nvPr/>
          </p:nvSpPr>
          <p:spPr bwMode="auto">
            <a:xfrm>
              <a:off x="8335963" y="1943100"/>
              <a:ext cx="106362" cy="125413"/>
            </a:xfrm>
            <a:custGeom>
              <a:avLst/>
              <a:gdLst>
                <a:gd name="T0" fmla="*/ 98 w 671"/>
                <a:gd name="T1" fmla="*/ 0 h 789"/>
                <a:gd name="T2" fmla="*/ 120 w 671"/>
                <a:gd name="T3" fmla="*/ 2 h 789"/>
                <a:gd name="T4" fmla="*/ 141 w 671"/>
                <a:gd name="T5" fmla="*/ 9 h 789"/>
                <a:gd name="T6" fmla="*/ 160 w 671"/>
                <a:gd name="T7" fmla="*/ 20 h 789"/>
                <a:gd name="T8" fmla="*/ 175 w 671"/>
                <a:gd name="T9" fmla="*/ 36 h 789"/>
                <a:gd name="T10" fmla="*/ 649 w 671"/>
                <a:gd name="T11" fmla="*/ 628 h 789"/>
                <a:gd name="T12" fmla="*/ 661 w 671"/>
                <a:gd name="T13" fmla="*/ 647 h 789"/>
                <a:gd name="T14" fmla="*/ 669 w 671"/>
                <a:gd name="T15" fmla="*/ 668 h 789"/>
                <a:gd name="T16" fmla="*/ 671 w 671"/>
                <a:gd name="T17" fmla="*/ 689 h 789"/>
                <a:gd name="T18" fmla="*/ 669 w 671"/>
                <a:gd name="T19" fmla="*/ 711 h 789"/>
                <a:gd name="T20" fmla="*/ 661 w 671"/>
                <a:gd name="T21" fmla="*/ 731 h 789"/>
                <a:gd name="T22" fmla="*/ 650 w 671"/>
                <a:gd name="T23" fmla="*/ 751 h 789"/>
                <a:gd name="T24" fmla="*/ 634 w 671"/>
                <a:gd name="T25" fmla="*/ 767 h 789"/>
                <a:gd name="T26" fmla="*/ 615 w 671"/>
                <a:gd name="T27" fmla="*/ 779 h 789"/>
                <a:gd name="T28" fmla="*/ 594 w 671"/>
                <a:gd name="T29" fmla="*/ 786 h 789"/>
                <a:gd name="T30" fmla="*/ 573 w 671"/>
                <a:gd name="T31" fmla="*/ 789 h 789"/>
                <a:gd name="T32" fmla="*/ 551 w 671"/>
                <a:gd name="T33" fmla="*/ 786 h 789"/>
                <a:gd name="T34" fmla="*/ 531 w 671"/>
                <a:gd name="T35" fmla="*/ 779 h 789"/>
                <a:gd name="T36" fmla="*/ 511 w 671"/>
                <a:gd name="T37" fmla="*/ 767 h 789"/>
                <a:gd name="T38" fmla="*/ 495 w 671"/>
                <a:gd name="T39" fmla="*/ 751 h 789"/>
                <a:gd name="T40" fmla="*/ 22 w 671"/>
                <a:gd name="T41" fmla="*/ 159 h 789"/>
                <a:gd name="T42" fmla="*/ 10 w 671"/>
                <a:gd name="T43" fmla="*/ 140 h 789"/>
                <a:gd name="T44" fmla="*/ 2 w 671"/>
                <a:gd name="T45" fmla="*/ 119 h 789"/>
                <a:gd name="T46" fmla="*/ 0 w 671"/>
                <a:gd name="T47" fmla="*/ 98 h 789"/>
                <a:gd name="T48" fmla="*/ 2 w 671"/>
                <a:gd name="T49" fmla="*/ 76 h 789"/>
                <a:gd name="T50" fmla="*/ 10 w 671"/>
                <a:gd name="T51" fmla="*/ 56 h 789"/>
                <a:gd name="T52" fmla="*/ 21 w 671"/>
                <a:gd name="T53" fmla="*/ 37 h 789"/>
                <a:gd name="T54" fmla="*/ 37 w 671"/>
                <a:gd name="T55" fmla="*/ 21 h 789"/>
                <a:gd name="T56" fmla="*/ 56 w 671"/>
                <a:gd name="T57" fmla="*/ 9 h 789"/>
                <a:gd name="T58" fmla="*/ 77 w 671"/>
                <a:gd name="T59" fmla="*/ 2 h 789"/>
                <a:gd name="T60" fmla="*/ 98 w 671"/>
                <a:gd name="T61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1" h="789">
                  <a:moveTo>
                    <a:pt x="98" y="0"/>
                  </a:moveTo>
                  <a:lnTo>
                    <a:pt x="120" y="2"/>
                  </a:lnTo>
                  <a:lnTo>
                    <a:pt x="141" y="9"/>
                  </a:lnTo>
                  <a:lnTo>
                    <a:pt x="160" y="20"/>
                  </a:lnTo>
                  <a:lnTo>
                    <a:pt x="175" y="36"/>
                  </a:lnTo>
                  <a:lnTo>
                    <a:pt x="649" y="628"/>
                  </a:lnTo>
                  <a:lnTo>
                    <a:pt x="661" y="647"/>
                  </a:lnTo>
                  <a:lnTo>
                    <a:pt x="669" y="668"/>
                  </a:lnTo>
                  <a:lnTo>
                    <a:pt x="671" y="689"/>
                  </a:lnTo>
                  <a:lnTo>
                    <a:pt x="669" y="711"/>
                  </a:lnTo>
                  <a:lnTo>
                    <a:pt x="661" y="731"/>
                  </a:lnTo>
                  <a:lnTo>
                    <a:pt x="650" y="751"/>
                  </a:lnTo>
                  <a:lnTo>
                    <a:pt x="634" y="767"/>
                  </a:lnTo>
                  <a:lnTo>
                    <a:pt x="615" y="779"/>
                  </a:lnTo>
                  <a:lnTo>
                    <a:pt x="594" y="786"/>
                  </a:lnTo>
                  <a:lnTo>
                    <a:pt x="573" y="789"/>
                  </a:lnTo>
                  <a:lnTo>
                    <a:pt x="551" y="786"/>
                  </a:lnTo>
                  <a:lnTo>
                    <a:pt x="531" y="779"/>
                  </a:lnTo>
                  <a:lnTo>
                    <a:pt x="511" y="767"/>
                  </a:lnTo>
                  <a:lnTo>
                    <a:pt x="495" y="751"/>
                  </a:lnTo>
                  <a:lnTo>
                    <a:pt x="22" y="159"/>
                  </a:lnTo>
                  <a:lnTo>
                    <a:pt x="10" y="140"/>
                  </a:lnTo>
                  <a:lnTo>
                    <a:pt x="2" y="119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7" y="21"/>
                  </a:lnTo>
                  <a:lnTo>
                    <a:pt x="56" y="9"/>
                  </a:lnTo>
                  <a:lnTo>
                    <a:pt x="77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48"/>
            <p:cNvSpPr>
              <a:spLocks/>
            </p:cNvSpPr>
            <p:nvPr/>
          </p:nvSpPr>
          <p:spPr bwMode="auto">
            <a:xfrm>
              <a:off x="8416925" y="1911350"/>
              <a:ext cx="157162" cy="157163"/>
            </a:xfrm>
            <a:custGeom>
              <a:avLst/>
              <a:gdLst>
                <a:gd name="T0" fmla="*/ 877 w 986"/>
                <a:gd name="T1" fmla="*/ 0 h 986"/>
                <a:gd name="T2" fmla="*/ 899 w 986"/>
                <a:gd name="T3" fmla="*/ 0 h 986"/>
                <a:gd name="T4" fmla="*/ 920 w 986"/>
                <a:gd name="T5" fmla="*/ 5 h 986"/>
                <a:gd name="T6" fmla="*/ 940 w 986"/>
                <a:gd name="T7" fmla="*/ 14 h 986"/>
                <a:gd name="T8" fmla="*/ 958 w 986"/>
                <a:gd name="T9" fmla="*/ 28 h 986"/>
                <a:gd name="T10" fmla="*/ 972 w 986"/>
                <a:gd name="T11" fmla="*/ 46 h 986"/>
                <a:gd name="T12" fmla="*/ 981 w 986"/>
                <a:gd name="T13" fmla="*/ 66 h 986"/>
                <a:gd name="T14" fmla="*/ 986 w 986"/>
                <a:gd name="T15" fmla="*/ 88 h 986"/>
                <a:gd name="T16" fmla="*/ 986 w 986"/>
                <a:gd name="T17" fmla="*/ 109 h 986"/>
                <a:gd name="T18" fmla="*/ 981 w 986"/>
                <a:gd name="T19" fmla="*/ 130 h 986"/>
                <a:gd name="T20" fmla="*/ 972 w 986"/>
                <a:gd name="T21" fmla="*/ 150 h 986"/>
                <a:gd name="T22" fmla="*/ 958 w 986"/>
                <a:gd name="T23" fmla="*/ 168 h 986"/>
                <a:gd name="T24" fmla="*/ 168 w 986"/>
                <a:gd name="T25" fmla="*/ 956 h 986"/>
                <a:gd name="T26" fmla="*/ 152 w 986"/>
                <a:gd name="T27" fmla="*/ 969 h 986"/>
                <a:gd name="T28" fmla="*/ 136 w 986"/>
                <a:gd name="T29" fmla="*/ 978 h 986"/>
                <a:gd name="T30" fmla="*/ 118 w 986"/>
                <a:gd name="T31" fmla="*/ 983 h 986"/>
                <a:gd name="T32" fmla="*/ 98 w 986"/>
                <a:gd name="T33" fmla="*/ 986 h 986"/>
                <a:gd name="T34" fmla="*/ 80 w 986"/>
                <a:gd name="T35" fmla="*/ 983 h 986"/>
                <a:gd name="T36" fmla="*/ 62 w 986"/>
                <a:gd name="T37" fmla="*/ 978 h 986"/>
                <a:gd name="T38" fmla="*/ 44 w 986"/>
                <a:gd name="T39" fmla="*/ 969 h 986"/>
                <a:gd name="T40" fmla="*/ 29 w 986"/>
                <a:gd name="T41" fmla="*/ 956 h 986"/>
                <a:gd name="T42" fmla="*/ 14 w 986"/>
                <a:gd name="T43" fmla="*/ 938 h 986"/>
                <a:gd name="T44" fmla="*/ 5 w 986"/>
                <a:gd name="T45" fmla="*/ 919 h 986"/>
                <a:gd name="T46" fmla="*/ 0 w 986"/>
                <a:gd name="T47" fmla="*/ 897 h 986"/>
                <a:gd name="T48" fmla="*/ 0 w 986"/>
                <a:gd name="T49" fmla="*/ 875 h 986"/>
                <a:gd name="T50" fmla="*/ 5 w 986"/>
                <a:gd name="T51" fmla="*/ 855 h 986"/>
                <a:gd name="T52" fmla="*/ 14 w 986"/>
                <a:gd name="T53" fmla="*/ 834 h 986"/>
                <a:gd name="T54" fmla="*/ 29 w 986"/>
                <a:gd name="T55" fmla="*/ 817 h 986"/>
                <a:gd name="T56" fmla="*/ 818 w 986"/>
                <a:gd name="T57" fmla="*/ 28 h 986"/>
                <a:gd name="T58" fmla="*/ 836 w 986"/>
                <a:gd name="T59" fmla="*/ 14 h 986"/>
                <a:gd name="T60" fmla="*/ 856 w 986"/>
                <a:gd name="T61" fmla="*/ 5 h 986"/>
                <a:gd name="T62" fmla="*/ 877 w 986"/>
                <a:gd name="T63" fmla="*/ 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6" h="986">
                  <a:moveTo>
                    <a:pt x="877" y="0"/>
                  </a:moveTo>
                  <a:lnTo>
                    <a:pt x="899" y="0"/>
                  </a:lnTo>
                  <a:lnTo>
                    <a:pt x="920" y="5"/>
                  </a:lnTo>
                  <a:lnTo>
                    <a:pt x="940" y="14"/>
                  </a:lnTo>
                  <a:lnTo>
                    <a:pt x="958" y="28"/>
                  </a:lnTo>
                  <a:lnTo>
                    <a:pt x="972" y="46"/>
                  </a:lnTo>
                  <a:lnTo>
                    <a:pt x="981" y="66"/>
                  </a:lnTo>
                  <a:lnTo>
                    <a:pt x="986" y="88"/>
                  </a:lnTo>
                  <a:lnTo>
                    <a:pt x="986" y="109"/>
                  </a:lnTo>
                  <a:lnTo>
                    <a:pt x="981" y="130"/>
                  </a:lnTo>
                  <a:lnTo>
                    <a:pt x="972" y="150"/>
                  </a:lnTo>
                  <a:lnTo>
                    <a:pt x="958" y="168"/>
                  </a:lnTo>
                  <a:lnTo>
                    <a:pt x="168" y="956"/>
                  </a:lnTo>
                  <a:lnTo>
                    <a:pt x="152" y="969"/>
                  </a:lnTo>
                  <a:lnTo>
                    <a:pt x="136" y="978"/>
                  </a:lnTo>
                  <a:lnTo>
                    <a:pt x="118" y="983"/>
                  </a:lnTo>
                  <a:lnTo>
                    <a:pt x="98" y="986"/>
                  </a:lnTo>
                  <a:lnTo>
                    <a:pt x="80" y="983"/>
                  </a:lnTo>
                  <a:lnTo>
                    <a:pt x="62" y="978"/>
                  </a:lnTo>
                  <a:lnTo>
                    <a:pt x="44" y="969"/>
                  </a:lnTo>
                  <a:lnTo>
                    <a:pt x="29" y="956"/>
                  </a:lnTo>
                  <a:lnTo>
                    <a:pt x="14" y="938"/>
                  </a:lnTo>
                  <a:lnTo>
                    <a:pt x="5" y="919"/>
                  </a:lnTo>
                  <a:lnTo>
                    <a:pt x="0" y="897"/>
                  </a:lnTo>
                  <a:lnTo>
                    <a:pt x="0" y="875"/>
                  </a:lnTo>
                  <a:lnTo>
                    <a:pt x="5" y="855"/>
                  </a:lnTo>
                  <a:lnTo>
                    <a:pt x="14" y="834"/>
                  </a:lnTo>
                  <a:lnTo>
                    <a:pt x="29" y="817"/>
                  </a:lnTo>
                  <a:lnTo>
                    <a:pt x="818" y="28"/>
                  </a:lnTo>
                  <a:lnTo>
                    <a:pt x="836" y="14"/>
                  </a:lnTo>
                  <a:lnTo>
                    <a:pt x="856" y="5"/>
                  </a:lnTo>
                  <a:lnTo>
                    <a:pt x="8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7215215" y="1912314"/>
            <a:ext cx="558800" cy="563563"/>
            <a:chOff x="7215188" y="1911350"/>
            <a:chExt cx="558800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" name="Freeform 53"/>
            <p:cNvSpPr>
              <a:spLocks/>
            </p:cNvSpPr>
            <p:nvPr/>
          </p:nvSpPr>
          <p:spPr bwMode="auto">
            <a:xfrm>
              <a:off x="7215188" y="2190750"/>
              <a:ext cx="558800" cy="284163"/>
            </a:xfrm>
            <a:custGeom>
              <a:avLst/>
              <a:gdLst>
                <a:gd name="T0" fmla="*/ 1210 w 3518"/>
                <a:gd name="T1" fmla="*/ 11 h 1791"/>
                <a:gd name="T2" fmla="*/ 1300 w 3518"/>
                <a:gd name="T3" fmla="*/ 64 h 1791"/>
                <a:gd name="T4" fmla="*/ 1358 w 3518"/>
                <a:gd name="T5" fmla="*/ 144 h 1791"/>
                <a:gd name="T6" fmla="*/ 1377 w 3518"/>
                <a:gd name="T7" fmla="*/ 241 h 1791"/>
                <a:gd name="T8" fmla="*/ 3154 w 3518"/>
                <a:gd name="T9" fmla="*/ 317 h 1791"/>
                <a:gd name="T10" fmla="*/ 3297 w 3518"/>
                <a:gd name="T11" fmla="*/ 364 h 1791"/>
                <a:gd name="T12" fmla="*/ 3413 w 3518"/>
                <a:gd name="T13" fmla="*/ 454 h 1791"/>
                <a:gd name="T14" fmla="*/ 3490 w 3518"/>
                <a:gd name="T15" fmla="*/ 580 h 1791"/>
                <a:gd name="T16" fmla="*/ 3518 w 3518"/>
                <a:gd name="T17" fmla="*/ 731 h 1791"/>
                <a:gd name="T18" fmla="*/ 3505 w 3518"/>
                <a:gd name="T19" fmla="*/ 1163 h 1791"/>
                <a:gd name="T20" fmla="*/ 3443 w 3518"/>
                <a:gd name="T21" fmla="*/ 1298 h 1791"/>
                <a:gd name="T22" fmla="*/ 3340 w 3518"/>
                <a:gd name="T23" fmla="*/ 1402 h 1791"/>
                <a:gd name="T24" fmla="*/ 3203 w 3518"/>
                <a:gd name="T25" fmla="*/ 1464 h 1791"/>
                <a:gd name="T26" fmla="*/ 2860 w 3518"/>
                <a:gd name="T27" fmla="*/ 1476 h 1791"/>
                <a:gd name="T28" fmla="*/ 2794 w 3518"/>
                <a:gd name="T29" fmla="*/ 1454 h 1791"/>
                <a:gd name="T30" fmla="*/ 2757 w 3518"/>
                <a:gd name="T31" fmla="*/ 1396 h 1791"/>
                <a:gd name="T32" fmla="*/ 2766 w 3518"/>
                <a:gd name="T33" fmla="*/ 1326 h 1791"/>
                <a:gd name="T34" fmla="*/ 2814 w 3518"/>
                <a:gd name="T35" fmla="*/ 1278 h 1791"/>
                <a:gd name="T36" fmla="*/ 3102 w 3518"/>
                <a:gd name="T37" fmla="*/ 1267 h 1791"/>
                <a:gd name="T38" fmla="*/ 3206 w 3518"/>
                <a:gd name="T39" fmla="*/ 1239 h 1791"/>
                <a:gd name="T40" fmla="*/ 3280 w 3518"/>
                <a:gd name="T41" fmla="*/ 1166 h 1791"/>
                <a:gd name="T42" fmla="*/ 3308 w 3518"/>
                <a:gd name="T43" fmla="*/ 1061 h 1791"/>
                <a:gd name="T44" fmla="*/ 3295 w 3518"/>
                <a:gd name="T45" fmla="*/ 658 h 1791"/>
                <a:gd name="T46" fmla="*/ 3235 w 3518"/>
                <a:gd name="T47" fmla="*/ 572 h 1791"/>
                <a:gd name="T48" fmla="*/ 3139 w 3518"/>
                <a:gd name="T49" fmla="*/ 528 h 1791"/>
                <a:gd name="T50" fmla="*/ 1248 w 3518"/>
                <a:gd name="T51" fmla="*/ 521 h 1791"/>
                <a:gd name="T52" fmla="*/ 1191 w 3518"/>
                <a:gd name="T53" fmla="*/ 485 h 1791"/>
                <a:gd name="T54" fmla="*/ 1167 w 3518"/>
                <a:gd name="T55" fmla="*/ 419 h 1791"/>
                <a:gd name="T56" fmla="*/ 1162 w 3518"/>
                <a:gd name="T57" fmla="*/ 222 h 1791"/>
                <a:gd name="T58" fmla="*/ 1144 w 3518"/>
                <a:gd name="T59" fmla="*/ 211 h 1791"/>
                <a:gd name="T60" fmla="*/ 1118 w 3518"/>
                <a:gd name="T61" fmla="*/ 216 h 1791"/>
                <a:gd name="T62" fmla="*/ 211 w 3518"/>
                <a:gd name="T63" fmla="*/ 888 h 1791"/>
                <a:gd name="T64" fmla="*/ 214 w 3518"/>
                <a:gd name="T65" fmla="*/ 912 h 1791"/>
                <a:gd name="T66" fmla="*/ 1131 w 3518"/>
                <a:gd name="T67" fmla="*/ 1581 h 1791"/>
                <a:gd name="T68" fmla="*/ 1157 w 3518"/>
                <a:gd name="T69" fmla="*/ 1575 h 1791"/>
                <a:gd name="T70" fmla="*/ 1167 w 3518"/>
                <a:gd name="T71" fmla="*/ 1551 h 1791"/>
                <a:gd name="T72" fmla="*/ 1178 w 3518"/>
                <a:gd name="T73" fmla="*/ 1326 h 1791"/>
                <a:gd name="T74" fmla="*/ 1227 w 3518"/>
                <a:gd name="T75" fmla="*/ 1278 h 1791"/>
                <a:gd name="T76" fmla="*/ 2402 w 3518"/>
                <a:gd name="T77" fmla="*/ 1267 h 1791"/>
                <a:gd name="T78" fmla="*/ 2468 w 3518"/>
                <a:gd name="T79" fmla="*/ 1291 h 1791"/>
                <a:gd name="T80" fmla="*/ 2505 w 3518"/>
                <a:gd name="T81" fmla="*/ 1348 h 1791"/>
                <a:gd name="T82" fmla="*/ 2496 w 3518"/>
                <a:gd name="T83" fmla="*/ 1418 h 1791"/>
                <a:gd name="T84" fmla="*/ 2448 w 3518"/>
                <a:gd name="T85" fmla="*/ 1467 h 1791"/>
                <a:gd name="T86" fmla="*/ 1377 w 3518"/>
                <a:gd name="T87" fmla="*/ 1476 h 1791"/>
                <a:gd name="T88" fmla="*/ 1368 w 3518"/>
                <a:gd name="T89" fmla="*/ 1617 h 1791"/>
                <a:gd name="T90" fmla="*/ 1323 w 3518"/>
                <a:gd name="T91" fmla="*/ 1703 h 1791"/>
                <a:gd name="T92" fmla="*/ 1245 w 3518"/>
                <a:gd name="T93" fmla="*/ 1766 h 1791"/>
                <a:gd name="T94" fmla="*/ 1136 w 3518"/>
                <a:gd name="T95" fmla="*/ 1791 h 1791"/>
                <a:gd name="T96" fmla="*/ 1027 w 3518"/>
                <a:gd name="T97" fmla="*/ 1766 h 1791"/>
                <a:gd name="T98" fmla="*/ 70 w 3518"/>
                <a:gd name="T99" fmla="*/ 1065 h 1791"/>
                <a:gd name="T100" fmla="*/ 12 w 3518"/>
                <a:gd name="T101" fmla="*/ 970 h 1791"/>
                <a:gd name="T102" fmla="*/ 3 w 3518"/>
                <a:gd name="T103" fmla="*/ 857 h 1791"/>
                <a:gd name="T104" fmla="*/ 45 w 3518"/>
                <a:gd name="T105" fmla="*/ 754 h 1791"/>
                <a:gd name="T106" fmla="*/ 994 w 3518"/>
                <a:gd name="T107" fmla="*/ 47 h 1791"/>
                <a:gd name="T108" fmla="*/ 1098 w 3518"/>
                <a:gd name="T109" fmla="*/ 3 h 1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18" h="1791">
                  <a:moveTo>
                    <a:pt x="1135" y="0"/>
                  </a:moveTo>
                  <a:lnTo>
                    <a:pt x="1173" y="2"/>
                  </a:lnTo>
                  <a:lnTo>
                    <a:pt x="1210" y="11"/>
                  </a:lnTo>
                  <a:lnTo>
                    <a:pt x="1245" y="26"/>
                  </a:lnTo>
                  <a:lnTo>
                    <a:pt x="1274" y="43"/>
                  </a:lnTo>
                  <a:lnTo>
                    <a:pt x="1300" y="64"/>
                  </a:lnTo>
                  <a:lnTo>
                    <a:pt x="1323" y="89"/>
                  </a:lnTo>
                  <a:lnTo>
                    <a:pt x="1342" y="115"/>
                  </a:lnTo>
                  <a:lnTo>
                    <a:pt x="1358" y="144"/>
                  </a:lnTo>
                  <a:lnTo>
                    <a:pt x="1368" y="175"/>
                  </a:lnTo>
                  <a:lnTo>
                    <a:pt x="1375" y="207"/>
                  </a:lnTo>
                  <a:lnTo>
                    <a:pt x="1377" y="241"/>
                  </a:lnTo>
                  <a:lnTo>
                    <a:pt x="1377" y="314"/>
                  </a:lnTo>
                  <a:lnTo>
                    <a:pt x="3102" y="314"/>
                  </a:lnTo>
                  <a:lnTo>
                    <a:pt x="3154" y="317"/>
                  </a:lnTo>
                  <a:lnTo>
                    <a:pt x="3203" y="327"/>
                  </a:lnTo>
                  <a:lnTo>
                    <a:pt x="3252" y="342"/>
                  </a:lnTo>
                  <a:lnTo>
                    <a:pt x="3297" y="364"/>
                  </a:lnTo>
                  <a:lnTo>
                    <a:pt x="3340" y="389"/>
                  </a:lnTo>
                  <a:lnTo>
                    <a:pt x="3377" y="420"/>
                  </a:lnTo>
                  <a:lnTo>
                    <a:pt x="3413" y="454"/>
                  </a:lnTo>
                  <a:lnTo>
                    <a:pt x="3443" y="493"/>
                  </a:lnTo>
                  <a:lnTo>
                    <a:pt x="3469" y="535"/>
                  </a:lnTo>
                  <a:lnTo>
                    <a:pt x="3490" y="580"/>
                  </a:lnTo>
                  <a:lnTo>
                    <a:pt x="3505" y="628"/>
                  </a:lnTo>
                  <a:lnTo>
                    <a:pt x="3515" y="678"/>
                  </a:lnTo>
                  <a:lnTo>
                    <a:pt x="3518" y="731"/>
                  </a:lnTo>
                  <a:lnTo>
                    <a:pt x="3518" y="1061"/>
                  </a:lnTo>
                  <a:lnTo>
                    <a:pt x="3515" y="1113"/>
                  </a:lnTo>
                  <a:lnTo>
                    <a:pt x="3505" y="1163"/>
                  </a:lnTo>
                  <a:lnTo>
                    <a:pt x="3490" y="1211"/>
                  </a:lnTo>
                  <a:lnTo>
                    <a:pt x="3469" y="1256"/>
                  </a:lnTo>
                  <a:lnTo>
                    <a:pt x="3443" y="1298"/>
                  </a:lnTo>
                  <a:lnTo>
                    <a:pt x="3413" y="1337"/>
                  </a:lnTo>
                  <a:lnTo>
                    <a:pt x="3377" y="1372"/>
                  </a:lnTo>
                  <a:lnTo>
                    <a:pt x="3340" y="1402"/>
                  </a:lnTo>
                  <a:lnTo>
                    <a:pt x="3297" y="1428"/>
                  </a:lnTo>
                  <a:lnTo>
                    <a:pt x="3252" y="1448"/>
                  </a:lnTo>
                  <a:lnTo>
                    <a:pt x="3203" y="1464"/>
                  </a:lnTo>
                  <a:lnTo>
                    <a:pt x="3154" y="1473"/>
                  </a:lnTo>
                  <a:lnTo>
                    <a:pt x="3102" y="1476"/>
                  </a:lnTo>
                  <a:lnTo>
                    <a:pt x="2860" y="1476"/>
                  </a:lnTo>
                  <a:lnTo>
                    <a:pt x="2836" y="1474"/>
                  </a:lnTo>
                  <a:lnTo>
                    <a:pt x="2814" y="1467"/>
                  </a:lnTo>
                  <a:lnTo>
                    <a:pt x="2794" y="1454"/>
                  </a:lnTo>
                  <a:lnTo>
                    <a:pt x="2778" y="1437"/>
                  </a:lnTo>
                  <a:lnTo>
                    <a:pt x="2766" y="1418"/>
                  </a:lnTo>
                  <a:lnTo>
                    <a:pt x="2757" y="1396"/>
                  </a:lnTo>
                  <a:lnTo>
                    <a:pt x="2755" y="1372"/>
                  </a:lnTo>
                  <a:lnTo>
                    <a:pt x="2757" y="1348"/>
                  </a:lnTo>
                  <a:lnTo>
                    <a:pt x="2766" y="1326"/>
                  </a:lnTo>
                  <a:lnTo>
                    <a:pt x="2778" y="1307"/>
                  </a:lnTo>
                  <a:lnTo>
                    <a:pt x="2794" y="1291"/>
                  </a:lnTo>
                  <a:lnTo>
                    <a:pt x="2814" y="1278"/>
                  </a:lnTo>
                  <a:lnTo>
                    <a:pt x="2836" y="1270"/>
                  </a:lnTo>
                  <a:lnTo>
                    <a:pt x="2860" y="1267"/>
                  </a:lnTo>
                  <a:lnTo>
                    <a:pt x="3102" y="1267"/>
                  </a:lnTo>
                  <a:lnTo>
                    <a:pt x="3139" y="1264"/>
                  </a:lnTo>
                  <a:lnTo>
                    <a:pt x="3173" y="1254"/>
                  </a:lnTo>
                  <a:lnTo>
                    <a:pt x="3206" y="1239"/>
                  </a:lnTo>
                  <a:lnTo>
                    <a:pt x="3235" y="1218"/>
                  </a:lnTo>
                  <a:lnTo>
                    <a:pt x="3260" y="1194"/>
                  </a:lnTo>
                  <a:lnTo>
                    <a:pt x="3280" y="1166"/>
                  </a:lnTo>
                  <a:lnTo>
                    <a:pt x="3295" y="1133"/>
                  </a:lnTo>
                  <a:lnTo>
                    <a:pt x="3305" y="1098"/>
                  </a:lnTo>
                  <a:lnTo>
                    <a:pt x="3308" y="1061"/>
                  </a:lnTo>
                  <a:lnTo>
                    <a:pt x="3308" y="731"/>
                  </a:lnTo>
                  <a:lnTo>
                    <a:pt x="3305" y="693"/>
                  </a:lnTo>
                  <a:lnTo>
                    <a:pt x="3295" y="658"/>
                  </a:lnTo>
                  <a:lnTo>
                    <a:pt x="3280" y="626"/>
                  </a:lnTo>
                  <a:lnTo>
                    <a:pt x="3260" y="598"/>
                  </a:lnTo>
                  <a:lnTo>
                    <a:pt x="3235" y="572"/>
                  </a:lnTo>
                  <a:lnTo>
                    <a:pt x="3206" y="553"/>
                  </a:lnTo>
                  <a:lnTo>
                    <a:pt x="3173" y="536"/>
                  </a:lnTo>
                  <a:lnTo>
                    <a:pt x="3139" y="528"/>
                  </a:lnTo>
                  <a:lnTo>
                    <a:pt x="3102" y="523"/>
                  </a:lnTo>
                  <a:lnTo>
                    <a:pt x="1272" y="523"/>
                  </a:lnTo>
                  <a:lnTo>
                    <a:pt x="1248" y="521"/>
                  </a:lnTo>
                  <a:lnTo>
                    <a:pt x="1227" y="514"/>
                  </a:lnTo>
                  <a:lnTo>
                    <a:pt x="1207" y="501"/>
                  </a:lnTo>
                  <a:lnTo>
                    <a:pt x="1191" y="485"/>
                  </a:lnTo>
                  <a:lnTo>
                    <a:pt x="1178" y="465"/>
                  </a:lnTo>
                  <a:lnTo>
                    <a:pt x="1171" y="444"/>
                  </a:lnTo>
                  <a:lnTo>
                    <a:pt x="1167" y="419"/>
                  </a:lnTo>
                  <a:lnTo>
                    <a:pt x="1167" y="241"/>
                  </a:lnTo>
                  <a:lnTo>
                    <a:pt x="1166" y="230"/>
                  </a:lnTo>
                  <a:lnTo>
                    <a:pt x="1162" y="222"/>
                  </a:lnTo>
                  <a:lnTo>
                    <a:pt x="1157" y="217"/>
                  </a:lnTo>
                  <a:lnTo>
                    <a:pt x="1150" y="213"/>
                  </a:lnTo>
                  <a:lnTo>
                    <a:pt x="1144" y="211"/>
                  </a:lnTo>
                  <a:lnTo>
                    <a:pt x="1136" y="209"/>
                  </a:lnTo>
                  <a:lnTo>
                    <a:pt x="1128" y="211"/>
                  </a:lnTo>
                  <a:lnTo>
                    <a:pt x="1118" y="216"/>
                  </a:lnTo>
                  <a:lnTo>
                    <a:pt x="222" y="870"/>
                  </a:lnTo>
                  <a:lnTo>
                    <a:pt x="214" y="880"/>
                  </a:lnTo>
                  <a:lnTo>
                    <a:pt x="211" y="888"/>
                  </a:lnTo>
                  <a:lnTo>
                    <a:pt x="209" y="896"/>
                  </a:lnTo>
                  <a:lnTo>
                    <a:pt x="211" y="903"/>
                  </a:lnTo>
                  <a:lnTo>
                    <a:pt x="214" y="912"/>
                  </a:lnTo>
                  <a:lnTo>
                    <a:pt x="222" y="921"/>
                  </a:lnTo>
                  <a:lnTo>
                    <a:pt x="1118" y="1576"/>
                  </a:lnTo>
                  <a:lnTo>
                    <a:pt x="1131" y="1581"/>
                  </a:lnTo>
                  <a:lnTo>
                    <a:pt x="1142" y="1581"/>
                  </a:lnTo>
                  <a:lnTo>
                    <a:pt x="1150" y="1578"/>
                  </a:lnTo>
                  <a:lnTo>
                    <a:pt x="1157" y="1575"/>
                  </a:lnTo>
                  <a:lnTo>
                    <a:pt x="1162" y="1569"/>
                  </a:lnTo>
                  <a:lnTo>
                    <a:pt x="1166" y="1561"/>
                  </a:lnTo>
                  <a:lnTo>
                    <a:pt x="1167" y="1551"/>
                  </a:lnTo>
                  <a:lnTo>
                    <a:pt x="1167" y="1372"/>
                  </a:lnTo>
                  <a:lnTo>
                    <a:pt x="1171" y="1348"/>
                  </a:lnTo>
                  <a:lnTo>
                    <a:pt x="1178" y="1326"/>
                  </a:lnTo>
                  <a:lnTo>
                    <a:pt x="1191" y="1307"/>
                  </a:lnTo>
                  <a:lnTo>
                    <a:pt x="1207" y="1291"/>
                  </a:lnTo>
                  <a:lnTo>
                    <a:pt x="1227" y="1278"/>
                  </a:lnTo>
                  <a:lnTo>
                    <a:pt x="1248" y="1270"/>
                  </a:lnTo>
                  <a:lnTo>
                    <a:pt x="1272" y="1267"/>
                  </a:lnTo>
                  <a:lnTo>
                    <a:pt x="2402" y="1267"/>
                  </a:lnTo>
                  <a:lnTo>
                    <a:pt x="2426" y="1270"/>
                  </a:lnTo>
                  <a:lnTo>
                    <a:pt x="2448" y="1278"/>
                  </a:lnTo>
                  <a:lnTo>
                    <a:pt x="2468" y="1291"/>
                  </a:lnTo>
                  <a:lnTo>
                    <a:pt x="2484" y="1307"/>
                  </a:lnTo>
                  <a:lnTo>
                    <a:pt x="2496" y="1326"/>
                  </a:lnTo>
                  <a:lnTo>
                    <a:pt x="2505" y="1348"/>
                  </a:lnTo>
                  <a:lnTo>
                    <a:pt x="2507" y="1372"/>
                  </a:lnTo>
                  <a:lnTo>
                    <a:pt x="2505" y="1396"/>
                  </a:lnTo>
                  <a:lnTo>
                    <a:pt x="2496" y="1418"/>
                  </a:lnTo>
                  <a:lnTo>
                    <a:pt x="2484" y="1437"/>
                  </a:lnTo>
                  <a:lnTo>
                    <a:pt x="2468" y="1454"/>
                  </a:lnTo>
                  <a:lnTo>
                    <a:pt x="2448" y="1467"/>
                  </a:lnTo>
                  <a:lnTo>
                    <a:pt x="2426" y="1474"/>
                  </a:lnTo>
                  <a:lnTo>
                    <a:pt x="2402" y="1476"/>
                  </a:lnTo>
                  <a:lnTo>
                    <a:pt x="1377" y="1476"/>
                  </a:lnTo>
                  <a:lnTo>
                    <a:pt x="1377" y="1551"/>
                  </a:lnTo>
                  <a:lnTo>
                    <a:pt x="1375" y="1584"/>
                  </a:lnTo>
                  <a:lnTo>
                    <a:pt x="1368" y="1617"/>
                  </a:lnTo>
                  <a:lnTo>
                    <a:pt x="1358" y="1648"/>
                  </a:lnTo>
                  <a:lnTo>
                    <a:pt x="1342" y="1676"/>
                  </a:lnTo>
                  <a:lnTo>
                    <a:pt x="1323" y="1703"/>
                  </a:lnTo>
                  <a:lnTo>
                    <a:pt x="1300" y="1727"/>
                  </a:lnTo>
                  <a:lnTo>
                    <a:pt x="1274" y="1748"/>
                  </a:lnTo>
                  <a:lnTo>
                    <a:pt x="1245" y="1766"/>
                  </a:lnTo>
                  <a:lnTo>
                    <a:pt x="1210" y="1780"/>
                  </a:lnTo>
                  <a:lnTo>
                    <a:pt x="1173" y="1788"/>
                  </a:lnTo>
                  <a:lnTo>
                    <a:pt x="1136" y="1791"/>
                  </a:lnTo>
                  <a:lnTo>
                    <a:pt x="1098" y="1788"/>
                  </a:lnTo>
                  <a:lnTo>
                    <a:pt x="1062" y="1780"/>
                  </a:lnTo>
                  <a:lnTo>
                    <a:pt x="1027" y="1766"/>
                  </a:lnTo>
                  <a:lnTo>
                    <a:pt x="994" y="1745"/>
                  </a:lnTo>
                  <a:lnTo>
                    <a:pt x="98" y="1090"/>
                  </a:lnTo>
                  <a:lnTo>
                    <a:pt x="70" y="1065"/>
                  </a:lnTo>
                  <a:lnTo>
                    <a:pt x="45" y="1036"/>
                  </a:lnTo>
                  <a:lnTo>
                    <a:pt x="26" y="1005"/>
                  </a:lnTo>
                  <a:lnTo>
                    <a:pt x="12" y="970"/>
                  </a:lnTo>
                  <a:lnTo>
                    <a:pt x="3" y="934"/>
                  </a:lnTo>
                  <a:lnTo>
                    <a:pt x="0" y="896"/>
                  </a:lnTo>
                  <a:lnTo>
                    <a:pt x="3" y="857"/>
                  </a:lnTo>
                  <a:lnTo>
                    <a:pt x="12" y="821"/>
                  </a:lnTo>
                  <a:lnTo>
                    <a:pt x="26" y="787"/>
                  </a:lnTo>
                  <a:lnTo>
                    <a:pt x="45" y="754"/>
                  </a:lnTo>
                  <a:lnTo>
                    <a:pt x="70" y="726"/>
                  </a:lnTo>
                  <a:lnTo>
                    <a:pt x="98" y="702"/>
                  </a:lnTo>
                  <a:lnTo>
                    <a:pt x="994" y="47"/>
                  </a:lnTo>
                  <a:lnTo>
                    <a:pt x="1027" y="26"/>
                  </a:lnTo>
                  <a:lnTo>
                    <a:pt x="1062" y="12"/>
                  </a:lnTo>
                  <a:lnTo>
                    <a:pt x="1098" y="3"/>
                  </a:lnTo>
                  <a:lnTo>
                    <a:pt x="1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5"/>
            <p:cNvSpPr>
              <a:spLocks noEditPoints="1"/>
            </p:cNvSpPr>
            <p:nvPr/>
          </p:nvSpPr>
          <p:spPr bwMode="auto">
            <a:xfrm>
              <a:off x="7215188" y="1911350"/>
              <a:ext cx="558800" cy="285750"/>
            </a:xfrm>
            <a:custGeom>
              <a:avLst/>
              <a:gdLst>
                <a:gd name="T0" fmla="*/ 2369 w 3518"/>
                <a:gd name="T1" fmla="*/ 213 h 1793"/>
                <a:gd name="T2" fmla="*/ 2351 w 3518"/>
                <a:gd name="T3" fmla="*/ 231 h 1793"/>
                <a:gd name="T4" fmla="*/ 2347 w 3518"/>
                <a:gd name="T5" fmla="*/ 444 h 1793"/>
                <a:gd name="T6" fmla="*/ 2310 w 3518"/>
                <a:gd name="T7" fmla="*/ 502 h 1793"/>
                <a:gd name="T8" fmla="*/ 2245 w 3518"/>
                <a:gd name="T9" fmla="*/ 525 h 1793"/>
                <a:gd name="T10" fmla="*/ 344 w 3518"/>
                <a:gd name="T11" fmla="*/ 538 h 1793"/>
                <a:gd name="T12" fmla="*/ 258 w 3518"/>
                <a:gd name="T13" fmla="*/ 598 h 1793"/>
                <a:gd name="T14" fmla="*/ 213 w 3518"/>
                <a:gd name="T15" fmla="*/ 694 h 1793"/>
                <a:gd name="T16" fmla="*/ 213 w 3518"/>
                <a:gd name="T17" fmla="*/ 1099 h 1793"/>
                <a:gd name="T18" fmla="*/ 258 w 3518"/>
                <a:gd name="T19" fmla="*/ 1195 h 1793"/>
                <a:gd name="T20" fmla="*/ 344 w 3518"/>
                <a:gd name="T21" fmla="*/ 1255 h 1793"/>
                <a:gd name="T22" fmla="*/ 2245 w 3518"/>
                <a:gd name="T23" fmla="*/ 1268 h 1793"/>
                <a:gd name="T24" fmla="*/ 2310 w 3518"/>
                <a:gd name="T25" fmla="*/ 1291 h 1793"/>
                <a:gd name="T26" fmla="*/ 2347 w 3518"/>
                <a:gd name="T27" fmla="*/ 1349 h 1793"/>
                <a:gd name="T28" fmla="*/ 2351 w 3518"/>
                <a:gd name="T29" fmla="*/ 1562 h 1793"/>
                <a:gd name="T30" fmla="*/ 2369 w 3518"/>
                <a:gd name="T31" fmla="*/ 1580 h 1793"/>
                <a:gd name="T32" fmla="*/ 2391 w 3518"/>
                <a:gd name="T33" fmla="*/ 1581 h 1793"/>
                <a:gd name="T34" fmla="*/ 3304 w 3518"/>
                <a:gd name="T35" fmla="*/ 913 h 1793"/>
                <a:gd name="T36" fmla="*/ 3307 w 3518"/>
                <a:gd name="T37" fmla="*/ 889 h 1793"/>
                <a:gd name="T38" fmla="*/ 2400 w 3518"/>
                <a:gd name="T39" fmla="*/ 216 h 1793"/>
                <a:gd name="T40" fmla="*/ 2382 w 3518"/>
                <a:gd name="T41" fmla="*/ 0 h 1793"/>
                <a:gd name="T42" fmla="*/ 2491 w 3518"/>
                <a:gd name="T43" fmla="*/ 27 h 1793"/>
                <a:gd name="T44" fmla="*/ 3449 w 3518"/>
                <a:gd name="T45" fmla="*/ 726 h 1793"/>
                <a:gd name="T46" fmla="*/ 3506 w 3518"/>
                <a:gd name="T47" fmla="*/ 821 h 1793"/>
                <a:gd name="T48" fmla="*/ 3515 w 3518"/>
                <a:gd name="T49" fmla="*/ 935 h 1793"/>
                <a:gd name="T50" fmla="*/ 3472 w 3518"/>
                <a:gd name="T51" fmla="*/ 1037 h 1793"/>
                <a:gd name="T52" fmla="*/ 2524 w 3518"/>
                <a:gd name="T53" fmla="*/ 1745 h 1793"/>
                <a:gd name="T54" fmla="*/ 2419 w 3518"/>
                <a:gd name="T55" fmla="*/ 1789 h 1793"/>
                <a:gd name="T56" fmla="*/ 2306 w 3518"/>
                <a:gd name="T57" fmla="*/ 1780 h 1793"/>
                <a:gd name="T58" fmla="*/ 2211 w 3518"/>
                <a:gd name="T59" fmla="*/ 1721 h 1793"/>
                <a:gd name="T60" fmla="*/ 2153 w 3518"/>
                <a:gd name="T61" fmla="*/ 1628 h 1793"/>
                <a:gd name="T62" fmla="*/ 2141 w 3518"/>
                <a:gd name="T63" fmla="*/ 1478 h 1793"/>
                <a:gd name="T64" fmla="*/ 314 w 3518"/>
                <a:gd name="T65" fmla="*/ 1465 h 1793"/>
                <a:gd name="T66" fmla="*/ 178 w 3518"/>
                <a:gd name="T67" fmla="*/ 1403 h 1793"/>
                <a:gd name="T68" fmla="*/ 74 w 3518"/>
                <a:gd name="T69" fmla="*/ 1299 h 1793"/>
                <a:gd name="T70" fmla="*/ 13 w 3518"/>
                <a:gd name="T71" fmla="*/ 1164 h 1793"/>
                <a:gd name="T72" fmla="*/ 0 w 3518"/>
                <a:gd name="T73" fmla="*/ 731 h 1793"/>
                <a:gd name="T74" fmla="*/ 28 w 3518"/>
                <a:gd name="T75" fmla="*/ 581 h 1793"/>
                <a:gd name="T76" fmla="*/ 105 w 3518"/>
                <a:gd name="T77" fmla="*/ 455 h 1793"/>
                <a:gd name="T78" fmla="*/ 220 w 3518"/>
                <a:gd name="T79" fmla="*/ 364 h 1793"/>
                <a:gd name="T80" fmla="*/ 364 w 3518"/>
                <a:gd name="T81" fmla="*/ 319 h 1793"/>
                <a:gd name="T82" fmla="*/ 2141 w 3518"/>
                <a:gd name="T83" fmla="*/ 242 h 1793"/>
                <a:gd name="T84" fmla="*/ 2168 w 3518"/>
                <a:gd name="T85" fmla="*/ 131 h 1793"/>
                <a:gd name="T86" fmla="*/ 2239 w 3518"/>
                <a:gd name="T87" fmla="*/ 47 h 1793"/>
                <a:gd name="T88" fmla="*/ 2343 w 3518"/>
                <a:gd name="T89" fmla="*/ 3 h 1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18" h="1793">
                  <a:moveTo>
                    <a:pt x="2382" y="210"/>
                  </a:moveTo>
                  <a:lnTo>
                    <a:pt x="2376" y="211"/>
                  </a:lnTo>
                  <a:lnTo>
                    <a:pt x="2369" y="213"/>
                  </a:lnTo>
                  <a:lnTo>
                    <a:pt x="2362" y="217"/>
                  </a:lnTo>
                  <a:lnTo>
                    <a:pt x="2356" y="223"/>
                  </a:lnTo>
                  <a:lnTo>
                    <a:pt x="2351" y="231"/>
                  </a:lnTo>
                  <a:lnTo>
                    <a:pt x="2350" y="242"/>
                  </a:lnTo>
                  <a:lnTo>
                    <a:pt x="2350" y="420"/>
                  </a:lnTo>
                  <a:lnTo>
                    <a:pt x="2347" y="444"/>
                  </a:lnTo>
                  <a:lnTo>
                    <a:pt x="2339" y="466"/>
                  </a:lnTo>
                  <a:lnTo>
                    <a:pt x="2326" y="486"/>
                  </a:lnTo>
                  <a:lnTo>
                    <a:pt x="2310" y="502"/>
                  </a:lnTo>
                  <a:lnTo>
                    <a:pt x="2291" y="514"/>
                  </a:lnTo>
                  <a:lnTo>
                    <a:pt x="2269" y="521"/>
                  </a:lnTo>
                  <a:lnTo>
                    <a:pt x="2245" y="525"/>
                  </a:lnTo>
                  <a:lnTo>
                    <a:pt x="416" y="525"/>
                  </a:lnTo>
                  <a:lnTo>
                    <a:pt x="379" y="528"/>
                  </a:lnTo>
                  <a:lnTo>
                    <a:pt x="344" y="538"/>
                  </a:lnTo>
                  <a:lnTo>
                    <a:pt x="312" y="553"/>
                  </a:lnTo>
                  <a:lnTo>
                    <a:pt x="283" y="573"/>
                  </a:lnTo>
                  <a:lnTo>
                    <a:pt x="258" y="598"/>
                  </a:lnTo>
                  <a:lnTo>
                    <a:pt x="238" y="627"/>
                  </a:lnTo>
                  <a:lnTo>
                    <a:pt x="222" y="658"/>
                  </a:lnTo>
                  <a:lnTo>
                    <a:pt x="213" y="694"/>
                  </a:lnTo>
                  <a:lnTo>
                    <a:pt x="209" y="731"/>
                  </a:lnTo>
                  <a:lnTo>
                    <a:pt x="209" y="1062"/>
                  </a:lnTo>
                  <a:lnTo>
                    <a:pt x="213" y="1099"/>
                  </a:lnTo>
                  <a:lnTo>
                    <a:pt x="222" y="1133"/>
                  </a:lnTo>
                  <a:lnTo>
                    <a:pt x="238" y="1166"/>
                  </a:lnTo>
                  <a:lnTo>
                    <a:pt x="258" y="1195"/>
                  </a:lnTo>
                  <a:lnTo>
                    <a:pt x="283" y="1220"/>
                  </a:lnTo>
                  <a:lnTo>
                    <a:pt x="312" y="1240"/>
                  </a:lnTo>
                  <a:lnTo>
                    <a:pt x="344" y="1255"/>
                  </a:lnTo>
                  <a:lnTo>
                    <a:pt x="379" y="1265"/>
                  </a:lnTo>
                  <a:lnTo>
                    <a:pt x="416" y="1268"/>
                  </a:lnTo>
                  <a:lnTo>
                    <a:pt x="2245" y="1268"/>
                  </a:lnTo>
                  <a:lnTo>
                    <a:pt x="2269" y="1270"/>
                  </a:lnTo>
                  <a:lnTo>
                    <a:pt x="2291" y="1279"/>
                  </a:lnTo>
                  <a:lnTo>
                    <a:pt x="2310" y="1291"/>
                  </a:lnTo>
                  <a:lnTo>
                    <a:pt x="2326" y="1307"/>
                  </a:lnTo>
                  <a:lnTo>
                    <a:pt x="2339" y="1326"/>
                  </a:lnTo>
                  <a:lnTo>
                    <a:pt x="2347" y="1349"/>
                  </a:lnTo>
                  <a:lnTo>
                    <a:pt x="2350" y="1373"/>
                  </a:lnTo>
                  <a:lnTo>
                    <a:pt x="2350" y="1551"/>
                  </a:lnTo>
                  <a:lnTo>
                    <a:pt x="2351" y="1562"/>
                  </a:lnTo>
                  <a:lnTo>
                    <a:pt x="2356" y="1570"/>
                  </a:lnTo>
                  <a:lnTo>
                    <a:pt x="2362" y="1576"/>
                  </a:lnTo>
                  <a:lnTo>
                    <a:pt x="2369" y="1580"/>
                  </a:lnTo>
                  <a:lnTo>
                    <a:pt x="2376" y="1582"/>
                  </a:lnTo>
                  <a:lnTo>
                    <a:pt x="2382" y="1582"/>
                  </a:lnTo>
                  <a:lnTo>
                    <a:pt x="2391" y="1581"/>
                  </a:lnTo>
                  <a:lnTo>
                    <a:pt x="2400" y="1577"/>
                  </a:lnTo>
                  <a:lnTo>
                    <a:pt x="3295" y="922"/>
                  </a:lnTo>
                  <a:lnTo>
                    <a:pt x="3304" y="913"/>
                  </a:lnTo>
                  <a:lnTo>
                    <a:pt x="3307" y="903"/>
                  </a:lnTo>
                  <a:lnTo>
                    <a:pt x="3308" y="896"/>
                  </a:lnTo>
                  <a:lnTo>
                    <a:pt x="3307" y="889"/>
                  </a:lnTo>
                  <a:lnTo>
                    <a:pt x="3304" y="880"/>
                  </a:lnTo>
                  <a:lnTo>
                    <a:pt x="3295" y="871"/>
                  </a:lnTo>
                  <a:lnTo>
                    <a:pt x="2400" y="216"/>
                  </a:lnTo>
                  <a:lnTo>
                    <a:pt x="2391" y="212"/>
                  </a:lnTo>
                  <a:lnTo>
                    <a:pt x="2382" y="210"/>
                  </a:lnTo>
                  <a:close/>
                  <a:moveTo>
                    <a:pt x="2382" y="0"/>
                  </a:moveTo>
                  <a:lnTo>
                    <a:pt x="2419" y="3"/>
                  </a:lnTo>
                  <a:lnTo>
                    <a:pt x="2456" y="12"/>
                  </a:lnTo>
                  <a:lnTo>
                    <a:pt x="2491" y="27"/>
                  </a:lnTo>
                  <a:lnTo>
                    <a:pt x="2524" y="48"/>
                  </a:lnTo>
                  <a:lnTo>
                    <a:pt x="3419" y="702"/>
                  </a:lnTo>
                  <a:lnTo>
                    <a:pt x="3449" y="726"/>
                  </a:lnTo>
                  <a:lnTo>
                    <a:pt x="3472" y="756"/>
                  </a:lnTo>
                  <a:lnTo>
                    <a:pt x="3492" y="787"/>
                  </a:lnTo>
                  <a:lnTo>
                    <a:pt x="3506" y="821"/>
                  </a:lnTo>
                  <a:lnTo>
                    <a:pt x="3515" y="858"/>
                  </a:lnTo>
                  <a:lnTo>
                    <a:pt x="3518" y="896"/>
                  </a:lnTo>
                  <a:lnTo>
                    <a:pt x="3515" y="935"/>
                  </a:lnTo>
                  <a:lnTo>
                    <a:pt x="3506" y="971"/>
                  </a:lnTo>
                  <a:lnTo>
                    <a:pt x="3492" y="1005"/>
                  </a:lnTo>
                  <a:lnTo>
                    <a:pt x="3472" y="1037"/>
                  </a:lnTo>
                  <a:lnTo>
                    <a:pt x="3449" y="1065"/>
                  </a:lnTo>
                  <a:lnTo>
                    <a:pt x="3419" y="1090"/>
                  </a:lnTo>
                  <a:lnTo>
                    <a:pt x="2524" y="1745"/>
                  </a:lnTo>
                  <a:lnTo>
                    <a:pt x="2491" y="1766"/>
                  </a:lnTo>
                  <a:lnTo>
                    <a:pt x="2456" y="1781"/>
                  </a:lnTo>
                  <a:lnTo>
                    <a:pt x="2419" y="1789"/>
                  </a:lnTo>
                  <a:lnTo>
                    <a:pt x="2382" y="1793"/>
                  </a:lnTo>
                  <a:lnTo>
                    <a:pt x="2343" y="1789"/>
                  </a:lnTo>
                  <a:lnTo>
                    <a:pt x="2306" y="1780"/>
                  </a:lnTo>
                  <a:lnTo>
                    <a:pt x="2271" y="1766"/>
                  </a:lnTo>
                  <a:lnTo>
                    <a:pt x="2239" y="1745"/>
                  </a:lnTo>
                  <a:lnTo>
                    <a:pt x="2211" y="1721"/>
                  </a:lnTo>
                  <a:lnTo>
                    <a:pt x="2187" y="1693"/>
                  </a:lnTo>
                  <a:lnTo>
                    <a:pt x="2168" y="1662"/>
                  </a:lnTo>
                  <a:lnTo>
                    <a:pt x="2153" y="1628"/>
                  </a:lnTo>
                  <a:lnTo>
                    <a:pt x="2144" y="1590"/>
                  </a:lnTo>
                  <a:lnTo>
                    <a:pt x="2141" y="1551"/>
                  </a:lnTo>
                  <a:lnTo>
                    <a:pt x="2141" y="1478"/>
                  </a:lnTo>
                  <a:lnTo>
                    <a:pt x="416" y="1478"/>
                  </a:lnTo>
                  <a:lnTo>
                    <a:pt x="364" y="1474"/>
                  </a:lnTo>
                  <a:lnTo>
                    <a:pt x="314" y="1465"/>
                  </a:lnTo>
                  <a:lnTo>
                    <a:pt x="266" y="1449"/>
                  </a:lnTo>
                  <a:lnTo>
                    <a:pt x="220" y="1429"/>
                  </a:lnTo>
                  <a:lnTo>
                    <a:pt x="178" y="1403"/>
                  </a:lnTo>
                  <a:lnTo>
                    <a:pt x="140" y="1373"/>
                  </a:lnTo>
                  <a:lnTo>
                    <a:pt x="105" y="1337"/>
                  </a:lnTo>
                  <a:lnTo>
                    <a:pt x="74" y="1299"/>
                  </a:lnTo>
                  <a:lnTo>
                    <a:pt x="49" y="1257"/>
                  </a:lnTo>
                  <a:lnTo>
                    <a:pt x="28" y="1212"/>
                  </a:lnTo>
                  <a:lnTo>
                    <a:pt x="13" y="1164"/>
                  </a:lnTo>
                  <a:lnTo>
                    <a:pt x="3" y="1114"/>
                  </a:lnTo>
                  <a:lnTo>
                    <a:pt x="0" y="1062"/>
                  </a:lnTo>
                  <a:lnTo>
                    <a:pt x="0" y="731"/>
                  </a:lnTo>
                  <a:lnTo>
                    <a:pt x="3" y="679"/>
                  </a:lnTo>
                  <a:lnTo>
                    <a:pt x="13" y="628"/>
                  </a:lnTo>
                  <a:lnTo>
                    <a:pt x="28" y="581"/>
                  </a:lnTo>
                  <a:lnTo>
                    <a:pt x="49" y="535"/>
                  </a:lnTo>
                  <a:lnTo>
                    <a:pt x="74" y="493"/>
                  </a:lnTo>
                  <a:lnTo>
                    <a:pt x="105" y="455"/>
                  </a:lnTo>
                  <a:lnTo>
                    <a:pt x="140" y="420"/>
                  </a:lnTo>
                  <a:lnTo>
                    <a:pt x="178" y="390"/>
                  </a:lnTo>
                  <a:lnTo>
                    <a:pt x="220" y="364"/>
                  </a:lnTo>
                  <a:lnTo>
                    <a:pt x="266" y="343"/>
                  </a:lnTo>
                  <a:lnTo>
                    <a:pt x="314" y="328"/>
                  </a:lnTo>
                  <a:lnTo>
                    <a:pt x="364" y="319"/>
                  </a:lnTo>
                  <a:lnTo>
                    <a:pt x="416" y="315"/>
                  </a:lnTo>
                  <a:lnTo>
                    <a:pt x="2141" y="315"/>
                  </a:lnTo>
                  <a:lnTo>
                    <a:pt x="2141" y="242"/>
                  </a:lnTo>
                  <a:lnTo>
                    <a:pt x="2144" y="202"/>
                  </a:lnTo>
                  <a:lnTo>
                    <a:pt x="2153" y="165"/>
                  </a:lnTo>
                  <a:lnTo>
                    <a:pt x="2168" y="131"/>
                  </a:lnTo>
                  <a:lnTo>
                    <a:pt x="2187" y="100"/>
                  </a:lnTo>
                  <a:lnTo>
                    <a:pt x="2211" y="71"/>
                  </a:lnTo>
                  <a:lnTo>
                    <a:pt x="2239" y="47"/>
                  </a:lnTo>
                  <a:lnTo>
                    <a:pt x="2271" y="27"/>
                  </a:lnTo>
                  <a:lnTo>
                    <a:pt x="2306" y="13"/>
                  </a:lnTo>
                  <a:lnTo>
                    <a:pt x="2343" y="3"/>
                  </a:lnTo>
                  <a:lnTo>
                    <a:pt x="23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6297184" y="1912314"/>
            <a:ext cx="523875" cy="563563"/>
            <a:chOff x="6297613" y="1911350"/>
            <a:chExt cx="523875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9" name="Freeform 61"/>
            <p:cNvSpPr>
              <a:spLocks noEditPoints="1"/>
            </p:cNvSpPr>
            <p:nvPr/>
          </p:nvSpPr>
          <p:spPr bwMode="auto">
            <a:xfrm>
              <a:off x="6297613" y="2312988"/>
              <a:ext cx="230188" cy="161925"/>
            </a:xfrm>
            <a:custGeom>
              <a:avLst/>
              <a:gdLst>
                <a:gd name="T0" fmla="*/ 670 w 1453"/>
                <a:gd name="T1" fmla="*/ 209 h 1023"/>
                <a:gd name="T2" fmla="*/ 562 w 1453"/>
                <a:gd name="T3" fmla="*/ 232 h 1023"/>
                <a:gd name="T4" fmla="*/ 464 w 1453"/>
                <a:gd name="T5" fmla="*/ 277 h 1023"/>
                <a:gd name="T6" fmla="*/ 377 w 1453"/>
                <a:gd name="T7" fmla="*/ 340 h 1023"/>
                <a:gd name="T8" fmla="*/ 305 w 1453"/>
                <a:gd name="T9" fmla="*/ 419 h 1023"/>
                <a:gd name="T10" fmla="*/ 251 w 1453"/>
                <a:gd name="T11" fmla="*/ 512 h 1023"/>
                <a:gd name="T12" fmla="*/ 217 w 1453"/>
                <a:gd name="T13" fmla="*/ 616 h 1023"/>
                <a:gd name="T14" fmla="*/ 205 w 1453"/>
                <a:gd name="T15" fmla="*/ 728 h 1023"/>
                <a:gd name="T16" fmla="*/ 217 w 1453"/>
                <a:gd name="T17" fmla="*/ 773 h 1023"/>
                <a:gd name="T18" fmla="*/ 250 w 1453"/>
                <a:gd name="T19" fmla="*/ 807 h 1023"/>
                <a:gd name="T20" fmla="*/ 297 w 1453"/>
                <a:gd name="T21" fmla="*/ 819 h 1023"/>
                <a:gd name="T22" fmla="*/ 1181 w 1453"/>
                <a:gd name="T23" fmla="*/ 816 h 1023"/>
                <a:gd name="T24" fmla="*/ 1222 w 1453"/>
                <a:gd name="T25" fmla="*/ 793 h 1023"/>
                <a:gd name="T26" fmla="*/ 1245 w 1453"/>
                <a:gd name="T27" fmla="*/ 752 h 1023"/>
                <a:gd name="T28" fmla="*/ 1246 w 1453"/>
                <a:gd name="T29" fmla="*/ 671 h 1023"/>
                <a:gd name="T30" fmla="*/ 1222 w 1453"/>
                <a:gd name="T31" fmla="*/ 563 h 1023"/>
                <a:gd name="T32" fmla="*/ 1177 w 1453"/>
                <a:gd name="T33" fmla="*/ 464 h 1023"/>
                <a:gd name="T34" fmla="*/ 1114 w 1453"/>
                <a:gd name="T35" fmla="*/ 378 h 1023"/>
                <a:gd name="T36" fmla="*/ 1034 w 1453"/>
                <a:gd name="T37" fmla="*/ 306 h 1023"/>
                <a:gd name="T38" fmla="*/ 942 w 1453"/>
                <a:gd name="T39" fmla="*/ 252 h 1023"/>
                <a:gd name="T40" fmla="*/ 838 w 1453"/>
                <a:gd name="T41" fmla="*/ 217 h 1023"/>
                <a:gd name="T42" fmla="*/ 727 w 1453"/>
                <a:gd name="T43" fmla="*/ 205 h 1023"/>
                <a:gd name="T44" fmla="*/ 796 w 1453"/>
                <a:gd name="T45" fmla="*/ 5 h 1023"/>
                <a:gd name="T46" fmla="*/ 930 w 1453"/>
                <a:gd name="T47" fmla="*/ 30 h 1023"/>
                <a:gd name="T48" fmla="*/ 1054 w 1453"/>
                <a:gd name="T49" fmla="*/ 79 h 1023"/>
                <a:gd name="T50" fmla="*/ 1166 w 1453"/>
                <a:gd name="T51" fmla="*/ 149 h 1023"/>
                <a:gd name="T52" fmla="*/ 1262 w 1453"/>
                <a:gd name="T53" fmla="*/ 238 h 1023"/>
                <a:gd name="T54" fmla="*/ 1342 w 1453"/>
                <a:gd name="T55" fmla="*/ 343 h 1023"/>
                <a:gd name="T56" fmla="*/ 1402 w 1453"/>
                <a:gd name="T57" fmla="*/ 460 h 1023"/>
                <a:gd name="T58" fmla="*/ 1440 w 1453"/>
                <a:gd name="T59" fmla="*/ 590 h 1023"/>
                <a:gd name="T60" fmla="*/ 1453 w 1453"/>
                <a:gd name="T61" fmla="*/ 728 h 1023"/>
                <a:gd name="T62" fmla="*/ 1440 w 1453"/>
                <a:gd name="T63" fmla="*/ 813 h 1023"/>
                <a:gd name="T64" fmla="*/ 1406 w 1453"/>
                <a:gd name="T65" fmla="*/ 889 h 1023"/>
                <a:gd name="T66" fmla="*/ 1351 w 1453"/>
                <a:gd name="T67" fmla="*/ 951 h 1023"/>
                <a:gd name="T68" fmla="*/ 1282 w 1453"/>
                <a:gd name="T69" fmla="*/ 995 h 1023"/>
                <a:gd name="T70" fmla="*/ 1201 w 1453"/>
                <a:gd name="T71" fmla="*/ 1020 h 1023"/>
                <a:gd name="T72" fmla="*/ 297 w 1453"/>
                <a:gd name="T73" fmla="*/ 1023 h 1023"/>
                <a:gd name="T74" fmla="*/ 211 w 1453"/>
                <a:gd name="T75" fmla="*/ 1010 h 1023"/>
                <a:gd name="T76" fmla="*/ 136 w 1453"/>
                <a:gd name="T77" fmla="*/ 976 h 1023"/>
                <a:gd name="T78" fmla="*/ 73 w 1453"/>
                <a:gd name="T79" fmla="*/ 922 h 1023"/>
                <a:gd name="T80" fmla="*/ 28 w 1453"/>
                <a:gd name="T81" fmla="*/ 852 h 1023"/>
                <a:gd name="T82" fmla="*/ 3 w 1453"/>
                <a:gd name="T83" fmla="*/ 771 h 1023"/>
                <a:gd name="T84" fmla="*/ 4 w 1453"/>
                <a:gd name="T85" fmla="*/ 658 h 1023"/>
                <a:gd name="T86" fmla="*/ 29 w 1453"/>
                <a:gd name="T87" fmla="*/ 524 h 1023"/>
                <a:gd name="T88" fmla="*/ 79 w 1453"/>
                <a:gd name="T89" fmla="*/ 400 h 1023"/>
                <a:gd name="T90" fmla="*/ 149 w 1453"/>
                <a:gd name="T91" fmla="*/ 289 h 1023"/>
                <a:gd name="T92" fmla="*/ 237 w 1453"/>
                <a:gd name="T93" fmla="*/ 191 h 1023"/>
                <a:gd name="T94" fmla="*/ 342 w 1453"/>
                <a:gd name="T95" fmla="*/ 112 h 1023"/>
                <a:gd name="T96" fmla="*/ 459 w 1453"/>
                <a:gd name="T97" fmla="*/ 52 h 1023"/>
                <a:gd name="T98" fmla="*/ 589 w 1453"/>
                <a:gd name="T99" fmla="*/ 14 h 1023"/>
                <a:gd name="T100" fmla="*/ 727 w 1453"/>
                <a:gd name="T101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53" h="1023">
                  <a:moveTo>
                    <a:pt x="727" y="205"/>
                  </a:moveTo>
                  <a:lnTo>
                    <a:pt x="670" y="209"/>
                  </a:lnTo>
                  <a:lnTo>
                    <a:pt x="615" y="217"/>
                  </a:lnTo>
                  <a:lnTo>
                    <a:pt x="562" y="232"/>
                  </a:lnTo>
                  <a:lnTo>
                    <a:pt x="511" y="252"/>
                  </a:lnTo>
                  <a:lnTo>
                    <a:pt x="464" y="277"/>
                  </a:lnTo>
                  <a:lnTo>
                    <a:pt x="418" y="306"/>
                  </a:lnTo>
                  <a:lnTo>
                    <a:pt x="377" y="340"/>
                  </a:lnTo>
                  <a:lnTo>
                    <a:pt x="340" y="378"/>
                  </a:lnTo>
                  <a:lnTo>
                    <a:pt x="305" y="419"/>
                  </a:lnTo>
                  <a:lnTo>
                    <a:pt x="276" y="464"/>
                  </a:lnTo>
                  <a:lnTo>
                    <a:pt x="251" y="512"/>
                  </a:lnTo>
                  <a:lnTo>
                    <a:pt x="232" y="563"/>
                  </a:lnTo>
                  <a:lnTo>
                    <a:pt x="217" y="616"/>
                  </a:lnTo>
                  <a:lnTo>
                    <a:pt x="208" y="671"/>
                  </a:lnTo>
                  <a:lnTo>
                    <a:pt x="205" y="728"/>
                  </a:lnTo>
                  <a:lnTo>
                    <a:pt x="208" y="752"/>
                  </a:lnTo>
                  <a:lnTo>
                    <a:pt x="217" y="773"/>
                  </a:lnTo>
                  <a:lnTo>
                    <a:pt x="232" y="793"/>
                  </a:lnTo>
                  <a:lnTo>
                    <a:pt x="250" y="807"/>
                  </a:lnTo>
                  <a:lnTo>
                    <a:pt x="272" y="816"/>
                  </a:lnTo>
                  <a:lnTo>
                    <a:pt x="297" y="819"/>
                  </a:lnTo>
                  <a:lnTo>
                    <a:pt x="1156" y="819"/>
                  </a:lnTo>
                  <a:lnTo>
                    <a:pt x="1181" y="816"/>
                  </a:lnTo>
                  <a:lnTo>
                    <a:pt x="1203" y="807"/>
                  </a:lnTo>
                  <a:lnTo>
                    <a:pt x="1222" y="793"/>
                  </a:lnTo>
                  <a:lnTo>
                    <a:pt x="1236" y="773"/>
                  </a:lnTo>
                  <a:lnTo>
                    <a:pt x="1245" y="752"/>
                  </a:lnTo>
                  <a:lnTo>
                    <a:pt x="1248" y="728"/>
                  </a:lnTo>
                  <a:lnTo>
                    <a:pt x="1246" y="671"/>
                  </a:lnTo>
                  <a:lnTo>
                    <a:pt x="1236" y="616"/>
                  </a:lnTo>
                  <a:lnTo>
                    <a:pt x="1222" y="563"/>
                  </a:lnTo>
                  <a:lnTo>
                    <a:pt x="1202" y="512"/>
                  </a:lnTo>
                  <a:lnTo>
                    <a:pt x="1177" y="464"/>
                  </a:lnTo>
                  <a:lnTo>
                    <a:pt x="1148" y="419"/>
                  </a:lnTo>
                  <a:lnTo>
                    <a:pt x="1114" y="378"/>
                  </a:lnTo>
                  <a:lnTo>
                    <a:pt x="1077" y="340"/>
                  </a:lnTo>
                  <a:lnTo>
                    <a:pt x="1034" y="306"/>
                  </a:lnTo>
                  <a:lnTo>
                    <a:pt x="990" y="277"/>
                  </a:lnTo>
                  <a:lnTo>
                    <a:pt x="942" y="252"/>
                  </a:lnTo>
                  <a:lnTo>
                    <a:pt x="891" y="232"/>
                  </a:lnTo>
                  <a:lnTo>
                    <a:pt x="838" y="217"/>
                  </a:lnTo>
                  <a:lnTo>
                    <a:pt x="783" y="209"/>
                  </a:lnTo>
                  <a:lnTo>
                    <a:pt x="727" y="205"/>
                  </a:lnTo>
                  <a:close/>
                  <a:moveTo>
                    <a:pt x="727" y="0"/>
                  </a:moveTo>
                  <a:lnTo>
                    <a:pt x="796" y="5"/>
                  </a:lnTo>
                  <a:lnTo>
                    <a:pt x="864" y="14"/>
                  </a:lnTo>
                  <a:lnTo>
                    <a:pt x="930" y="30"/>
                  </a:lnTo>
                  <a:lnTo>
                    <a:pt x="993" y="52"/>
                  </a:lnTo>
                  <a:lnTo>
                    <a:pt x="1054" y="79"/>
                  </a:lnTo>
                  <a:lnTo>
                    <a:pt x="1112" y="112"/>
                  </a:lnTo>
                  <a:lnTo>
                    <a:pt x="1166" y="149"/>
                  </a:lnTo>
                  <a:lnTo>
                    <a:pt x="1216" y="191"/>
                  </a:lnTo>
                  <a:lnTo>
                    <a:pt x="1262" y="238"/>
                  </a:lnTo>
                  <a:lnTo>
                    <a:pt x="1304" y="289"/>
                  </a:lnTo>
                  <a:lnTo>
                    <a:pt x="1342" y="343"/>
                  </a:lnTo>
                  <a:lnTo>
                    <a:pt x="1374" y="400"/>
                  </a:lnTo>
                  <a:lnTo>
                    <a:pt x="1402" y="460"/>
                  </a:lnTo>
                  <a:lnTo>
                    <a:pt x="1424" y="524"/>
                  </a:lnTo>
                  <a:lnTo>
                    <a:pt x="1440" y="590"/>
                  </a:lnTo>
                  <a:lnTo>
                    <a:pt x="1450" y="658"/>
                  </a:lnTo>
                  <a:lnTo>
                    <a:pt x="1453" y="728"/>
                  </a:lnTo>
                  <a:lnTo>
                    <a:pt x="1450" y="771"/>
                  </a:lnTo>
                  <a:lnTo>
                    <a:pt x="1440" y="813"/>
                  </a:lnTo>
                  <a:lnTo>
                    <a:pt x="1425" y="852"/>
                  </a:lnTo>
                  <a:lnTo>
                    <a:pt x="1406" y="889"/>
                  </a:lnTo>
                  <a:lnTo>
                    <a:pt x="1380" y="922"/>
                  </a:lnTo>
                  <a:lnTo>
                    <a:pt x="1351" y="951"/>
                  </a:lnTo>
                  <a:lnTo>
                    <a:pt x="1318" y="976"/>
                  </a:lnTo>
                  <a:lnTo>
                    <a:pt x="1282" y="995"/>
                  </a:lnTo>
                  <a:lnTo>
                    <a:pt x="1243" y="1010"/>
                  </a:lnTo>
                  <a:lnTo>
                    <a:pt x="1201" y="1020"/>
                  </a:lnTo>
                  <a:lnTo>
                    <a:pt x="1156" y="1023"/>
                  </a:lnTo>
                  <a:lnTo>
                    <a:pt x="297" y="1023"/>
                  </a:lnTo>
                  <a:lnTo>
                    <a:pt x="252" y="1020"/>
                  </a:lnTo>
                  <a:lnTo>
                    <a:pt x="211" y="1010"/>
                  </a:lnTo>
                  <a:lnTo>
                    <a:pt x="171" y="995"/>
                  </a:lnTo>
                  <a:lnTo>
                    <a:pt x="136" y="976"/>
                  </a:lnTo>
                  <a:lnTo>
                    <a:pt x="102" y="951"/>
                  </a:lnTo>
                  <a:lnTo>
                    <a:pt x="73" y="922"/>
                  </a:lnTo>
                  <a:lnTo>
                    <a:pt x="48" y="889"/>
                  </a:lnTo>
                  <a:lnTo>
                    <a:pt x="28" y="852"/>
                  </a:lnTo>
                  <a:lnTo>
                    <a:pt x="13" y="813"/>
                  </a:lnTo>
                  <a:lnTo>
                    <a:pt x="3" y="771"/>
                  </a:lnTo>
                  <a:lnTo>
                    <a:pt x="0" y="728"/>
                  </a:lnTo>
                  <a:lnTo>
                    <a:pt x="4" y="658"/>
                  </a:lnTo>
                  <a:lnTo>
                    <a:pt x="14" y="590"/>
                  </a:lnTo>
                  <a:lnTo>
                    <a:pt x="29" y="524"/>
                  </a:lnTo>
                  <a:lnTo>
                    <a:pt x="52" y="460"/>
                  </a:lnTo>
                  <a:lnTo>
                    <a:pt x="79" y="400"/>
                  </a:lnTo>
                  <a:lnTo>
                    <a:pt x="111" y="343"/>
                  </a:lnTo>
                  <a:lnTo>
                    <a:pt x="149" y="289"/>
                  </a:lnTo>
                  <a:lnTo>
                    <a:pt x="191" y="238"/>
                  </a:lnTo>
                  <a:lnTo>
                    <a:pt x="237" y="191"/>
                  </a:lnTo>
                  <a:lnTo>
                    <a:pt x="288" y="149"/>
                  </a:lnTo>
                  <a:lnTo>
                    <a:pt x="342" y="112"/>
                  </a:lnTo>
                  <a:lnTo>
                    <a:pt x="399" y="79"/>
                  </a:lnTo>
                  <a:lnTo>
                    <a:pt x="459" y="52"/>
                  </a:lnTo>
                  <a:lnTo>
                    <a:pt x="523" y="30"/>
                  </a:lnTo>
                  <a:lnTo>
                    <a:pt x="589" y="14"/>
                  </a:lnTo>
                  <a:lnTo>
                    <a:pt x="657" y="5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62"/>
            <p:cNvSpPr>
              <a:spLocks noEditPoints="1"/>
            </p:cNvSpPr>
            <p:nvPr/>
          </p:nvSpPr>
          <p:spPr bwMode="auto">
            <a:xfrm>
              <a:off x="6324601" y="2166938"/>
              <a:ext cx="176213" cy="177800"/>
            </a:xfrm>
            <a:custGeom>
              <a:avLst/>
              <a:gdLst>
                <a:gd name="T0" fmla="*/ 509 w 1115"/>
                <a:gd name="T1" fmla="*/ 208 h 1115"/>
                <a:gd name="T2" fmla="*/ 421 w 1115"/>
                <a:gd name="T3" fmla="*/ 232 h 1115"/>
                <a:gd name="T4" fmla="*/ 342 w 1115"/>
                <a:gd name="T5" fmla="*/ 279 h 1115"/>
                <a:gd name="T6" fmla="*/ 279 w 1115"/>
                <a:gd name="T7" fmla="*/ 342 h 1115"/>
                <a:gd name="T8" fmla="*/ 233 w 1115"/>
                <a:gd name="T9" fmla="*/ 421 h 1115"/>
                <a:gd name="T10" fmla="*/ 208 w 1115"/>
                <a:gd name="T11" fmla="*/ 510 h 1115"/>
                <a:gd name="T12" fmla="*/ 208 w 1115"/>
                <a:gd name="T13" fmla="*/ 606 h 1115"/>
                <a:gd name="T14" fmla="*/ 233 w 1115"/>
                <a:gd name="T15" fmla="*/ 695 h 1115"/>
                <a:gd name="T16" fmla="*/ 279 w 1115"/>
                <a:gd name="T17" fmla="*/ 773 h 1115"/>
                <a:gd name="T18" fmla="*/ 342 w 1115"/>
                <a:gd name="T19" fmla="*/ 837 h 1115"/>
                <a:gd name="T20" fmla="*/ 421 w 1115"/>
                <a:gd name="T21" fmla="*/ 883 h 1115"/>
                <a:gd name="T22" fmla="*/ 509 w 1115"/>
                <a:gd name="T23" fmla="*/ 907 h 1115"/>
                <a:gd name="T24" fmla="*/ 605 w 1115"/>
                <a:gd name="T25" fmla="*/ 907 h 1115"/>
                <a:gd name="T26" fmla="*/ 695 w 1115"/>
                <a:gd name="T27" fmla="*/ 883 h 1115"/>
                <a:gd name="T28" fmla="*/ 773 w 1115"/>
                <a:gd name="T29" fmla="*/ 837 h 1115"/>
                <a:gd name="T30" fmla="*/ 836 w 1115"/>
                <a:gd name="T31" fmla="*/ 773 h 1115"/>
                <a:gd name="T32" fmla="*/ 883 w 1115"/>
                <a:gd name="T33" fmla="*/ 695 h 1115"/>
                <a:gd name="T34" fmla="*/ 906 w 1115"/>
                <a:gd name="T35" fmla="*/ 606 h 1115"/>
                <a:gd name="T36" fmla="*/ 906 w 1115"/>
                <a:gd name="T37" fmla="*/ 510 h 1115"/>
                <a:gd name="T38" fmla="*/ 883 w 1115"/>
                <a:gd name="T39" fmla="*/ 421 h 1115"/>
                <a:gd name="T40" fmla="*/ 836 w 1115"/>
                <a:gd name="T41" fmla="*/ 342 h 1115"/>
                <a:gd name="T42" fmla="*/ 773 w 1115"/>
                <a:gd name="T43" fmla="*/ 279 h 1115"/>
                <a:gd name="T44" fmla="*/ 695 w 1115"/>
                <a:gd name="T45" fmla="*/ 232 h 1115"/>
                <a:gd name="T46" fmla="*/ 605 w 1115"/>
                <a:gd name="T47" fmla="*/ 208 h 1115"/>
                <a:gd name="T48" fmla="*/ 558 w 1115"/>
                <a:gd name="T49" fmla="*/ 0 h 1115"/>
                <a:gd name="T50" fmla="*/ 677 w 1115"/>
                <a:gd name="T51" fmla="*/ 13 h 1115"/>
                <a:gd name="T52" fmla="*/ 788 w 1115"/>
                <a:gd name="T53" fmla="*/ 50 h 1115"/>
                <a:gd name="T54" fmla="*/ 886 w 1115"/>
                <a:gd name="T55" fmla="*/ 108 h 1115"/>
                <a:gd name="T56" fmla="*/ 971 w 1115"/>
                <a:gd name="T57" fmla="*/ 185 h 1115"/>
                <a:gd name="T58" fmla="*/ 1038 w 1115"/>
                <a:gd name="T59" fmla="*/ 276 h 1115"/>
                <a:gd name="T60" fmla="*/ 1087 w 1115"/>
                <a:gd name="T61" fmla="*/ 382 h 1115"/>
                <a:gd name="T62" fmla="*/ 1111 w 1115"/>
                <a:gd name="T63" fmla="*/ 497 h 1115"/>
                <a:gd name="T64" fmla="*/ 1111 w 1115"/>
                <a:gd name="T65" fmla="*/ 619 h 1115"/>
                <a:gd name="T66" fmla="*/ 1087 w 1115"/>
                <a:gd name="T67" fmla="*/ 734 h 1115"/>
                <a:gd name="T68" fmla="*/ 1038 w 1115"/>
                <a:gd name="T69" fmla="*/ 839 h 1115"/>
                <a:gd name="T70" fmla="*/ 971 w 1115"/>
                <a:gd name="T71" fmla="*/ 930 h 1115"/>
                <a:gd name="T72" fmla="*/ 886 w 1115"/>
                <a:gd name="T73" fmla="*/ 1007 h 1115"/>
                <a:gd name="T74" fmla="*/ 788 w 1115"/>
                <a:gd name="T75" fmla="*/ 1065 h 1115"/>
                <a:gd name="T76" fmla="*/ 677 w 1115"/>
                <a:gd name="T77" fmla="*/ 1102 h 1115"/>
                <a:gd name="T78" fmla="*/ 558 w 1115"/>
                <a:gd name="T79" fmla="*/ 1115 h 1115"/>
                <a:gd name="T80" fmla="*/ 438 w 1115"/>
                <a:gd name="T81" fmla="*/ 1102 h 1115"/>
                <a:gd name="T82" fmla="*/ 328 w 1115"/>
                <a:gd name="T83" fmla="*/ 1065 h 1115"/>
                <a:gd name="T84" fmla="*/ 229 w 1115"/>
                <a:gd name="T85" fmla="*/ 1007 h 1115"/>
                <a:gd name="T86" fmla="*/ 145 w 1115"/>
                <a:gd name="T87" fmla="*/ 930 h 1115"/>
                <a:gd name="T88" fmla="*/ 77 w 1115"/>
                <a:gd name="T89" fmla="*/ 839 h 1115"/>
                <a:gd name="T90" fmla="*/ 29 w 1115"/>
                <a:gd name="T91" fmla="*/ 734 h 1115"/>
                <a:gd name="T92" fmla="*/ 4 w 1115"/>
                <a:gd name="T93" fmla="*/ 619 h 1115"/>
                <a:gd name="T94" fmla="*/ 4 w 1115"/>
                <a:gd name="T95" fmla="*/ 497 h 1115"/>
                <a:gd name="T96" fmla="*/ 29 w 1115"/>
                <a:gd name="T97" fmla="*/ 382 h 1115"/>
                <a:gd name="T98" fmla="*/ 77 w 1115"/>
                <a:gd name="T99" fmla="*/ 276 h 1115"/>
                <a:gd name="T100" fmla="*/ 145 w 1115"/>
                <a:gd name="T101" fmla="*/ 185 h 1115"/>
                <a:gd name="T102" fmla="*/ 229 w 1115"/>
                <a:gd name="T103" fmla="*/ 108 h 1115"/>
                <a:gd name="T104" fmla="*/ 328 w 1115"/>
                <a:gd name="T105" fmla="*/ 50 h 1115"/>
                <a:gd name="T106" fmla="*/ 438 w 1115"/>
                <a:gd name="T107" fmla="*/ 13 h 1115"/>
                <a:gd name="T108" fmla="*/ 558 w 1115"/>
                <a:gd name="T10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5" h="1115">
                  <a:moveTo>
                    <a:pt x="558" y="205"/>
                  </a:moveTo>
                  <a:lnTo>
                    <a:pt x="509" y="208"/>
                  </a:lnTo>
                  <a:lnTo>
                    <a:pt x="464" y="217"/>
                  </a:lnTo>
                  <a:lnTo>
                    <a:pt x="421" y="232"/>
                  </a:lnTo>
                  <a:lnTo>
                    <a:pt x="380" y="253"/>
                  </a:lnTo>
                  <a:lnTo>
                    <a:pt x="342" y="279"/>
                  </a:lnTo>
                  <a:lnTo>
                    <a:pt x="309" y="309"/>
                  </a:lnTo>
                  <a:lnTo>
                    <a:pt x="279" y="342"/>
                  </a:lnTo>
                  <a:lnTo>
                    <a:pt x="253" y="380"/>
                  </a:lnTo>
                  <a:lnTo>
                    <a:pt x="233" y="421"/>
                  </a:lnTo>
                  <a:lnTo>
                    <a:pt x="217" y="464"/>
                  </a:lnTo>
                  <a:lnTo>
                    <a:pt x="208" y="510"/>
                  </a:lnTo>
                  <a:lnTo>
                    <a:pt x="205" y="558"/>
                  </a:lnTo>
                  <a:lnTo>
                    <a:pt x="208" y="606"/>
                  </a:lnTo>
                  <a:lnTo>
                    <a:pt x="217" y="651"/>
                  </a:lnTo>
                  <a:lnTo>
                    <a:pt x="233" y="695"/>
                  </a:lnTo>
                  <a:lnTo>
                    <a:pt x="253" y="735"/>
                  </a:lnTo>
                  <a:lnTo>
                    <a:pt x="279" y="773"/>
                  </a:lnTo>
                  <a:lnTo>
                    <a:pt x="309" y="807"/>
                  </a:lnTo>
                  <a:lnTo>
                    <a:pt x="342" y="837"/>
                  </a:lnTo>
                  <a:lnTo>
                    <a:pt x="380" y="862"/>
                  </a:lnTo>
                  <a:lnTo>
                    <a:pt x="421" y="883"/>
                  </a:lnTo>
                  <a:lnTo>
                    <a:pt x="464" y="898"/>
                  </a:lnTo>
                  <a:lnTo>
                    <a:pt x="509" y="907"/>
                  </a:lnTo>
                  <a:lnTo>
                    <a:pt x="558" y="910"/>
                  </a:lnTo>
                  <a:lnTo>
                    <a:pt x="605" y="907"/>
                  </a:lnTo>
                  <a:lnTo>
                    <a:pt x="651" y="898"/>
                  </a:lnTo>
                  <a:lnTo>
                    <a:pt x="695" y="883"/>
                  </a:lnTo>
                  <a:lnTo>
                    <a:pt x="735" y="862"/>
                  </a:lnTo>
                  <a:lnTo>
                    <a:pt x="773" y="837"/>
                  </a:lnTo>
                  <a:lnTo>
                    <a:pt x="807" y="807"/>
                  </a:lnTo>
                  <a:lnTo>
                    <a:pt x="836" y="773"/>
                  </a:lnTo>
                  <a:lnTo>
                    <a:pt x="862" y="735"/>
                  </a:lnTo>
                  <a:lnTo>
                    <a:pt x="883" y="695"/>
                  </a:lnTo>
                  <a:lnTo>
                    <a:pt x="898" y="651"/>
                  </a:lnTo>
                  <a:lnTo>
                    <a:pt x="906" y="606"/>
                  </a:lnTo>
                  <a:lnTo>
                    <a:pt x="910" y="558"/>
                  </a:lnTo>
                  <a:lnTo>
                    <a:pt x="906" y="510"/>
                  </a:lnTo>
                  <a:lnTo>
                    <a:pt x="898" y="464"/>
                  </a:lnTo>
                  <a:lnTo>
                    <a:pt x="883" y="421"/>
                  </a:lnTo>
                  <a:lnTo>
                    <a:pt x="862" y="380"/>
                  </a:lnTo>
                  <a:lnTo>
                    <a:pt x="836" y="342"/>
                  </a:lnTo>
                  <a:lnTo>
                    <a:pt x="807" y="309"/>
                  </a:lnTo>
                  <a:lnTo>
                    <a:pt x="773" y="279"/>
                  </a:lnTo>
                  <a:lnTo>
                    <a:pt x="735" y="253"/>
                  </a:lnTo>
                  <a:lnTo>
                    <a:pt x="695" y="232"/>
                  </a:lnTo>
                  <a:lnTo>
                    <a:pt x="651" y="217"/>
                  </a:lnTo>
                  <a:lnTo>
                    <a:pt x="605" y="208"/>
                  </a:lnTo>
                  <a:lnTo>
                    <a:pt x="558" y="205"/>
                  </a:lnTo>
                  <a:close/>
                  <a:moveTo>
                    <a:pt x="558" y="0"/>
                  </a:moveTo>
                  <a:lnTo>
                    <a:pt x="618" y="3"/>
                  </a:lnTo>
                  <a:lnTo>
                    <a:pt x="677" y="13"/>
                  </a:lnTo>
                  <a:lnTo>
                    <a:pt x="734" y="29"/>
                  </a:lnTo>
                  <a:lnTo>
                    <a:pt x="788" y="50"/>
                  </a:lnTo>
                  <a:lnTo>
                    <a:pt x="839" y="77"/>
                  </a:lnTo>
                  <a:lnTo>
                    <a:pt x="886" y="108"/>
                  </a:lnTo>
                  <a:lnTo>
                    <a:pt x="930" y="145"/>
                  </a:lnTo>
                  <a:lnTo>
                    <a:pt x="971" y="185"/>
                  </a:lnTo>
                  <a:lnTo>
                    <a:pt x="1007" y="229"/>
                  </a:lnTo>
                  <a:lnTo>
                    <a:pt x="1038" y="276"/>
                  </a:lnTo>
                  <a:lnTo>
                    <a:pt x="1065" y="328"/>
                  </a:lnTo>
                  <a:lnTo>
                    <a:pt x="1087" y="382"/>
                  </a:lnTo>
                  <a:lnTo>
                    <a:pt x="1102" y="438"/>
                  </a:lnTo>
                  <a:lnTo>
                    <a:pt x="1111" y="497"/>
                  </a:lnTo>
                  <a:lnTo>
                    <a:pt x="1115" y="558"/>
                  </a:lnTo>
                  <a:lnTo>
                    <a:pt x="1111" y="619"/>
                  </a:lnTo>
                  <a:lnTo>
                    <a:pt x="1102" y="677"/>
                  </a:lnTo>
                  <a:lnTo>
                    <a:pt x="1087" y="734"/>
                  </a:lnTo>
                  <a:lnTo>
                    <a:pt x="1065" y="788"/>
                  </a:lnTo>
                  <a:lnTo>
                    <a:pt x="1038" y="839"/>
                  </a:lnTo>
                  <a:lnTo>
                    <a:pt x="1007" y="886"/>
                  </a:lnTo>
                  <a:lnTo>
                    <a:pt x="971" y="930"/>
                  </a:lnTo>
                  <a:lnTo>
                    <a:pt x="930" y="971"/>
                  </a:lnTo>
                  <a:lnTo>
                    <a:pt x="886" y="1007"/>
                  </a:lnTo>
                  <a:lnTo>
                    <a:pt x="839" y="1038"/>
                  </a:lnTo>
                  <a:lnTo>
                    <a:pt x="788" y="1065"/>
                  </a:lnTo>
                  <a:lnTo>
                    <a:pt x="734" y="1086"/>
                  </a:lnTo>
                  <a:lnTo>
                    <a:pt x="677" y="1102"/>
                  </a:lnTo>
                  <a:lnTo>
                    <a:pt x="618" y="1112"/>
                  </a:lnTo>
                  <a:lnTo>
                    <a:pt x="558" y="1115"/>
                  </a:lnTo>
                  <a:lnTo>
                    <a:pt x="497" y="1112"/>
                  </a:lnTo>
                  <a:lnTo>
                    <a:pt x="438" y="1102"/>
                  </a:lnTo>
                  <a:lnTo>
                    <a:pt x="382" y="1086"/>
                  </a:lnTo>
                  <a:lnTo>
                    <a:pt x="328" y="1065"/>
                  </a:lnTo>
                  <a:lnTo>
                    <a:pt x="276" y="1038"/>
                  </a:lnTo>
                  <a:lnTo>
                    <a:pt x="229" y="1007"/>
                  </a:lnTo>
                  <a:lnTo>
                    <a:pt x="185" y="971"/>
                  </a:lnTo>
                  <a:lnTo>
                    <a:pt x="145" y="930"/>
                  </a:lnTo>
                  <a:lnTo>
                    <a:pt x="108" y="886"/>
                  </a:lnTo>
                  <a:lnTo>
                    <a:pt x="77" y="839"/>
                  </a:lnTo>
                  <a:lnTo>
                    <a:pt x="50" y="788"/>
                  </a:lnTo>
                  <a:lnTo>
                    <a:pt x="29" y="734"/>
                  </a:lnTo>
                  <a:lnTo>
                    <a:pt x="13" y="677"/>
                  </a:lnTo>
                  <a:lnTo>
                    <a:pt x="4" y="619"/>
                  </a:lnTo>
                  <a:lnTo>
                    <a:pt x="0" y="558"/>
                  </a:lnTo>
                  <a:lnTo>
                    <a:pt x="4" y="497"/>
                  </a:lnTo>
                  <a:lnTo>
                    <a:pt x="13" y="438"/>
                  </a:lnTo>
                  <a:lnTo>
                    <a:pt x="29" y="382"/>
                  </a:lnTo>
                  <a:lnTo>
                    <a:pt x="50" y="328"/>
                  </a:lnTo>
                  <a:lnTo>
                    <a:pt x="77" y="276"/>
                  </a:lnTo>
                  <a:lnTo>
                    <a:pt x="108" y="229"/>
                  </a:lnTo>
                  <a:lnTo>
                    <a:pt x="145" y="185"/>
                  </a:lnTo>
                  <a:lnTo>
                    <a:pt x="185" y="145"/>
                  </a:lnTo>
                  <a:lnTo>
                    <a:pt x="229" y="108"/>
                  </a:lnTo>
                  <a:lnTo>
                    <a:pt x="276" y="77"/>
                  </a:lnTo>
                  <a:lnTo>
                    <a:pt x="328" y="50"/>
                  </a:lnTo>
                  <a:lnTo>
                    <a:pt x="382" y="29"/>
                  </a:lnTo>
                  <a:lnTo>
                    <a:pt x="438" y="13"/>
                  </a:lnTo>
                  <a:lnTo>
                    <a:pt x="497" y="3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64"/>
            <p:cNvSpPr>
              <a:spLocks noEditPoints="1"/>
            </p:cNvSpPr>
            <p:nvPr/>
          </p:nvSpPr>
          <p:spPr bwMode="auto">
            <a:xfrm>
              <a:off x="6589713" y="2312988"/>
              <a:ext cx="231775" cy="161925"/>
            </a:xfrm>
            <a:custGeom>
              <a:avLst/>
              <a:gdLst>
                <a:gd name="T0" fmla="*/ 669 w 1452"/>
                <a:gd name="T1" fmla="*/ 209 h 1023"/>
                <a:gd name="T2" fmla="*/ 561 w 1452"/>
                <a:gd name="T3" fmla="*/ 232 h 1023"/>
                <a:gd name="T4" fmla="*/ 463 w 1452"/>
                <a:gd name="T5" fmla="*/ 277 h 1023"/>
                <a:gd name="T6" fmla="*/ 376 w 1452"/>
                <a:gd name="T7" fmla="*/ 340 h 1023"/>
                <a:gd name="T8" fmla="*/ 305 w 1452"/>
                <a:gd name="T9" fmla="*/ 419 h 1023"/>
                <a:gd name="T10" fmla="*/ 250 w 1452"/>
                <a:gd name="T11" fmla="*/ 512 h 1023"/>
                <a:gd name="T12" fmla="*/ 215 w 1452"/>
                <a:gd name="T13" fmla="*/ 616 h 1023"/>
                <a:gd name="T14" fmla="*/ 204 w 1452"/>
                <a:gd name="T15" fmla="*/ 728 h 1023"/>
                <a:gd name="T16" fmla="*/ 217 w 1452"/>
                <a:gd name="T17" fmla="*/ 773 h 1023"/>
                <a:gd name="T18" fmla="*/ 249 w 1452"/>
                <a:gd name="T19" fmla="*/ 807 h 1023"/>
                <a:gd name="T20" fmla="*/ 295 w 1452"/>
                <a:gd name="T21" fmla="*/ 819 h 1023"/>
                <a:gd name="T22" fmla="*/ 1180 w 1452"/>
                <a:gd name="T23" fmla="*/ 816 h 1023"/>
                <a:gd name="T24" fmla="*/ 1221 w 1452"/>
                <a:gd name="T25" fmla="*/ 793 h 1023"/>
                <a:gd name="T26" fmla="*/ 1245 w 1452"/>
                <a:gd name="T27" fmla="*/ 752 h 1023"/>
                <a:gd name="T28" fmla="*/ 1245 w 1452"/>
                <a:gd name="T29" fmla="*/ 671 h 1023"/>
                <a:gd name="T30" fmla="*/ 1221 w 1452"/>
                <a:gd name="T31" fmla="*/ 563 h 1023"/>
                <a:gd name="T32" fmla="*/ 1177 w 1452"/>
                <a:gd name="T33" fmla="*/ 464 h 1023"/>
                <a:gd name="T34" fmla="*/ 1113 w 1452"/>
                <a:gd name="T35" fmla="*/ 378 h 1023"/>
                <a:gd name="T36" fmla="*/ 1033 w 1452"/>
                <a:gd name="T37" fmla="*/ 306 h 1023"/>
                <a:gd name="T38" fmla="*/ 941 w 1452"/>
                <a:gd name="T39" fmla="*/ 252 h 1023"/>
                <a:gd name="T40" fmla="*/ 838 w 1452"/>
                <a:gd name="T41" fmla="*/ 217 h 1023"/>
                <a:gd name="T42" fmla="*/ 726 w 1452"/>
                <a:gd name="T43" fmla="*/ 205 h 1023"/>
                <a:gd name="T44" fmla="*/ 796 w 1452"/>
                <a:gd name="T45" fmla="*/ 5 h 1023"/>
                <a:gd name="T46" fmla="*/ 930 w 1452"/>
                <a:gd name="T47" fmla="*/ 30 h 1023"/>
                <a:gd name="T48" fmla="*/ 1054 w 1452"/>
                <a:gd name="T49" fmla="*/ 79 h 1023"/>
                <a:gd name="T50" fmla="*/ 1165 w 1452"/>
                <a:gd name="T51" fmla="*/ 149 h 1023"/>
                <a:gd name="T52" fmla="*/ 1262 w 1452"/>
                <a:gd name="T53" fmla="*/ 238 h 1023"/>
                <a:gd name="T54" fmla="*/ 1341 w 1452"/>
                <a:gd name="T55" fmla="*/ 343 h 1023"/>
                <a:gd name="T56" fmla="*/ 1401 w 1452"/>
                <a:gd name="T57" fmla="*/ 460 h 1023"/>
                <a:gd name="T58" fmla="*/ 1439 w 1452"/>
                <a:gd name="T59" fmla="*/ 590 h 1023"/>
                <a:gd name="T60" fmla="*/ 1452 w 1452"/>
                <a:gd name="T61" fmla="*/ 728 h 1023"/>
                <a:gd name="T62" fmla="*/ 1439 w 1452"/>
                <a:gd name="T63" fmla="*/ 813 h 1023"/>
                <a:gd name="T64" fmla="*/ 1404 w 1452"/>
                <a:gd name="T65" fmla="*/ 889 h 1023"/>
                <a:gd name="T66" fmla="*/ 1350 w 1452"/>
                <a:gd name="T67" fmla="*/ 951 h 1023"/>
                <a:gd name="T68" fmla="*/ 1280 w 1452"/>
                <a:gd name="T69" fmla="*/ 995 h 1023"/>
                <a:gd name="T70" fmla="*/ 1199 w 1452"/>
                <a:gd name="T71" fmla="*/ 1020 h 1023"/>
                <a:gd name="T72" fmla="*/ 295 w 1452"/>
                <a:gd name="T73" fmla="*/ 1023 h 1023"/>
                <a:gd name="T74" fmla="*/ 210 w 1452"/>
                <a:gd name="T75" fmla="*/ 1010 h 1023"/>
                <a:gd name="T76" fmla="*/ 135 w 1452"/>
                <a:gd name="T77" fmla="*/ 976 h 1023"/>
                <a:gd name="T78" fmla="*/ 72 w 1452"/>
                <a:gd name="T79" fmla="*/ 922 h 1023"/>
                <a:gd name="T80" fmla="*/ 27 w 1452"/>
                <a:gd name="T81" fmla="*/ 852 h 1023"/>
                <a:gd name="T82" fmla="*/ 3 w 1452"/>
                <a:gd name="T83" fmla="*/ 771 h 1023"/>
                <a:gd name="T84" fmla="*/ 3 w 1452"/>
                <a:gd name="T85" fmla="*/ 658 h 1023"/>
                <a:gd name="T86" fmla="*/ 29 w 1452"/>
                <a:gd name="T87" fmla="*/ 524 h 1023"/>
                <a:gd name="T88" fmla="*/ 77 w 1452"/>
                <a:gd name="T89" fmla="*/ 400 h 1023"/>
                <a:gd name="T90" fmla="*/ 148 w 1452"/>
                <a:gd name="T91" fmla="*/ 289 h 1023"/>
                <a:gd name="T92" fmla="*/ 236 w 1452"/>
                <a:gd name="T93" fmla="*/ 191 h 1023"/>
                <a:gd name="T94" fmla="*/ 341 w 1452"/>
                <a:gd name="T95" fmla="*/ 112 h 1023"/>
                <a:gd name="T96" fmla="*/ 458 w 1452"/>
                <a:gd name="T97" fmla="*/ 52 h 1023"/>
                <a:gd name="T98" fmla="*/ 588 w 1452"/>
                <a:gd name="T99" fmla="*/ 14 h 1023"/>
                <a:gd name="T100" fmla="*/ 726 w 1452"/>
                <a:gd name="T101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52" h="1023">
                  <a:moveTo>
                    <a:pt x="726" y="205"/>
                  </a:moveTo>
                  <a:lnTo>
                    <a:pt x="669" y="209"/>
                  </a:lnTo>
                  <a:lnTo>
                    <a:pt x="614" y="217"/>
                  </a:lnTo>
                  <a:lnTo>
                    <a:pt x="561" y="232"/>
                  </a:lnTo>
                  <a:lnTo>
                    <a:pt x="510" y="252"/>
                  </a:lnTo>
                  <a:lnTo>
                    <a:pt x="463" y="277"/>
                  </a:lnTo>
                  <a:lnTo>
                    <a:pt x="417" y="306"/>
                  </a:lnTo>
                  <a:lnTo>
                    <a:pt x="376" y="340"/>
                  </a:lnTo>
                  <a:lnTo>
                    <a:pt x="338" y="378"/>
                  </a:lnTo>
                  <a:lnTo>
                    <a:pt x="305" y="419"/>
                  </a:lnTo>
                  <a:lnTo>
                    <a:pt x="275" y="464"/>
                  </a:lnTo>
                  <a:lnTo>
                    <a:pt x="250" y="512"/>
                  </a:lnTo>
                  <a:lnTo>
                    <a:pt x="231" y="563"/>
                  </a:lnTo>
                  <a:lnTo>
                    <a:pt x="215" y="616"/>
                  </a:lnTo>
                  <a:lnTo>
                    <a:pt x="207" y="671"/>
                  </a:lnTo>
                  <a:lnTo>
                    <a:pt x="204" y="728"/>
                  </a:lnTo>
                  <a:lnTo>
                    <a:pt x="207" y="752"/>
                  </a:lnTo>
                  <a:lnTo>
                    <a:pt x="217" y="773"/>
                  </a:lnTo>
                  <a:lnTo>
                    <a:pt x="231" y="793"/>
                  </a:lnTo>
                  <a:lnTo>
                    <a:pt x="249" y="807"/>
                  </a:lnTo>
                  <a:lnTo>
                    <a:pt x="270" y="816"/>
                  </a:lnTo>
                  <a:lnTo>
                    <a:pt x="295" y="819"/>
                  </a:lnTo>
                  <a:lnTo>
                    <a:pt x="1156" y="819"/>
                  </a:lnTo>
                  <a:lnTo>
                    <a:pt x="1180" y="816"/>
                  </a:lnTo>
                  <a:lnTo>
                    <a:pt x="1203" y="807"/>
                  </a:lnTo>
                  <a:lnTo>
                    <a:pt x="1221" y="793"/>
                  </a:lnTo>
                  <a:lnTo>
                    <a:pt x="1235" y="773"/>
                  </a:lnTo>
                  <a:lnTo>
                    <a:pt x="1245" y="752"/>
                  </a:lnTo>
                  <a:lnTo>
                    <a:pt x="1248" y="728"/>
                  </a:lnTo>
                  <a:lnTo>
                    <a:pt x="1245" y="671"/>
                  </a:lnTo>
                  <a:lnTo>
                    <a:pt x="1236" y="616"/>
                  </a:lnTo>
                  <a:lnTo>
                    <a:pt x="1221" y="563"/>
                  </a:lnTo>
                  <a:lnTo>
                    <a:pt x="1201" y="512"/>
                  </a:lnTo>
                  <a:lnTo>
                    <a:pt x="1177" y="464"/>
                  </a:lnTo>
                  <a:lnTo>
                    <a:pt x="1146" y="419"/>
                  </a:lnTo>
                  <a:lnTo>
                    <a:pt x="1113" y="378"/>
                  </a:lnTo>
                  <a:lnTo>
                    <a:pt x="1075" y="340"/>
                  </a:lnTo>
                  <a:lnTo>
                    <a:pt x="1033" y="306"/>
                  </a:lnTo>
                  <a:lnTo>
                    <a:pt x="989" y="277"/>
                  </a:lnTo>
                  <a:lnTo>
                    <a:pt x="941" y="252"/>
                  </a:lnTo>
                  <a:lnTo>
                    <a:pt x="891" y="232"/>
                  </a:lnTo>
                  <a:lnTo>
                    <a:pt x="838" y="217"/>
                  </a:lnTo>
                  <a:lnTo>
                    <a:pt x="783" y="209"/>
                  </a:lnTo>
                  <a:lnTo>
                    <a:pt x="726" y="205"/>
                  </a:lnTo>
                  <a:close/>
                  <a:moveTo>
                    <a:pt x="726" y="0"/>
                  </a:moveTo>
                  <a:lnTo>
                    <a:pt x="796" y="5"/>
                  </a:lnTo>
                  <a:lnTo>
                    <a:pt x="864" y="14"/>
                  </a:lnTo>
                  <a:lnTo>
                    <a:pt x="930" y="30"/>
                  </a:lnTo>
                  <a:lnTo>
                    <a:pt x="992" y="52"/>
                  </a:lnTo>
                  <a:lnTo>
                    <a:pt x="1054" y="79"/>
                  </a:lnTo>
                  <a:lnTo>
                    <a:pt x="1111" y="112"/>
                  </a:lnTo>
                  <a:lnTo>
                    <a:pt x="1165" y="149"/>
                  </a:lnTo>
                  <a:lnTo>
                    <a:pt x="1216" y="191"/>
                  </a:lnTo>
                  <a:lnTo>
                    <a:pt x="1262" y="238"/>
                  </a:lnTo>
                  <a:lnTo>
                    <a:pt x="1304" y="289"/>
                  </a:lnTo>
                  <a:lnTo>
                    <a:pt x="1341" y="343"/>
                  </a:lnTo>
                  <a:lnTo>
                    <a:pt x="1374" y="400"/>
                  </a:lnTo>
                  <a:lnTo>
                    <a:pt x="1401" y="460"/>
                  </a:lnTo>
                  <a:lnTo>
                    <a:pt x="1423" y="524"/>
                  </a:lnTo>
                  <a:lnTo>
                    <a:pt x="1439" y="590"/>
                  </a:lnTo>
                  <a:lnTo>
                    <a:pt x="1449" y="658"/>
                  </a:lnTo>
                  <a:lnTo>
                    <a:pt x="1452" y="728"/>
                  </a:lnTo>
                  <a:lnTo>
                    <a:pt x="1449" y="771"/>
                  </a:lnTo>
                  <a:lnTo>
                    <a:pt x="1439" y="813"/>
                  </a:lnTo>
                  <a:lnTo>
                    <a:pt x="1425" y="852"/>
                  </a:lnTo>
                  <a:lnTo>
                    <a:pt x="1404" y="889"/>
                  </a:lnTo>
                  <a:lnTo>
                    <a:pt x="1379" y="922"/>
                  </a:lnTo>
                  <a:lnTo>
                    <a:pt x="1350" y="951"/>
                  </a:lnTo>
                  <a:lnTo>
                    <a:pt x="1317" y="976"/>
                  </a:lnTo>
                  <a:lnTo>
                    <a:pt x="1280" y="995"/>
                  </a:lnTo>
                  <a:lnTo>
                    <a:pt x="1241" y="1010"/>
                  </a:lnTo>
                  <a:lnTo>
                    <a:pt x="1199" y="1020"/>
                  </a:lnTo>
                  <a:lnTo>
                    <a:pt x="1156" y="1023"/>
                  </a:lnTo>
                  <a:lnTo>
                    <a:pt x="295" y="1023"/>
                  </a:lnTo>
                  <a:lnTo>
                    <a:pt x="252" y="1020"/>
                  </a:lnTo>
                  <a:lnTo>
                    <a:pt x="210" y="1010"/>
                  </a:lnTo>
                  <a:lnTo>
                    <a:pt x="170" y="995"/>
                  </a:lnTo>
                  <a:lnTo>
                    <a:pt x="135" y="976"/>
                  </a:lnTo>
                  <a:lnTo>
                    <a:pt x="101" y="951"/>
                  </a:lnTo>
                  <a:lnTo>
                    <a:pt x="72" y="922"/>
                  </a:lnTo>
                  <a:lnTo>
                    <a:pt x="47" y="889"/>
                  </a:lnTo>
                  <a:lnTo>
                    <a:pt x="27" y="852"/>
                  </a:lnTo>
                  <a:lnTo>
                    <a:pt x="12" y="813"/>
                  </a:lnTo>
                  <a:lnTo>
                    <a:pt x="3" y="771"/>
                  </a:lnTo>
                  <a:lnTo>
                    <a:pt x="0" y="728"/>
                  </a:lnTo>
                  <a:lnTo>
                    <a:pt x="3" y="658"/>
                  </a:lnTo>
                  <a:lnTo>
                    <a:pt x="13" y="590"/>
                  </a:lnTo>
                  <a:lnTo>
                    <a:pt x="29" y="524"/>
                  </a:lnTo>
                  <a:lnTo>
                    <a:pt x="50" y="460"/>
                  </a:lnTo>
                  <a:lnTo>
                    <a:pt x="77" y="400"/>
                  </a:lnTo>
                  <a:lnTo>
                    <a:pt x="110" y="343"/>
                  </a:lnTo>
                  <a:lnTo>
                    <a:pt x="148" y="289"/>
                  </a:lnTo>
                  <a:lnTo>
                    <a:pt x="190" y="238"/>
                  </a:lnTo>
                  <a:lnTo>
                    <a:pt x="236" y="191"/>
                  </a:lnTo>
                  <a:lnTo>
                    <a:pt x="287" y="149"/>
                  </a:lnTo>
                  <a:lnTo>
                    <a:pt x="341" y="112"/>
                  </a:lnTo>
                  <a:lnTo>
                    <a:pt x="398" y="79"/>
                  </a:lnTo>
                  <a:lnTo>
                    <a:pt x="458" y="52"/>
                  </a:lnTo>
                  <a:lnTo>
                    <a:pt x="522" y="30"/>
                  </a:lnTo>
                  <a:lnTo>
                    <a:pt x="588" y="14"/>
                  </a:lnTo>
                  <a:lnTo>
                    <a:pt x="656" y="5"/>
                  </a:lnTo>
                  <a:lnTo>
                    <a:pt x="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65"/>
            <p:cNvSpPr>
              <a:spLocks noEditPoints="1"/>
            </p:cNvSpPr>
            <p:nvPr/>
          </p:nvSpPr>
          <p:spPr bwMode="auto">
            <a:xfrm>
              <a:off x="6616701" y="2166938"/>
              <a:ext cx="177800" cy="177800"/>
            </a:xfrm>
            <a:custGeom>
              <a:avLst/>
              <a:gdLst>
                <a:gd name="T0" fmla="*/ 509 w 1113"/>
                <a:gd name="T1" fmla="*/ 208 h 1115"/>
                <a:gd name="T2" fmla="*/ 420 w 1113"/>
                <a:gd name="T3" fmla="*/ 232 h 1115"/>
                <a:gd name="T4" fmla="*/ 341 w 1113"/>
                <a:gd name="T5" fmla="*/ 279 h 1115"/>
                <a:gd name="T6" fmla="*/ 277 w 1113"/>
                <a:gd name="T7" fmla="*/ 342 h 1115"/>
                <a:gd name="T8" fmla="*/ 232 w 1113"/>
                <a:gd name="T9" fmla="*/ 421 h 1115"/>
                <a:gd name="T10" fmla="*/ 207 w 1113"/>
                <a:gd name="T11" fmla="*/ 510 h 1115"/>
                <a:gd name="T12" fmla="*/ 207 w 1113"/>
                <a:gd name="T13" fmla="*/ 606 h 1115"/>
                <a:gd name="T14" fmla="*/ 232 w 1113"/>
                <a:gd name="T15" fmla="*/ 695 h 1115"/>
                <a:gd name="T16" fmla="*/ 277 w 1113"/>
                <a:gd name="T17" fmla="*/ 773 h 1115"/>
                <a:gd name="T18" fmla="*/ 341 w 1113"/>
                <a:gd name="T19" fmla="*/ 837 h 1115"/>
                <a:gd name="T20" fmla="*/ 420 w 1113"/>
                <a:gd name="T21" fmla="*/ 883 h 1115"/>
                <a:gd name="T22" fmla="*/ 509 w 1113"/>
                <a:gd name="T23" fmla="*/ 907 h 1115"/>
                <a:gd name="T24" fmla="*/ 604 w 1113"/>
                <a:gd name="T25" fmla="*/ 907 h 1115"/>
                <a:gd name="T26" fmla="*/ 694 w 1113"/>
                <a:gd name="T27" fmla="*/ 883 h 1115"/>
                <a:gd name="T28" fmla="*/ 772 w 1113"/>
                <a:gd name="T29" fmla="*/ 837 h 1115"/>
                <a:gd name="T30" fmla="*/ 836 w 1113"/>
                <a:gd name="T31" fmla="*/ 773 h 1115"/>
                <a:gd name="T32" fmla="*/ 881 w 1113"/>
                <a:gd name="T33" fmla="*/ 695 h 1115"/>
                <a:gd name="T34" fmla="*/ 906 w 1113"/>
                <a:gd name="T35" fmla="*/ 606 h 1115"/>
                <a:gd name="T36" fmla="*/ 906 w 1113"/>
                <a:gd name="T37" fmla="*/ 510 h 1115"/>
                <a:gd name="T38" fmla="*/ 881 w 1113"/>
                <a:gd name="T39" fmla="*/ 421 h 1115"/>
                <a:gd name="T40" fmla="*/ 836 w 1113"/>
                <a:gd name="T41" fmla="*/ 342 h 1115"/>
                <a:gd name="T42" fmla="*/ 771 w 1113"/>
                <a:gd name="T43" fmla="*/ 279 h 1115"/>
                <a:gd name="T44" fmla="*/ 694 w 1113"/>
                <a:gd name="T45" fmla="*/ 232 h 1115"/>
                <a:gd name="T46" fmla="*/ 604 w 1113"/>
                <a:gd name="T47" fmla="*/ 208 h 1115"/>
                <a:gd name="T48" fmla="*/ 557 w 1113"/>
                <a:gd name="T49" fmla="*/ 0 h 1115"/>
                <a:gd name="T50" fmla="*/ 675 w 1113"/>
                <a:gd name="T51" fmla="*/ 13 h 1115"/>
                <a:gd name="T52" fmla="*/ 787 w 1113"/>
                <a:gd name="T53" fmla="*/ 50 h 1115"/>
                <a:gd name="T54" fmla="*/ 886 w 1113"/>
                <a:gd name="T55" fmla="*/ 108 h 1115"/>
                <a:gd name="T56" fmla="*/ 970 w 1113"/>
                <a:gd name="T57" fmla="*/ 185 h 1115"/>
                <a:gd name="T58" fmla="*/ 1038 w 1113"/>
                <a:gd name="T59" fmla="*/ 276 h 1115"/>
                <a:gd name="T60" fmla="*/ 1085 w 1113"/>
                <a:gd name="T61" fmla="*/ 382 h 1115"/>
                <a:gd name="T62" fmla="*/ 1110 w 1113"/>
                <a:gd name="T63" fmla="*/ 497 h 1115"/>
                <a:gd name="T64" fmla="*/ 1110 w 1113"/>
                <a:gd name="T65" fmla="*/ 619 h 1115"/>
                <a:gd name="T66" fmla="*/ 1085 w 1113"/>
                <a:gd name="T67" fmla="*/ 734 h 1115"/>
                <a:gd name="T68" fmla="*/ 1038 w 1113"/>
                <a:gd name="T69" fmla="*/ 839 h 1115"/>
                <a:gd name="T70" fmla="*/ 970 w 1113"/>
                <a:gd name="T71" fmla="*/ 930 h 1115"/>
                <a:gd name="T72" fmla="*/ 886 w 1113"/>
                <a:gd name="T73" fmla="*/ 1007 h 1115"/>
                <a:gd name="T74" fmla="*/ 787 w 1113"/>
                <a:gd name="T75" fmla="*/ 1065 h 1115"/>
                <a:gd name="T76" fmla="*/ 675 w 1113"/>
                <a:gd name="T77" fmla="*/ 1102 h 1115"/>
                <a:gd name="T78" fmla="*/ 557 w 1113"/>
                <a:gd name="T79" fmla="*/ 1115 h 1115"/>
                <a:gd name="T80" fmla="*/ 437 w 1113"/>
                <a:gd name="T81" fmla="*/ 1102 h 1115"/>
                <a:gd name="T82" fmla="*/ 327 w 1113"/>
                <a:gd name="T83" fmla="*/ 1065 h 1115"/>
                <a:gd name="T84" fmla="*/ 228 w 1113"/>
                <a:gd name="T85" fmla="*/ 1007 h 1115"/>
                <a:gd name="T86" fmla="*/ 144 w 1113"/>
                <a:gd name="T87" fmla="*/ 930 h 1115"/>
                <a:gd name="T88" fmla="*/ 76 w 1113"/>
                <a:gd name="T89" fmla="*/ 839 h 1115"/>
                <a:gd name="T90" fmla="*/ 28 w 1113"/>
                <a:gd name="T91" fmla="*/ 734 h 1115"/>
                <a:gd name="T92" fmla="*/ 3 w 1113"/>
                <a:gd name="T93" fmla="*/ 619 h 1115"/>
                <a:gd name="T94" fmla="*/ 3 w 1113"/>
                <a:gd name="T95" fmla="*/ 497 h 1115"/>
                <a:gd name="T96" fmla="*/ 28 w 1113"/>
                <a:gd name="T97" fmla="*/ 382 h 1115"/>
                <a:gd name="T98" fmla="*/ 76 w 1113"/>
                <a:gd name="T99" fmla="*/ 276 h 1115"/>
                <a:gd name="T100" fmla="*/ 144 w 1113"/>
                <a:gd name="T101" fmla="*/ 185 h 1115"/>
                <a:gd name="T102" fmla="*/ 228 w 1113"/>
                <a:gd name="T103" fmla="*/ 108 h 1115"/>
                <a:gd name="T104" fmla="*/ 327 w 1113"/>
                <a:gd name="T105" fmla="*/ 50 h 1115"/>
                <a:gd name="T106" fmla="*/ 437 w 1113"/>
                <a:gd name="T107" fmla="*/ 13 h 1115"/>
                <a:gd name="T108" fmla="*/ 557 w 1113"/>
                <a:gd name="T10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3" h="1115">
                  <a:moveTo>
                    <a:pt x="557" y="205"/>
                  </a:moveTo>
                  <a:lnTo>
                    <a:pt x="509" y="208"/>
                  </a:lnTo>
                  <a:lnTo>
                    <a:pt x="463" y="217"/>
                  </a:lnTo>
                  <a:lnTo>
                    <a:pt x="420" y="232"/>
                  </a:lnTo>
                  <a:lnTo>
                    <a:pt x="379" y="253"/>
                  </a:lnTo>
                  <a:lnTo>
                    <a:pt x="341" y="279"/>
                  </a:lnTo>
                  <a:lnTo>
                    <a:pt x="308" y="309"/>
                  </a:lnTo>
                  <a:lnTo>
                    <a:pt x="277" y="342"/>
                  </a:lnTo>
                  <a:lnTo>
                    <a:pt x="253" y="380"/>
                  </a:lnTo>
                  <a:lnTo>
                    <a:pt x="232" y="421"/>
                  </a:lnTo>
                  <a:lnTo>
                    <a:pt x="217" y="464"/>
                  </a:lnTo>
                  <a:lnTo>
                    <a:pt x="207" y="510"/>
                  </a:lnTo>
                  <a:lnTo>
                    <a:pt x="204" y="558"/>
                  </a:lnTo>
                  <a:lnTo>
                    <a:pt x="207" y="606"/>
                  </a:lnTo>
                  <a:lnTo>
                    <a:pt x="217" y="651"/>
                  </a:lnTo>
                  <a:lnTo>
                    <a:pt x="232" y="695"/>
                  </a:lnTo>
                  <a:lnTo>
                    <a:pt x="253" y="735"/>
                  </a:lnTo>
                  <a:lnTo>
                    <a:pt x="277" y="773"/>
                  </a:lnTo>
                  <a:lnTo>
                    <a:pt x="308" y="807"/>
                  </a:lnTo>
                  <a:lnTo>
                    <a:pt x="341" y="837"/>
                  </a:lnTo>
                  <a:lnTo>
                    <a:pt x="379" y="862"/>
                  </a:lnTo>
                  <a:lnTo>
                    <a:pt x="420" y="883"/>
                  </a:lnTo>
                  <a:lnTo>
                    <a:pt x="463" y="898"/>
                  </a:lnTo>
                  <a:lnTo>
                    <a:pt x="509" y="907"/>
                  </a:lnTo>
                  <a:lnTo>
                    <a:pt x="557" y="910"/>
                  </a:lnTo>
                  <a:lnTo>
                    <a:pt x="604" y="907"/>
                  </a:lnTo>
                  <a:lnTo>
                    <a:pt x="651" y="898"/>
                  </a:lnTo>
                  <a:lnTo>
                    <a:pt x="694" y="883"/>
                  </a:lnTo>
                  <a:lnTo>
                    <a:pt x="735" y="862"/>
                  </a:lnTo>
                  <a:lnTo>
                    <a:pt x="772" y="837"/>
                  </a:lnTo>
                  <a:lnTo>
                    <a:pt x="806" y="807"/>
                  </a:lnTo>
                  <a:lnTo>
                    <a:pt x="836" y="773"/>
                  </a:lnTo>
                  <a:lnTo>
                    <a:pt x="861" y="735"/>
                  </a:lnTo>
                  <a:lnTo>
                    <a:pt x="881" y="695"/>
                  </a:lnTo>
                  <a:lnTo>
                    <a:pt x="897" y="651"/>
                  </a:lnTo>
                  <a:lnTo>
                    <a:pt x="906" y="606"/>
                  </a:lnTo>
                  <a:lnTo>
                    <a:pt x="910" y="558"/>
                  </a:lnTo>
                  <a:lnTo>
                    <a:pt x="906" y="510"/>
                  </a:lnTo>
                  <a:lnTo>
                    <a:pt x="897" y="464"/>
                  </a:lnTo>
                  <a:lnTo>
                    <a:pt x="881" y="421"/>
                  </a:lnTo>
                  <a:lnTo>
                    <a:pt x="861" y="380"/>
                  </a:lnTo>
                  <a:lnTo>
                    <a:pt x="836" y="342"/>
                  </a:lnTo>
                  <a:lnTo>
                    <a:pt x="806" y="309"/>
                  </a:lnTo>
                  <a:lnTo>
                    <a:pt x="771" y="279"/>
                  </a:lnTo>
                  <a:lnTo>
                    <a:pt x="735" y="253"/>
                  </a:lnTo>
                  <a:lnTo>
                    <a:pt x="694" y="232"/>
                  </a:lnTo>
                  <a:lnTo>
                    <a:pt x="651" y="217"/>
                  </a:lnTo>
                  <a:lnTo>
                    <a:pt x="604" y="208"/>
                  </a:lnTo>
                  <a:lnTo>
                    <a:pt x="557" y="205"/>
                  </a:lnTo>
                  <a:close/>
                  <a:moveTo>
                    <a:pt x="557" y="0"/>
                  </a:moveTo>
                  <a:lnTo>
                    <a:pt x="617" y="3"/>
                  </a:lnTo>
                  <a:lnTo>
                    <a:pt x="675" y="13"/>
                  </a:lnTo>
                  <a:lnTo>
                    <a:pt x="733" y="29"/>
                  </a:lnTo>
                  <a:lnTo>
                    <a:pt x="787" y="50"/>
                  </a:lnTo>
                  <a:lnTo>
                    <a:pt x="837" y="77"/>
                  </a:lnTo>
                  <a:lnTo>
                    <a:pt x="886" y="108"/>
                  </a:lnTo>
                  <a:lnTo>
                    <a:pt x="930" y="145"/>
                  </a:lnTo>
                  <a:lnTo>
                    <a:pt x="970" y="185"/>
                  </a:lnTo>
                  <a:lnTo>
                    <a:pt x="1006" y="229"/>
                  </a:lnTo>
                  <a:lnTo>
                    <a:pt x="1038" y="276"/>
                  </a:lnTo>
                  <a:lnTo>
                    <a:pt x="1064" y="328"/>
                  </a:lnTo>
                  <a:lnTo>
                    <a:pt x="1085" y="382"/>
                  </a:lnTo>
                  <a:lnTo>
                    <a:pt x="1100" y="438"/>
                  </a:lnTo>
                  <a:lnTo>
                    <a:pt x="1110" y="497"/>
                  </a:lnTo>
                  <a:lnTo>
                    <a:pt x="1113" y="558"/>
                  </a:lnTo>
                  <a:lnTo>
                    <a:pt x="1110" y="619"/>
                  </a:lnTo>
                  <a:lnTo>
                    <a:pt x="1100" y="677"/>
                  </a:lnTo>
                  <a:lnTo>
                    <a:pt x="1085" y="734"/>
                  </a:lnTo>
                  <a:lnTo>
                    <a:pt x="1064" y="788"/>
                  </a:lnTo>
                  <a:lnTo>
                    <a:pt x="1038" y="839"/>
                  </a:lnTo>
                  <a:lnTo>
                    <a:pt x="1006" y="886"/>
                  </a:lnTo>
                  <a:lnTo>
                    <a:pt x="970" y="930"/>
                  </a:lnTo>
                  <a:lnTo>
                    <a:pt x="930" y="971"/>
                  </a:lnTo>
                  <a:lnTo>
                    <a:pt x="886" y="1007"/>
                  </a:lnTo>
                  <a:lnTo>
                    <a:pt x="837" y="1038"/>
                  </a:lnTo>
                  <a:lnTo>
                    <a:pt x="787" y="1065"/>
                  </a:lnTo>
                  <a:lnTo>
                    <a:pt x="733" y="1086"/>
                  </a:lnTo>
                  <a:lnTo>
                    <a:pt x="675" y="1102"/>
                  </a:lnTo>
                  <a:lnTo>
                    <a:pt x="617" y="1112"/>
                  </a:lnTo>
                  <a:lnTo>
                    <a:pt x="557" y="1115"/>
                  </a:lnTo>
                  <a:lnTo>
                    <a:pt x="496" y="1112"/>
                  </a:lnTo>
                  <a:lnTo>
                    <a:pt x="437" y="1102"/>
                  </a:lnTo>
                  <a:lnTo>
                    <a:pt x="381" y="1086"/>
                  </a:lnTo>
                  <a:lnTo>
                    <a:pt x="327" y="1065"/>
                  </a:lnTo>
                  <a:lnTo>
                    <a:pt x="276" y="1038"/>
                  </a:lnTo>
                  <a:lnTo>
                    <a:pt x="228" y="1007"/>
                  </a:lnTo>
                  <a:lnTo>
                    <a:pt x="183" y="971"/>
                  </a:lnTo>
                  <a:lnTo>
                    <a:pt x="144" y="930"/>
                  </a:lnTo>
                  <a:lnTo>
                    <a:pt x="107" y="886"/>
                  </a:lnTo>
                  <a:lnTo>
                    <a:pt x="76" y="839"/>
                  </a:lnTo>
                  <a:lnTo>
                    <a:pt x="50" y="788"/>
                  </a:lnTo>
                  <a:lnTo>
                    <a:pt x="28" y="734"/>
                  </a:lnTo>
                  <a:lnTo>
                    <a:pt x="13" y="677"/>
                  </a:lnTo>
                  <a:lnTo>
                    <a:pt x="3" y="619"/>
                  </a:lnTo>
                  <a:lnTo>
                    <a:pt x="0" y="558"/>
                  </a:lnTo>
                  <a:lnTo>
                    <a:pt x="3" y="497"/>
                  </a:lnTo>
                  <a:lnTo>
                    <a:pt x="13" y="438"/>
                  </a:lnTo>
                  <a:lnTo>
                    <a:pt x="28" y="382"/>
                  </a:lnTo>
                  <a:lnTo>
                    <a:pt x="50" y="328"/>
                  </a:lnTo>
                  <a:lnTo>
                    <a:pt x="76" y="276"/>
                  </a:lnTo>
                  <a:lnTo>
                    <a:pt x="107" y="229"/>
                  </a:lnTo>
                  <a:lnTo>
                    <a:pt x="144" y="185"/>
                  </a:lnTo>
                  <a:lnTo>
                    <a:pt x="183" y="145"/>
                  </a:lnTo>
                  <a:lnTo>
                    <a:pt x="228" y="108"/>
                  </a:lnTo>
                  <a:lnTo>
                    <a:pt x="276" y="77"/>
                  </a:lnTo>
                  <a:lnTo>
                    <a:pt x="327" y="50"/>
                  </a:lnTo>
                  <a:lnTo>
                    <a:pt x="381" y="29"/>
                  </a:lnTo>
                  <a:lnTo>
                    <a:pt x="437" y="13"/>
                  </a:lnTo>
                  <a:lnTo>
                    <a:pt x="496" y="3"/>
                  </a:lnTo>
                  <a:lnTo>
                    <a:pt x="5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66"/>
            <p:cNvSpPr>
              <a:spLocks/>
            </p:cNvSpPr>
            <p:nvPr/>
          </p:nvSpPr>
          <p:spPr bwMode="auto">
            <a:xfrm>
              <a:off x="6337301" y="2074863"/>
              <a:ext cx="442913" cy="31750"/>
            </a:xfrm>
            <a:custGeom>
              <a:avLst/>
              <a:gdLst>
                <a:gd name="T0" fmla="*/ 103 w 2787"/>
                <a:gd name="T1" fmla="*/ 0 h 204"/>
                <a:gd name="T2" fmla="*/ 2684 w 2787"/>
                <a:gd name="T3" fmla="*/ 0 h 204"/>
                <a:gd name="T4" fmla="*/ 2708 w 2787"/>
                <a:gd name="T5" fmla="*/ 2 h 204"/>
                <a:gd name="T6" fmla="*/ 2730 w 2787"/>
                <a:gd name="T7" fmla="*/ 10 h 204"/>
                <a:gd name="T8" fmla="*/ 2748 w 2787"/>
                <a:gd name="T9" fmla="*/ 22 h 204"/>
                <a:gd name="T10" fmla="*/ 2764 w 2787"/>
                <a:gd name="T11" fmla="*/ 37 h 204"/>
                <a:gd name="T12" fmla="*/ 2776 w 2787"/>
                <a:gd name="T13" fmla="*/ 57 h 204"/>
                <a:gd name="T14" fmla="*/ 2784 w 2787"/>
                <a:gd name="T15" fmla="*/ 78 h 204"/>
                <a:gd name="T16" fmla="*/ 2787 w 2787"/>
                <a:gd name="T17" fmla="*/ 102 h 204"/>
                <a:gd name="T18" fmla="*/ 2784 w 2787"/>
                <a:gd name="T19" fmla="*/ 125 h 204"/>
                <a:gd name="T20" fmla="*/ 2776 w 2787"/>
                <a:gd name="T21" fmla="*/ 146 h 204"/>
                <a:gd name="T22" fmla="*/ 2764 w 2787"/>
                <a:gd name="T23" fmla="*/ 166 h 204"/>
                <a:gd name="T24" fmla="*/ 2748 w 2787"/>
                <a:gd name="T25" fmla="*/ 182 h 204"/>
                <a:gd name="T26" fmla="*/ 2730 w 2787"/>
                <a:gd name="T27" fmla="*/ 194 h 204"/>
                <a:gd name="T28" fmla="*/ 2708 w 2787"/>
                <a:gd name="T29" fmla="*/ 201 h 204"/>
                <a:gd name="T30" fmla="*/ 2684 w 2787"/>
                <a:gd name="T31" fmla="*/ 204 h 204"/>
                <a:gd name="T32" fmla="*/ 103 w 2787"/>
                <a:gd name="T33" fmla="*/ 204 h 204"/>
                <a:gd name="T34" fmla="*/ 79 w 2787"/>
                <a:gd name="T35" fmla="*/ 201 h 204"/>
                <a:gd name="T36" fmla="*/ 58 w 2787"/>
                <a:gd name="T37" fmla="*/ 194 h 204"/>
                <a:gd name="T38" fmla="*/ 38 w 2787"/>
                <a:gd name="T39" fmla="*/ 182 h 204"/>
                <a:gd name="T40" fmla="*/ 23 w 2787"/>
                <a:gd name="T41" fmla="*/ 166 h 204"/>
                <a:gd name="T42" fmla="*/ 11 w 2787"/>
                <a:gd name="T43" fmla="*/ 146 h 204"/>
                <a:gd name="T44" fmla="*/ 3 w 2787"/>
                <a:gd name="T45" fmla="*/ 125 h 204"/>
                <a:gd name="T46" fmla="*/ 0 w 2787"/>
                <a:gd name="T47" fmla="*/ 102 h 204"/>
                <a:gd name="T48" fmla="*/ 3 w 2787"/>
                <a:gd name="T49" fmla="*/ 78 h 204"/>
                <a:gd name="T50" fmla="*/ 11 w 2787"/>
                <a:gd name="T51" fmla="*/ 57 h 204"/>
                <a:gd name="T52" fmla="*/ 23 w 2787"/>
                <a:gd name="T53" fmla="*/ 37 h 204"/>
                <a:gd name="T54" fmla="*/ 38 w 2787"/>
                <a:gd name="T55" fmla="*/ 22 h 204"/>
                <a:gd name="T56" fmla="*/ 58 w 2787"/>
                <a:gd name="T57" fmla="*/ 10 h 204"/>
                <a:gd name="T58" fmla="*/ 79 w 2787"/>
                <a:gd name="T59" fmla="*/ 2 h 204"/>
                <a:gd name="T60" fmla="*/ 103 w 2787"/>
                <a:gd name="T6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87" h="204">
                  <a:moveTo>
                    <a:pt x="103" y="0"/>
                  </a:moveTo>
                  <a:lnTo>
                    <a:pt x="2684" y="0"/>
                  </a:lnTo>
                  <a:lnTo>
                    <a:pt x="2708" y="2"/>
                  </a:lnTo>
                  <a:lnTo>
                    <a:pt x="2730" y="10"/>
                  </a:lnTo>
                  <a:lnTo>
                    <a:pt x="2748" y="22"/>
                  </a:lnTo>
                  <a:lnTo>
                    <a:pt x="2764" y="37"/>
                  </a:lnTo>
                  <a:lnTo>
                    <a:pt x="2776" y="57"/>
                  </a:lnTo>
                  <a:lnTo>
                    <a:pt x="2784" y="78"/>
                  </a:lnTo>
                  <a:lnTo>
                    <a:pt x="2787" y="102"/>
                  </a:lnTo>
                  <a:lnTo>
                    <a:pt x="2784" y="125"/>
                  </a:lnTo>
                  <a:lnTo>
                    <a:pt x="2776" y="146"/>
                  </a:lnTo>
                  <a:lnTo>
                    <a:pt x="2764" y="166"/>
                  </a:lnTo>
                  <a:lnTo>
                    <a:pt x="2748" y="182"/>
                  </a:lnTo>
                  <a:lnTo>
                    <a:pt x="2730" y="194"/>
                  </a:lnTo>
                  <a:lnTo>
                    <a:pt x="2708" y="201"/>
                  </a:lnTo>
                  <a:lnTo>
                    <a:pt x="2684" y="204"/>
                  </a:lnTo>
                  <a:lnTo>
                    <a:pt x="103" y="204"/>
                  </a:lnTo>
                  <a:lnTo>
                    <a:pt x="79" y="201"/>
                  </a:lnTo>
                  <a:lnTo>
                    <a:pt x="58" y="194"/>
                  </a:lnTo>
                  <a:lnTo>
                    <a:pt x="38" y="182"/>
                  </a:lnTo>
                  <a:lnTo>
                    <a:pt x="23" y="166"/>
                  </a:lnTo>
                  <a:lnTo>
                    <a:pt x="11" y="146"/>
                  </a:lnTo>
                  <a:lnTo>
                    <a:pt x="3" y="125"/>
                  </a:lnTo>
                  <a:lnTo>
                    <a:pt x="0" y="102"/>
                  </a:lnTo>
                  <a:lnTo>
                    <a:pt x="3" y="78"/>
                  </a:lnTo>
                  <a:lnTo>
                    <a:pt x="11" y="57"/>
                  </a:lnTo>
                  <a:lnTo>
                    <a:pt x="23" y="37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9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67"/>
            <p:cNvSpPr>
              <a:spLocks/>
            </p:cNvSpPr>
            <p:nvPr/>
          </p:nvSpPr>
          <p:spPr bwMode="auto">
            <a:xfrm>
              <a:off x="6715126" y="2024063"/>
              <a:ext cx="79375" cy="133350"/>
            </a:xfrm>
            <a:custGeom>
              <a:avLst/>
              <a:gdLst>
                <a:gd name="T0" fmla="*/ 90 w 508"/>
                <a:gd name="T1" fmla="*/ 0 h 838"/>
                <a:gd name="T2" fmla="*/ 112 w 508"/>
                <a:gd name="T3" fmla="*/ 0 h 838"/>
                <a:gd name="T4" fmla="*/ 135 w 508"/>
                <a:gd name="T5" fmla="*/ 5 h 838"/>
                <a:gd name="T6" fmla="*/ 155 w 508"/>
                <a:gd name="T7" fmla="*/ 14 h 838"/>
                <a:gd name="T8" fmla="*/ 174 w 508"/>
                <a:gd name="T9" fmla="*/ 30 h 838"/>
                <a:gd name="T10" fmla="*/ 469 w 508"/>
                <a:gd name="T11" fmla="*/ 325 h 838"/>
                <a:gd name="T12" fmla="*/ 485 w 508"/>
                <a:gd name="T13" fmla="*/ 346 h 838"/>
                <a:gd name="T14" fmla="*/ 498 w 508"/>
                <a:gd name="T15" fmla="*/ 368 h 838"/>
                <a:gd name="T16" fmla="*/ 505 w 508"/>
                <a:gd name="T17" fmla="*/ 393 h 838"/>
                <a:gd name="T18" fmla="*/ 508 w 508"/>
                <a:gd name="T19" fmla="*/ 419 h 838"/>
                <a:gd name="T20" fmla="*/ 505 w 508"/>
                <a:gd name="T21" fmla="*/ 444 h 838"/>
                <a:gd name="T22" fmla="*/ 498 w 508"/>
                <a:gd name="T23" fmla="*/ 469 h 838"/>
                <a:gd name="T24" fmla="*/ 485 w 508"/>
                <a:gd name="T25" fmla="*/ 491 h 838"/>
                <a:gd name="T26" fmla="*/ 469 w 508"/>
                <a:gd name="T27" fmla="*/ 513 h 838"/>
                <a:gd name="T28" fmla="*/ 174 w 508"/>
                <a:gd name="T29" fmla="*/ 808 h 838"/>
                <a:gd name="T30" fmla="*/ 157 w 508"/>
                <a:gd name="T31" fmla="*/ 821 h 838"/>
                <a:gd name="T32" fmla="*/ 140 w 508"/>
                <a:gd name="T33" fmla="*/ 830 h 838"/>
                <a:gd name="T34" fmla="*/ 121 w 508"/>
                <a:gd name="T35" fmla="*/ 836 h 838"/>
                <a:gd name="T36" fmla="*/ 101 w 508"/>
                <a:gd name="T37" fmla="*/ 838 h 838"/>
                <a:gd name="T38" fmla="*/ 82 w 508"/>
                <a:gd name="T39" fmla="*/ 836 h 838"/>
                <a:gd name="T40" fmla="*/ 62 w 508"/>
                <a:gd name="T41" fmla="*/ 830 h 838"/>
                <a:gd name="T42" fmla="*/ 45 w 508"/>
                <a:gd name="T43" fmla="*/ 821 h 838"/>
                <a:gd name="T44" fmla="*/ 29 w 508"/>
                <a:gd name="T45" fmla="*/ 808 h 838"/>
                <a:gd name="T46" fmla="*/ 15 w 508"/>
                <a:gd name="T47" fmla="*/ 789 h 838"/>
                <a:gd name="T48" fmla="*/ 4 w 508"/>
                <a:gd name="T49" fmla="*/ 769 h 838"/>
                <a:gd name="T50" fmla="*/ 0 w 508"/>
                <a:gd name="T51" fmla="*/ 747 h 838"/>
                <a:gd name="T52" fmla="*/ 0 w 508"/>
                <a:gd name="T53" fmla="*/ 724 h 838"/>
                <a:gd name="T54" fmla="*/ 4 w 508"/>
                <a:gd name="T55" fmla="*/ 702 h 838"/>
                <a:gd name="T56" fmla="*/ 15 w 508"/>
                <a:gd name="T57" fmla="*/ 681 h 838"/>
                <a:gd name="T58" fmla="*/ 29 w 508"/>
                <a:gd name="T59" fmla="*/ 663 h 838"/>
                <a:gd name="T60" fmla="*/ 274 w 508"/>
                <a:gd name="T61" fmla="*/ 419 h 838"/>
                <a:gd name="T62" fmla="*/ 29 w 508"/>
                <a:gd name="T63" fmla="*/ 174 h 838"/>
                <a:gd name="T64" fmla="*/ 15 w 508"/>
                <a:gd name="T65" fmla="*/ 156 h 838"/>
                <a:gd name="T66" fmla="*/ 4 w 508"/>
                <a:gd name="T67" fmla="*/ 135 h 838"/>
                <a:gd name="T68" fmla="*/ 0 w 508"/>
                <a:gd name="T69" fmla="*/ 113 h 838"/>
                <a:gd name="T70" fmla="*/ 0 w 508"/>
                <a:gd name="T71" fmla="*/ 91 h 838"/>
                <a:gd name="T72" fmla="*/ 4 w 508"/>
                <a:gd name="T73" fmla="*/ 68 h 838"/>
                <a:gd name="T74" fmla="*/ 15 w 508"/>
                <a:gd name="T75" fmla="*/ 48 h 838"/>
                <a:gd name="T76" fmla="*/ 29 w 508"/>
                <a:gd name="T77" fmla="*/ 30 h 838"/>
                <a:gd name="T78" fmla="*/ 47 w 508"/>
                <a:gd name="T79" fmla="*/ 14 h 838"/>
                <a:gd name="T80" fmla="*/ 68 w 508"/>
                <a:gd name="T81" fmla="*/ 5 h 838"/>
                <a:gd name="T82" fmla="*/ 90 w 508"/>
                <a:gd name="T83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8" h="838">
                  <a:moveTo>
                    <a:pt x="90" y="0"/>
                  </a:moveTo>
                  <a:lnTo>
                    <a:pt x="112" y="0"/>
                  </a:lnTo>
                  <a:lnTo>
                    <a:pt x="135" y="5"/>
                  </a:lnTo>
                  <a:lnTo>
                    <a:pt x="155" y="14"/>
                  </a:lnTo>
                  <a:lnTo>
                    <a:pt x="174" y="30"/>
                  </a:lnTo>
                  <a:lnTo>
                    <a:pt x="469" y="325"/>
                  </a:lnTo>
                  <a:lnTo>
                    <a:pt x="485" y="346"/>
                  </a:lnTo>
                  <a:lnTo>
                    <a:pt x="498" y="368"/>
                  </a:lnTo>
                  <a:lnTo>
                    <a:pt x="505" y="393"/>
                  </a:lnTo>
                  <a:lnTo>
                    <a:pt x="508" y="419"/>
                  </a:lnTo>
                  <a:lnTo>
                    <a:pt x="505" y="444"/>
                  </a:lnTo>
                  <a:lnTo>
                    <a:pt x="498" y="469"/>
                  </a:lnTo>
                  <a:lnTo>
                    <a:pt x="485" y="491"/>
                  </a:lnTo>
                  <a:lnTo>
                    <a:pt x="469" y="513"/>
                  </a:lnTo>
                  <a:lnTo>
                    <a:pt x="174" y="808"/>
                  </a:lnTo>
                  <a:lnTo>
                    <a:pt x="157" y="821"/>
                  </a:lnTo>
                  <a:lnTo>
                    <a:pt x="140" y="830"/>
                  </a:lnTo>
                  <a:lnTo>
                    <a:pt x="121" y="836"/>
                  </a:lnTo>
                  <a:lnTo>
                    <a:pt x="101" y="838"/>
                  </a:lnTo>
                  <a:lnTo>
                    <a:pt x="82" y="836"/>
                  </a:lnTo>
                  <a:lnTo>
                    <a:pt x="62" y="830"/>
                  </a:lnTo>
                  <a:lnTo>
                    <a:pt x="45" y="821"/>
                  </a:lnTo>
                  <a:lnTo>
                    <a:pt x="29" y="808"/>
                  </a:lnTo>
                  <a:lnTo>
                    <a:pt x="15" y="789"/>
                  </a:lnTo>
                  <a:lnTo>
                    <a:pt x="4" y="769"/>
                  </a:lnTo>
                  <a:lnTo>
                    <a:pt x="0" y="747"/>
                  </a:lnTo>
                  <a:lnTo>
                    <a:pt x="0" y="724"/>
                  </a:lnTo>
                  <a:lnTo>
                    <a:pt x="4" y="702"/>
                  </a:lnTo>
                  <a:lnTo>
                    <a:pt x="15" y="681"/>
                  </a:lnTo>
                  <a:lnTo>
                    <a:pt x="29" y="663"/>
                  </a:lnTo>
                  <a:lnTo>
                    <a:pt x="274" y="419"/>
                  </a:lnTo>
                  <a:lnTo>
                    <a:pt x="29" y="174"/>
                  </a:lnTo>
                  <a:lnTo>
                    <a:pt x="15" y="156"/>
                  </a:lnTo>
                  <a:lnTo>
                    <a:pt x="4" y="135"/>
                  </a:lnTo>
                  <a:lnTo>
                    <a:pt x="0" y="113"/>
                  </a:lnTo>
                  <a:lnTo>
                    <a:pt x="0" y="91"/>
                  </a:lnTo>
                  <a:lnTo>
                    <a:pt x="4" y="68"/>
                  </a:lnTo>
                  <a:lnTo>
                    <a:pt x="15" y="48"/>
                  </a:lnTo>
                  <a:lnTo>
                    <a:pt x="29" y="30"/>
                  </a:lnTo>
                  <a:lnTo>
                    <a:pt x="47" y="14"/>
                  </a:lnTo>
                  <a:lnTo>
                    <a:pt x="68" y="5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68"/>
            <p:cNvSpPr>
              <a:spLocks/>
            </p:cNvSpPr>
            <p:nvPr/>
          </p:nvSpPr>
          <p:spPr bwMode="auto">
            <a:xfrm>
              <a:off x="6338888" y="1962150"/>
              <a:ext cx="442913" cy="31750"/>
            </a:xfrm>
            <a:custGeom>
              <a:avLst/>
              <a:gdLst>
                <a:gd name="T0" fmla="*/ 101 w 2786"/>
                <a:gd name="T1" fmla="*/ 0 h 204"/>
                <a:gd name="T2" fmla="*/ 2684 w 2786"/>
                <a:gd name="T3" fmla="*/ 0 h 204"/>
                <a:gd name="T4" fmla="*/ 2708 w 2786"/>
                <a:gd name="T5" fmla="*/ 3 h 204"/>
                <a:gd name="T6" fmla="*/ 2729 w 2786"/>
                <a:gd name="T7" fmla="*/ 10 h 204"/>
                <a:gd name="T8" fmla="*/ 2748 w 2786"/>
                <a:gd name="T9" fmla="*/ 23 h 204"/>
                <a:gd name="T10" fmla="*/ 2764 w 2786"/>
                <a:gd name="T11" fmla="*/ 38 h 204"/>
                <a:gd name="T12" fmla="*/ 2776 w 2786"/>
                <a:gd name="T13" fmla="*/ 58 h 204"/>
                <a:gd name="T14" fmla="*/ 2783 w 2786"/>
                <a:gd name="T15" fmla="*/ 79 h 204"/>
                <a:gd name="T16" fmla="*/ 2786 w 2786"/>
                <a:gd name="T17" fmla="*/ 102 h 204"/>
                <a:gd name="T18" fmla="*/ 2783 w 2786"/>
                <a:gd name="T19" fmla="*/ 126 h 204"/>
                <a:gd name="T20" fmla="*/ 2776 w 2786"/>
                <a:gd name="T21" fmla="*/ 147 h 204"/>
                <a:gd name="T22" fmla="*/ 2764 w 2786"/>
                <a:gd name="T23" fmla="*/ 167 h 204"/>
                <a:gd name="T24" fmla="*/ 2748 w 2786"/>
                <a:gd name="T25" fmla="*/ 182 h 204"/>
                <a:gd name="T26" fmla="*/ 2729 w 2786"/>
                <a:gd name="T27" fmla="*/ 195 h 204"/>
                <a:gd name="T28" fmla="*/ 2708 w 2786"/>
                <a:gd name="T29" fmla="*/ 202 h 204"/>
                <a:gd name="T30" fmla="*/ 2684 w 2786"/>
                <a:gd name="T31" fmla="*/ 204 h 204"/>
                <a:gd name="T32" fmla="*/ 101 w 2786"/>
                <a:gd name="T33" fmla="*/ 204 h 204"/>
                <a:gd name="T34" fmla="*/ 79 w 2786"/>
                <a:gd name="T35" fmla="*/ 202 h 204"/>
                <a:gd name="T36" fmla="*/ 57 w 2786"/>
                <a:gd name="T37" fmla="*/ 195 h 204"/>
                <a:gd name="T38" fmla="*/ 38 w 2786"/>
                <a:gd name="T39" fmla="*/ 182 h 204"/>
                <a:gd name="T40" fmla="*/ 21 w 2786"/>
                <a:gd name="T41" fmla="*/ 167 h 204"/>
                <a:gd name="T42" fmla="*/ 10 w 2786"/>
                <a:gd name="T43" fmla="*/ 147 h 204"/>
                <a:gd name="T44" fmla="*/ 2 w 2786"/>
                <a:gd name="T45" fmla="*/ 126 h 204"/>
                <a:gd name="T46" fmla="*/ 0 w 2786"/>
                <a:gd name="T47" fmla="*/ 102 h 204"/>
                <a:gd name="T48" fmla="*/ 2 w 2786"/>
                <a:gd name="T49" fmla="*/ 79 h 204"/>
                <a:gd name="T50" fmla="*/ 10 w 2786"/>
                <a:gd name="T51" fmla="*/ 58 h 204"/>
                <a:gd name="T52" fmla="*/ 21 w 2786"/>
                <a:gd name="T53" fmla="*/ 38 h 204"/>
                <a:gd name="T54" fmla="*/ 38 w 2786"/>
                <a:gd name="T55" fmla="*/ 23 h 204"/>
                <a:gd name="T56" fmla="*/ 57 w 2786"/>
                <a:gd name="T57" fmla="*/ 10 h 204"/>
                <a:gd name="T58" fmla="*/ 79 w 2786"/>
                <a:gd name="T59" fmla="*/ 3 h 204"/>
                <a:gd name="T60" fmla="*/ 101 w 2786"/>
                <a:gd name="T6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86" h="204">
                  <a:moveTo>
                    <a:pt x="101" y="0"/>
                  </a:moveTo>
                  <a:lnTo>
                    <a:pt x="2684" y="0"/>
                  </a:lnTo>
                  <a:lnTo>
                    <a:pt x="2708" y="3"/>
                  </a:lnTo>
                  <a:lnTo>
                    <a:pt x="2729" y="10"/>
                  </a:lnTo>
                  <a:lnTo>
                    <a:pt x="2748" y="23"/>
                  </a:lnTo>
                  <a:lnTo>
                    <a:pt x="2764" y="38"/>
                  </a:lnTo>
                  <a:lnTo>
                    <a:pt x="2776" y="58"/>
                  </a:lnTo>
                  <a:lnTo>
                    <a:pt x="2783" y="79"/>
                  </a:lnTo>
                  <a:lnTo>
                    <a:pt x="2786" y="102"/>
                  </a:lnTo>
                  <a:lnTo>
                    <a:pt x="2783" y="126"/>
                  </a:lnTo>
                  <a:lnTo>
                    <a:pt x="2776" y="147"/>
                  </a:lnTo>
                  <a:lnTo>
                    <a:pt x="2764" y="167"/>
                  </a:lnTo>
                  <a:lnTo>
                    <a:pt x="2748" y="182"/>
                  </a:lnTo>
                  <a:lnTo>
                    <a:pt x="2729" y="195"/>
                  </a:lnTo>
                  <a:lnTo>
                    <a:pt x="2708" y="202"/>
                  </a:lnTo>
                  <a:lnTo>
                    <a:pt x="2684" y="204"/>
                  </a:lnTo>
                  <a:lnTo>
                    <a:pt x="101" y="204"/>
                  </a:lnTo>
                  <a:lnTo>
                    <a:pt x="79" y="202"/>
                  </a:lnTo>
                  <a:lnTo>
                    <a:pt x="57" y="195"/>
                  </a:lnTo>
                  <a:lnTo>
                    <a:pt x="38" y="182"/>
                  </a:lnTo>
                  <a:lnTo>
                    <a:pt x="21" y="167"/>
                  </a:lnTo>
                  <a:lnTo>
                    <a:pt x="10" y="147"/>
                  </a:lnTo>
                  <a:lnTo>
                    <a:pt x="2" y="126"/>
                  </a:lnTo>
                  <a:lnTo>
                    <a:pt x="0" y="102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1" y="38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69"/>
            <p:cNvSpPr>
              <a:spLocks/>
            </p:cNvSpPr>
            <p:nvPr/>
          </p:nvSpPr>
          <p:spPr bwMode="auto">
            <a:xfrm>
              <a:off x="6323013" y="1911350"/>
              <a:ext cx="80963" cy="133350"/>
            </a:xfrm>
            <a:custGeom>
              <a:avLst/>
              <a:gdLst>
                <a:gd name="T0" fmla="*/ 395 w 508"/>
                <a:gd name="T1" fmla="*/ 0 h 838"/>
                <a:gd name="T2" fmla="*/ 417 w 508"/>
                <a:gd name="T3" fmla="*/ 0 h 838"/>
                <a:gd name="T4" fmla="*/ 439 w 508"/>
                <a:gd name="T5" fmla="*/ 5 h 838"/>
                <a:gd name="T6" fmla="*/ 459 w 508"/>
                <a:gd name="T7" fmla="*/ 14 h 838"/>
                <a:gd name="T8" fmla="*/ 478 w 508"/>
                <a:gd name="T9" fmla="*/ 29 h 838"/>
                <a:gd name="T10" fmla="*/ 493 w 508"/>
                <a:gd name="T11" fmla="*/ 48 h 838"/>
                <a:gd name="T12" fmla="*/ 503 w 508"/>
                <a:gd name="T13" fmla="*/ 68 h 838"/>
                <a:gd name="T14" fmla="*/ 508 w 508"/>
                <a:gd name="T15" fmla="*/ 91 h 838"/>
                <a:gd name="T16" fmla="*/ 508 w 508"/>
                <a:gd name="T17" fmla="*/ 113 h 838"/>
                <a:gd name="T18" fmla="*/ 503 w 508"/>
                <a:gd name="T19" fmla="*/ 135 h 838"/>
                <a:gd name="T20" fmla="*/ 493 w 508"/>
                <a:gd name="T21" fmla="*/ 156 h 838"/>
                <a:gd name="T22" fmla="*/ 478 w 508"/>
                <a:gd name="T23" fmla="*/ 174 h 838"/>
                <a:gd name="T24" fmla="*/ 234 w 508"/>
                <a:gd name="T25" fmla="*/ 418 h 838"/>
                <a:gd name="T26" fmla="*/ 478 w 508"/>
                <a:gd name="T27" fmla="*/ 663 h 838"/>
                <a:gd name="T28" fmla="*/ 493 w 508"/>
                <a:gd name="T29" fmla="*/ 681 h 838"/>
                <a:gd name="T30" fmla="*/ 503 w 508"/>
                <a:gd name="T31" fmla="*/ 702 h 838"/>
                <a:gd name="T32" fmla="*/ 508 w 508"/>
                <a:gd name="T33" fmla="*/ 724 h 838"/>
                <a:gd name="T34" fmla="*/ 508 w 508"/>
                <a:gd name="T35" fmla="*/ 746 h 838"/>
                <a:gd name="T36" fmla="*/ 503 w 508"/>
                <a:gd name="T37" fmla="*/ 769 h 838"/>
                <a:gd name="T38" fmla="*/ 493 w 508"/>
                <a:gd name="T39" fmla="*/ 789 h 838"/>
                <a:gd name="T40" fmla="*/ 478 w 508"/>
                <a:gd name="T41" fmla="*/ 807 h 838"/>
                <a:gd name="T42" fmla="*/ 463 w 508"/>
                <a:gd name="T43" fmla="*/ 820 h 838"/>
                <a:gd name="T44" fmla="*/ 444 w 508"/>
                <a:gd name="T45" fmla="*/ 830 h 838"/>
                <a:gd name="T46" fmla="*/ 426 w 508"/>
                <a:gd name="T47" fmla="*/ 836 h 838"/>
                <a:gd name="T48" fmla="*/ 405 w 508"/>
                <a:gd name="T49" fmla="*/ 838 h 838"/>
                <a:gd name="T50" fmla="*/ 386 w 508"/>
                <a:gd name="T51" fmla="*/ 836 h 838"/>
                <a:gd name="T52" fmla="*/ 368 w 508"/>
                <a:gd name="T53" fmla="*/ 830 h 838"/>
                <a:gd name="T54" fmla="*/ 349 w 508"/>
                <a:gd name="T55" fmla="*/ 820 h 838"/>
                <a:gd name="T56" fmla="*/ 334 w 508"/>
                <a:gd name="T57" fmla="*/ 807 h 838"/>
                <a:gd name="T58" fmla="*/ 39 w 508"/>
                <a:gd name="T59" fmla="*/ 513 h 838"/>
                <a:gd name="T60" fmla="*/ 22 w 508"/>
                <a:gd name="T61" fmla="*/ 492 h 838"/>
                <a:gd name="T62" fmla="*/ 10 w 508"/>
                <a:gd name="T63" fmla="*/ 470 h 838"/>
                <a:gd name="T64" fmla="*/ 2 w 508"/>
                <a:gd name="T65" fmla="*/ 445 h 838"/>
                <a:gd name="T66" fmla="*/ 0 w 508"/>
                <a:gd name="T67" fmla="*/ 418 h 838"/>
                <a:gd name="T68" fmla="*/ 2 w 508"/>
                <a:gd name="T69" fmla="*/ 392 h 838"/>
                <a:gd name="T70" fmla="*/ 10 w 508"/>
                <a:gd name="T71" fmla="*/ 367 h 838"/>
                <a:gd name="T72" fmla="*/ 22 w 508"/>
                <a:gd name="T73" fmla="*/ 345 h 838"/>
                <a:gd name="T74" fmla="*/ 39 w 508"/>
                <a:gd name="T75" fmla="*/ 324 h 838"/>
                <a:gd name="T76" fmla="*/ 334 w 508"/>
                <a:gd name="T77" fmla="*/ 29 h 838"/>
                <a:gd name="T78" fmla="*/ 353 w 508"/>
                <a:gd name="T79" fmla="*/ 14 h 838"/>
                <a:gd name="T80" fmla="*/ 373 w 508"/>
                <a:gd name="T81" fmla="*/ 5 h 838"/>
                <a:gd name="T82" fmla="*/ 395 w 508"/>
                <a:gd name="T83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8" h="838">
                  <a:moveTo>
                    <a:pt x="395" y="0"/>
                  </a:moveTo>
                  <a:lnTo>
                    <a:pt x="417" y="0"/>
                  </a:lnTo>
                  <a:lnTo>
                    <a:pt x="439" y="5"/>
                  </a:lnTo>
                  <a:lnTo>
                    <a:pt x="459" y="14"/>
                  </a:lnTo>
                  <a:lnTo>
                    <a:pt x="478" y="29"/>
                  </a:lnTo>
                  <a:lnTo>
                    <a:pt x="493" y="48"/>
                  </a:lnTo>
                  <a:lnTo>
                    <a:pt x="503" y="68"/>
                  </a:lnTo>
                  <a:lnTo>
                    <a:pt x="508" y="91"/>
                  </a:lnTo>
                  <a:lnTo>
                    <a:pt x="508" y="113"/>
                  </a:lnTo>
                  <a:lnTo>
                    <a:pt x="503" y="135"/>
                  </a:lnTo>
                  <a:lnTo>
                    <a:pt x="493" y="156"/>
                  </a:lnTo>
                  <a:lnTo>
                    <a:pt x="478" y="174"/>
                  </a:lnTo>
                  <a:lnTo>
                    <a:pt x="234" y="418"/>
                  </a:lnTo>
                  <a:lnTo>
                    <a:pt x="478" y="663"/>
                  </a:lnTo>
                  <a:lnTo>
                    <a:pt x="493" y="681"/>
                  </a:lnTo>
                  <a:lnTo>
                    <a:pt x="503" y="702"/>
                  </a:lnTo>
                  <a:lnTo>
                    <a:pt x="508" y="724"/>
                  </a:lnTo>
                  <a:lnTo>
                    <a:pt x="508" y="746"/>
                  </a:lnTo>
                  <a:lnTo>
                    <a:pt x="503" y="769"/>
                  </a:lnTo>
                  <a:lnTo>
                    <a:pt x="493" y="789"/>
                  </a:lnTo>
                  <a:lnTo>
                    <a:pt x="478" y="807"/>
                  </a:lnTo>
                  <a:lnTo>
                    <a:pt x="463" y="820"/>
                  </a:lnTo>
                  <a:lnTo>
                    <a:pt x="444" y="830"/>
                  </a:lnTo>
                  <a:lnTo>
                    <a:pt x="426" y="836"/>
                  </a:lnTo>
                  <a:lnTo>
                    <a:pt x="405" y="838"/>
                  </a:lnTo>
                  <a:lnTo>
                    <a:pt x="386" y="836"/>
                  </a:lnTo>
                  <a:lnTo>
                    <a:pt x="368" y="830"/>
                  </a:lnTo>
                  <a:lnTo>
                    <a:pt x="349" y="820"/>
                  </a:lnTo>
                  <a:lnTo>
                    <a:pt x="334" y="807"/>
                  </a:lnTo>
                  <a:lnTo>
                    <a:pt x="39" y="513"/>
                  </a:lnTo>
                  <a:lnTo>
                    <a:pt x="22" y="492"/>
                  </a:lnTo>
                  <a:lnTo>
                    <a:pt x="10" y="470"/>
                  </a:lnTo>
                  <a:lnTo>
                    <a:pt x="2" y="445"/>
                  </a:lnTo>
                  <a:lnTo>
                    <a:pt x="0" y="418"/>
                  </a:lnTo>
                  <a:lnTo>
                    <a:pt x="2" y="392"/>
                  </a:lnTo>
                  <a:lnTo>
                    <a:pt x="10" y="367"/>
                  </a:lnTo>
                  <a:lnTo>
                    <a:pt x="22" y="345"/>
                  </a:lnTo>
                  <a:lnTo>
                    <a:pt x="39" y="324"/>
                  </a:lnTo>
                  <a:lnTo>
                    <a:pt x="334" y="29"/>
                  </a:lnTo>
                  <a:lnTo>
                    <a:pt x="353" y="14"/>
                  </a:lnTo>
                  <a:lnTo>
                    <a:pt x="373" y="5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5419633" y="1912314"/>
            <a:ext cx="407988" cy="563563"/>
            <a:chOff x="5419725" y="1911350"/>
            <a:chExt cx="407988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8" name="Freeform 75"/>
            <p:cNvSpPr>
              <a:spLocks noEditPoints="1"/>
            </p:cNvSpPr>
            <p:nvPr/>
          </p:nvSpPr>
          <p:spPr bwMode="auto">
            <a:xfrm>
              <a:off x="5419725" y="2251075"/>
              <a:ext cx="322263" cy="223838"/>
            </a:xfrm>
            <a:custGeom>
              <a:avLst/>
              <a:gdLst>
                <a:gd name="T0" fmla="*/ 939 w 2027"/>
                <a:gd name="T1" fmla="*/ 201 h 1411"/>
                <a:gd name="T2" fmla="*/ 797 w 2027"/>
                <a:gd name="T3" fmla="*/ 227 h 1411"/>
                <a:gd name="T4" fmla="*/ 664 w 2027"/>
                <a:gd name="T5" fmla="*/ 276 h 1411"/>
                <a:gd name="T6" fmla="*/ 543 w 2027"/>
                <a:gd name="T7" fmla="*/ 347 h 1411"/>
                <a:gd name="T8" fmla="*/ 437 w 2027"/>
                <a:gd name="T9" fmla="*/ 437 h 1411"/>
                <a:gd name="T10" fmla="*/ 347 w 2027"/>
                <a:gd name="T11" fmla="*/ 544 h 1411"/>
                <a:gd name="T12" fmla="*/ 276 w 2027"/>
                <a:gd name="T13" fmla="*/ 665 h 1411"/>
                <a:gd name="T14" fmla="*/ 226 w 2027"/>
                <a:gd name="T15" fmla="*/ 797 h 1411"/>
                <a:gd name="T16" fmla="*/ 201 w 2027"/>
                <a:gd name="T17" fmla="*/ 940 h 1411"/>
                <a:gd name="T18" fmla="*/ 197 w 2027"/>
                <a:gd name="T19" fmla="*/ 1064 h 1411"/>
                <a:gd name="T20" fmla="*/ 209 w 2027"/>
                <a:gd name="T21" fmla="*/ 1122 h 1411"/>
                <a:gd name="T22" fmla="*/ 241 w 2027"/>
                <a:gd name="T23" fmla="*/ 1170 h 1411"/>
                <a:gd name="T24" fmla="*/ 289 w 2027"/>
                <a:gd name="T25" fmla="*/ 1202 h 1411"/>
                <a:gd name="T26" fmla="*/ 346 w 2027"/>
                <a:gd name="T27" fmla="*/ 1213 h 1411"/>
                <a:gd name="T28" fmla="*/ 1710 w 2027"/>
                <a:gd name="T29" fmla="*/ 1211 h 1411"/>
                <a:gd name="T30" fmla="*/ 1763 w 2027"/>
                <a:gd name="T31" fmla="*/ 1188 h 1411"/>
                <a:gd name="T32" fmla="*/ 1802 w 2027"/>
                <a:gd name="T33" fmla="*/ 1147 h 1411"/>
                <a:gd name="T34" fmla="*/ 1825 w 2027"/>
                <a:gd name="T35" fmla="*/ 1094 h 1411"/>
                <a:gd name="T36" fmla="*/ 1828 w 2027"/>
                <a:gd name="T37" fmla="*/ 1014 h 1411"/>
                <a:gd name="T38" fmla="*/ 1815 w 2027"/>
                <a:gd name="T39" fmla="*/ 868 h 1411"/>
                <a:gd name="T40" fmla="*/ 1778 w 2027"/>
                <a:gd name="T41" fmla="*/ 729 h 1411"/>
                <a:gd name="T42" fmla="*/ 1717 w 2027"/>
                <a:gd name="T43" fmla="*/ 602 h 1411"/>
                <a:gd name="T44" fmla="*/ 1636 w 2027"/>
                <a:gd name="T45" fmla="*/ 489 h 1411"/>
                <a:gd name="T46" fmla="*/ 1538 w 2027"/>
                <a:gd name="T47" fmla="*/ 390 h 1411"/>
                <a:gd name="T48" fmla="*/ 1424 w 2027"/>
                <a:gd name="T49" fmla="*/ 310 h 1411"/>
                <a:gd name="T50" fmla="*/ 1297 w 2027"/>
                <a:gd name="T51" fmla="*/ 249 h 1411"/>
                <a:gd name="T52" fmla="*/ 1159 w 2027"/>
                <a:gd name="T53" fmla="*/ 211 h 1411"/>
                <a:gd name="T54" fmla="*/ 1013 w 2027"/>
                <a:gd name="T55" fmla="*/ 197 h 1411"/>
                <a:gd name="T56" fmla="*/ 1096 w 2027"/>
                <a:gd name="T57" fmla="*/ 3 h 1411"/>
                <a:gd name="T58" fmla="*/ 1256 w 2027"/>
                <a:gd name="T59" fmla="*/ 29 h 1411"/>
                <a:gd name="T60" fmla="*/ 1407 w 2027"/>
                <a:gd name="T61" fmla="*/ 80 h 1411"/>
                <a:gd name="T62" fmla="*/ 1546 w 2027"/>
                <a:gd name="T63" fmla="*/ 152 h 1411"/>
                <a:gd name="T64" fmla="*/ 1672 w 2027"/>
                <a:gd name="T65" fmla="*/ 244 h 1411"/>
                <a:gd name="T66" fmla="*/ 1782 w 2027"/>
                <a:gd name="T67" fmla="*/ 354 h 1411"/>
                <a:gd name="T68" fmla="*/ 1874 w 2027"/>
                <a:gd name="T69" fmla="*/ 480 h 1411"/>
                <a:gd name="T70" fmla="*/ 1947 w 2027"/>
                <a:gd name="T71" fmla="*/ 619 h 1411"/>
                <a:gd name="T72" fmla="*/ 1996 w 2027"/>
                <a:gd name="T73" fmla="*/ 770 h 1411"/>
                <a:gd name="T74" fmla="*/ 2022 w 2027"/>
                <a:gd name="T75" fmla="*/ 931 h 1411"/>
                <a:gd name="T76" fmla="*/ 2027 w 2027"/>
                <a:gd name="T77" fmla="*/ 1064 h 1411"/>
                <a:gd name="T78" fmla="*/ 2014 w 2027"/>
                <a:gd name="T79" fmla="*/ 1157 h 1411"/>
                <a:gd name="T80" fmla="*/ 1979 w 2027"/>
                <a:gd name="T81" fmla="*/ 1240 h 1411"/>
                <a:gd name="T82" fmla="*/ 1924 w 2027"/>
                <a:gd name="T83" fmla="*/ 1310 h 1411"/>
                <a:gd name="T84" fmla="*/ 1854 w 2027"/>
                <a:gd name="T85" fmla="*/ 1364 h 1411"/>
                <a:gd name="T86" fmla="*/ 1771 w 2027"/>
                <a:gd name="T87" fmla="*/ 1398 h 1411"/>
                <a:gd name="T88" fmla="*/ 1680 w 2027"/>
                <a:gd name="T89" fmla="*/ 1411 h 1411"/>
                <a:gd name="T90" fmla="*/ 300 w 2027"/>
                <a:gd name="T91" fmla="*/ 1408 h 1411"/>
                <a:gd name="T92" fmla="*/ 211 w 2027"/>
                <a:gd name="T93" fmla="*/ 1384 h 1411"/>
                <a:gd name="T94" fmla="*/ 135 w 2027"/>
                <a:gd name="T95" fmla="*/ 1339 h 1411"/>
                <a:gd name="T96" fmla="*/ 72 w 2027"/>
                <a:gd name="T97" fmla="*/ 1277 h 1411"/>
                <a:gd name="T98" fmla="*/ 27 w 2027"/>
                <a:gd name="T99" fmla="*/ 1199 h 1411"/>
                <a:gd name="T100" fmla="*/ 3 w 2027"/>
                <a:gd name="T101" fmla="*/ 1111 h 1411"/>
                <a:gd name="T102" fmla="*/ 0 w 2027"/>
                <a:gd name="T103" fmla="*/ 1014 h 1411"/>
                <a:gd name="T104" fmla="*/ 13 w 2027"/>
                <a:gd name="T105" fmla="*/ 849 h 1411"/>
                <a:gd name="T106" fmla="*/ 52 w 2027"/>
                <a:gd name="T107" fmla="*/ 694 h 1411"/>
                <a:gd name="T108" fmla="*/ 113 w 2027"/>
                <a:gd name="T109" fmla="*/ 548 h 1411"/>
                <a:gd name="T110" fmla="*/ 195 w 2027"/>
                <a:gd name="T111" fmla="*/ 415 h 1411"/>
                <a:gd name="T112" fmla="*/ 296 w 2027"/>
                <a:gd name="T113" fmla="*/ 297 h 1411"/>
                <a:gd name="T114" fmla="*/ 415 w 2027"/>
                <a:gd name="T115" fmla="*/ 195 h 1411"/>
                <a:gd name="T116" fmla="*/ 548 w 2027"/>
                <a:gd name="T117" fmla="*/ 113 h 1411"/>
                <a:gd name="T118" fmla="*/ 693 w 2027"/>
                <a:gd name="T119" fmla="*/ 52 h 1411"/>
                <a:gd name="T120" fmla="*/ 848 w 2027"/>
                <a:gd name="T121" fmla="*/ 13 h 1411"/>
                <a:gd name="T122" fmla="*/ 1013 w 2027"/>
                <a:gd name="T123" fmla="*/ 0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7" h="1411">
                  <a:moveTo>
                    <a:pt x="1013" y="197"/>
                  </a:moveTo>
                  <a:lnTo>
                    <a:pt x="939" y="201"/>
                  </a:lnTo>
                  <a:lnTo>
                    <a:pt x="867" y="211"/>
                  </a:lnTo>
                  <a:lnTo>
                    <a:pt x="797" y="227"/>
                  </a:lnTo>
                  <a:lnTo>
                    <a:pt x="729" y="249"/>
                  </a:lnTo>
                  <a:lnTo>
                    <a:pt x="664" y="276"/>
                  </a:lnTo>
                  <a:lnTo>
                    <a:pt x="602" y="310"/>
                  </a:lnTo>
                  <a:lnTo>
                    <a:pt x="543" y="347"/>
                  </a:lnTo>
                  <a:lnTo>
                    <a:pt x="488" y="390"/>
                  </a:lnTo>
                  <a:lnTo>
                    <a:pt x="437" y="437"/>
                  </a:lnTo>
                  <a:lnTo>
                    <a:pt x="389" y="489"/>
                  </a:lnTo>
                  <a:lnTo>
                    <a:pt x="347" y="544"/>
                  </a:lnTo>
                  <a:lnTo>
                    <a:pt x="309" y="602"/>
                  </a:lnTo>
                  <a:lnTo>
                    <a:pt x="276" y="665"/>
                  </a:lnTo>
                  <a:lnTo>
                    <a:pt x="249" y="729"/>
                  </a:lnTo>
                  <a:lnTo>
                    <a:pt x="226" y="797"/>
                  </a:lnTo>
                  <a:lnTo>
                    <a:pt x="210" y="868"/>
                  </a:lnTo>
                  <a:lnTo>
                    <a:pt x="201" y="940"/>
                  </a:lnTo>
                  <a:lnTo>
                    <a:pt x="197" y="1014"/>
                  </a:lnTo>
                  <a:lnTo>
                    <a:pt x="197" y="1064"/>
                  </a:lnTo>
                  <a:lnTo>
                    <a:pt x="201" y="1094"/>
                  </a:lnTo>
                  <a:lnTo>
                    <a:pt x="209" y="1122"/>
                  </a:lnTo>
                  <a:lnTo>
                    <a:pt x="223" y="1147"/>
                  </a:lnTo>
                  <a:lnTo>
                    <a:pt x="241" y="1170"/>
                  </a:lnTo>
                  <a:lnTo>
                    <a:pt x="263" y="1188"/>
                  </a:lnTo>
                  <a:lnTo>
                    <a:pt x="289" y="1202"/>
                  </a:lnTo>
                  <a:lnTo>
                    <a:pt x="317" y="1211"/>
                  </a:lnTo>
                  <a:lnTo>
                    <a:pt x="346" y="1213"/>
                  </a:lnTo>
                  <a:lnTo>
                    <a:pt x="1680" y="1213"/>
                  </a:lnTo>
                  <a:lnTo>
                    <a:pt x="1710" y="1211"/>
                  </a:lnTo>
                  <a:lnTo>
                    <a:pt x="1738" y="1202"/>
                  </a:lnTo>
                  <a:lnTo>
                    <a:pt x="1763" y="1188"/>
                  </a:lnTo>
                  <a:lnTo>
                    <a:pt x="1784" y="1170"/>
                  </a:lnTo>
                  <a:lnTo>
                    <a:pt x="1802" y="1147"/>
                  </a:lnTo>
                  <a:lnTo>
                    <a:pt x="1816" y="1122"/>
                  </a:lnTo>
                  <a:lnTo>
                    <a:pt x="1825" y="1094"/>
                  </a:lnTo>
                  <a:lnTo>
                    <a:pt x="1828" y="1064"/>
                  </a:lnTo>
                  <a:lnTo>
                    <a:pt x="1828" y="1014"/>
                  </a:lnTo>
                  <a:lnTo>
                    <a:pt x="1825" y="940"/>
                  </a:lnTo>
                  <a:lnTo>
                    <a:pt x="1815" y="868"/>
                  </a:lnTo>
                  <a:lnTo>
                    <a:pt x="1799" y="797"/>
                  </a:lnTo>
                  <a:lnTo>
                    <a:pt x="1778" y="729"/>
                  </a:lnTo>
                  <a:lnTo>
                    <a:pt x="1750" y="665"/>
                  </a:lnTo>
                  <a:lnTo>
                    <a:pt x="1717" y="602"/>
                  </a:lnTo>
                  <a:lnTo>
                    <a:pt x="1678" y="544"/>
                  </a:lnTo>
                  <a:lnTo>
                    <a:pt x="1636" y="489"/>
                  </a:lnTo>
                  <a:lnTo>
                    <a:pt x="1589" y="437"/>
                  </a:lnTo>
                  <a:lnTo>
                    <a:pt x="1538" y="390"/>
                  </a:lnTo>
                  <a:lnTo>
                    <a:pt x="1482" y="347"/>
                  </a:lnTo>
                  <a:lnTo>
                    <a:pt x="1424" y="310"/>
                  </a:lnTo>
                  <a:lnTo>
                    <a:pt x="1363" y="276"/>
                  </a:lnTo>
                  <a:lnTo>
                    <a:pt x="1297" y="249"/>
                  </a:lnTo>
                  <a:lnTo>
                    <a:pt x="1229" y="227"/>
                  </a:lnTo>
                  <a:lnTo>
                    <a:pt x="1159" y="211"/>
                  </a:lnTo>
                  <a:lnTo>
                    <a:pt x="1087" y="201"/>
                  </a:lnTo>
                  <a:lnTo>
                    <a:pt x="1013" y="197"/>
                  </a:lnTo>
                  <a:close/>
                  <a:moveTo>
                    <a:pt x="1013" y="0"/>
                  </a:moveTo>
                  <a:lnTo>
                    <a:pt x="1096" y="3"/>
                  </a:lnTo>
                  <a:lnTo>
                    <a:pt x="1177" y="13"/>
                  </a:lnTo>
                  <a:lnTo>
                    <a:pt x="1256" y="29"/>
                  </a:lnTo>
                  <a:lnTo>
                    <a:pt x="1332" y="52"/>
                  </a:lnTo>
                  <a:lnTo>
                    <a:pt x="1407" y="80"/>
                  </a:lnTo>
                  <a:lnTo>
                    <a:pt x="1478" y="113"/>
                  </a:lnTo>
                  <a:lnTo>
                    <a:pt x="1546" y="152"/>
                  </a:lnTo>
                  <a:lnTo>
                    <a:pt x="1611" y="195"/>
                  </a:lnTo>
                  <a:lnTo>
                    <a:pt x="1672" y="244"/>
                  </a:lnTo>
                  <a:lnTo>
                    <a:pt x="1729" y="297"/>
                  </a:lnTo>
                  <a:lnTo>
                    <a:pt x="1782" y="354"/>
                  </a:lnTo>
                  <a:lnTo>
                    <a:pt x="1830" y="415"/>
                  </a:lnTo>
                  <a:lnTo>
                    <a:pt x="1874" y="480"/>
                  </a:lnTo>
                  <a:lnTo>
                    <a:pt x="1912" y="548"/>
                  </a:lnTo>
                  <a:lnTo>
                    <a:pt x="1947" y="619"/>
                  </a:lnTo>
                  <a:lnTo>
                    <a:pt x="1975" y="694"/>
                  </a:lnTo>
                  <a:lnTo>
                    <a:pt x="1996" y="770"/>
                  </a:lnTo>
                  <a:lnTo>
                    <a:pt x="2013" y="849"/>
                  </a:lnTo>
                  <a:lnTo>
                    <a:pt x="2022" y="931"/>
                  </a:lnTo>
                  <a:lnTo>
                    <a:pt x="2027" y="1014"/>
                  </a:lnTo>
                  <a:lnTo>
                    <a:pt x="2027" y="1064"/>
                  </a:lnTo>
                  <a:lnTo>
                    <a:pt x="2023" y="1111"/>
                  </a:lnTo>
                  <a:lnTo>
                    <a:pt x="2014" y="1157"/>
                  </a:lnTo>
                  <a:lnTo>
                    <a:pt x="1999" y="1199"/>
                  </a:lnTo>
                  <a:lnTo>
                    <a:pt x="1979" y="1240"/>
                  </a:lnTo>
                  <a:lnTo>
                    <a:pt x="1953" y="1277"/>
                  </a:lnTo>
                  <a:lnTo>
                    <a:pt x="1924" y="1310"/>
                  </a:lnTo>
                  <a:lnTo>
                    <a:pt x="1891" y="1339"/>
                  </a:lnTo>
                  <a:lnTo>
                    <a:pt x="1854" y="1364"/>
                  </a:lnTo>
                  <a:lnTo>
                    <a:pt x="1814" y="1384"/>
                  </a:lnTo>
                  <a:lnTo>
                    <a:pt x="1771" y="1398"/>
                  </a:lnTo>
                  <a:lnTo>
                    <a:pt x="1726" y="1408"/>
                  </a:lnTo>
                  <a:lnTo>
                    <a:pt x="1680" y="1411"/>
                  </a:lnTo>
                  <a:lnTo>
                    <a:pt x="346" y="1411"/>
                  </a:lnTo>
                  <a:lnTo>
                    <a:pt x="300" y="1408"/>
                  </a:lnTo>
                  <a:lnTo>
                    <a:pt x="254" y="1398"/>
                  </a:lnTo>
                  <a:lnTo>
                    <a:pt x="211" y="1384"/>
                  </a:lnTo>
                  <a:lnTo>
                    <a:pt x="171" y="1364"/>
                  </a:lnTo>
                  <a:lnTo>
                    <a:pt x="135" y="1339"/>
                  </a:lnTo>
                  <a:lnTo>
                    <a:pt x="101" y="1310"/>
                  </a:lnTo>
                  <a:lnTo>
                    <a:pt x="72" y="1277"/>
                  </a:lnTo>
                  <a:lnTo>
                    <a:pt x="47" y="1240"/>
                  </a:lnTo>
                  <a:lnTo>
                    <a:pt x="27" y="1199"/>
                  </a:lnTo>
                  <a:lnTo>
                    <a:pt x="12" y="1157"/>
                  </a:lnTo>
                  <a:lnTo>
                    <a:pt x="3" y="1111"/>
                  </a:lnTo>
                  <a:lnTo>
                    <a:pt x="0" y="1064"/>
                  </a:lnTo>
                  <a:lnTo>
                    <a:pt x="0" y="1014"/>
                  </a:lnTo>
                  <a:lnTo>
                    <a:pt x="3" y="931"/>
                  </a:lnTo>
                  <a:lnTo>
                    <a:pt x="13" y="849"/>
                  </a:lnTo>
                  <a:lnTo>
                    <a:pt x="29" y="770"/>
                  </a:lnTo>
                  <a:lnTo>
                    <a:pt x="52" y="694"/>
                  </a:lnTo>
                  <a:lnTo>
                    <a:pt x="80" y="619"/>
                  </a:lnTo>
                  <a:lnTo>
                    <a:pt x="113" y="548"/>
                  </a:lnTo>
                  <a:lnTo>
                    <a:pt x="152" y="480"/>
                  </a:lnTo>
                  <a:lnTo>
                    <a:pt x="195" y="415"/>
                  </a:lnTo>
                  <a:lnTo>
                    <a:pt x="244" y="354"/>
                  </a:lnTo>
                  <a:lnTo>
                    <a:pt x="296" y="297"/>
                  </a:lnTo>
                  <a:lnTo>
                    <a:pt x="354" y="244"/>
                  </a:lnTo>
                  <a:lnTo>
                    <a:pt x="415" y="195"/>
                  </a:lnTo>
                  <a:lnTo>
                    <a:pt x="480" y="152"/>
                  </a:lnTo>
                  <a:lnTo>
                    <a:pt x="548" y="113"/>
                  </a:lnTo>
                  <a:lnTo>
                    <a:pt x="619" y="80"/>
                  </a:lnTo>
                  <a:lnTo>
                    <a:pt x="693" y="52"/>
                  </a:lnTo>
                  <a:lnTo>
                    <a:pt x="770" y="29"/>
                  </a:lnTo>
                  <a:lnTo>
                    <a:pt x="848" y="13"/>
                  </a:lnTo>
                  <a:lnTo>
                    <a:pt x="930" y="3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76"/>
            <p:cNvSpPr>
              <a:spLocks noEditPoints="1"/>
            </p:cNvSpPr>
            <p:nvPr/>
          </p:nvSpPr>
          <p:spPr bwMode="auto">
            <a:xfrm>
              <a:off x="5459413" y="2038350"/>
              <a:ext cx="242888" cy="242888"/>
            </a:xfrm>
            <a:custGeom>
              <a:avLst/>
              <a:gdLst>
                <a:gd name="T0" fmla="*/ 644 w 1530"/>
                <a:gd name="T1" fmla="*/ 211 h 1532"/>
                <a:gd name="T2" fmla="*/ 479 w 1530"/>
                <a:gd name="T3" fmla="*/ 276 h 1532"/>
                <a:gd name="T4" fmla="*/ 344 w 1530"/>
                <a:gd name="T5" fmla="*/ 386 h 1532"/>
                <a:gd name="T6" fmla="*/ 248 w 1530"/>
                <a:gd name="T7" fmla="*/ 531 h 1532"/>
                <a:gd name="T8" fmla="*/ 200 w 1530"/>
                <a:gd name="T9" fmla="*/ 704 h 1532"/>
                <a:gd name="T10" fmla="*/ 211 w 1530"/>
                <a:gd name="T11" fmla="*/ 887 h 1532"/>
                <a:gd name="T12" fmla="*/ 275 w 1530"/>
                <a:gd name="T13" fmla="*/ 1053 h 1532"/>
                <a:gd name="T14" fmla="*/ 385 w 1530"/>
                <a:gd name="T15" fmla="*/ 1187 h 1532"/>
                <a:gd name="T16" fmla="*/ 530 w 1530"/>
                <a:gd name="T17" fmla="*/ 1283 h 1532"/>
                <a:gd name="T18" fmla="*/ 703 w 1530"/>
                <a:gd name="T19" fmla="*/ 1330 h 1532"/>
                <a:gd name="T20" fmla="*/ 886 w 1530"/>
                <a:gd name="T21" fmla="*/ 1320 h 1532"/>
                <a:gd name="T22" fmla="*/ 1051 w 1530"/>
                <a:gd name="T23" fmla="*/ 1256 h 1532"/>
                <a:gd name="T24" fmla="*/ 1186 w 1530"/>
                <a:gd name="T25" fmla="*/ 1146 h 1532"/>
                <a:gd name="T26" fmla="*/ 1282 w 1530"/>
                <a:gd name="T27" fmla="*/ 1000 h 1532"/>
                <a:gd name="T28" fmla="*/ 1329 w 1530"/>
                <a:gd name="T29" fmla="*/ 828 h 1532"/>
                <a:gd name="T30" fmla="*/ 1319 w 1530"/>
                <a:gd name="T31" fmla="*/ 645 h 1532"/>
                <a:gd name="T32" fmla="*/ 1255 w 1530"/>
                <a:gd name="T33" fmla="*/ 480 h 1532"/>
                <a:gd name="T34" fmla="*/ 1145 w 1530"/>
                <a:gd name="T35" fmla="*/ 345 h 1532"/>
                <a:gd name="T36" fmla="*/ 999 w 1530"/>
                <a:gd name="T37" fmla="*/ 249 h 1532"/>
                <a:gd name="T38" fmla="*/ 827 w 1530"/>
                <a:gd name="T39" fmla="*/ 201 h 1532"/>
                <a:gd name="T40" fmla="*/ 834 w 1530"/>
                <a:gd name="T41" fmla="*/ 3 h 1532"/>
                <a:gd name="T42" fmla="*/ 1032 w 1530"/>
                <a:gd name="T43" fmla="*/ 48 h 1532"/>
                <a:gd name="T44" fmla="*/ 1206 w 1530"/>
                <a:gd name="T45" fmla="*/ 141 h 1532"/>
                <a:gd name="T46" fmla="*/ 1350 w 1530"/>
                <a:gd name="T47" fmla="*/ 272 h 1532"/>
                <a:gd name="T48" fmla="*/ 1456 w 1530"/>
                <a:gd name="T49" fmla="*/ 437 h 1532"/>
                <a:gd name="T50" fmla="*/ 1518 w 1530"/>
                <a:gd name="T51" fmla="*/ 628 h 1532"/>
                <a:gd name="T52" fmla="*/ 1527 w 1530"/>
                <a:gd name="T53" fmla="*/ 836 h 1532"/>
                <a:gd name="T54" fmla="*/ 1482 w 1530"/>
                <a:gd name="T55" fmla="*/ 1033 h 1532"/>
                <a:gd name="T56" fmla="*/ 1390 w 1530"/>
                <a:gd name="T57" fmla="*/ 1207 h 1532"/>
                <a:gd name="T58" fmla="*/ 1258 w 1530"/>
                <a:gd name="T59" fmla="*/ 1351 h 1532"/>
                <a:gd name="T60" fmla="*/ 1093 w 1530"/>
                <a:gd name="T61" fmla="*/ 1458 h 1532"/>
                <a:gd name="T62" fmla="*/ 902 w 1530"/>
                <a:gd name="T63" fmla="*/ 1520 h 1532"/>
                <a:gd name="T64" fmla="*/ 695 w 1530"/>
                <a:gd name="T65" fmla="*/ 1528 h 1532"/>
                <a:gd name="T66" fmla="*/ 498 w 1530"/>
                <a:gd name="T67" fmla="*/ 1484 h 1532"/>
                <a:gd name="T68" fmla="*/ 324 w 1530"/>
                <a:gd name="T69" fmla="*/ 1391 h 1532"/>
                <a:gd name="T70" fmla="*/ 180 w 1530"/>
                <a:gd name="T71" fmla="*/ 1259 h 1532"/>
                <a:gd name="T72" fmla="*/ 73 w 1530"/>
                <a:gd name="T73" fmla="*/ 1094 h 1532"/>
                <a:gd name="T74" fmla="*/ 12 w 1530"/>
                <a:gd name="T75" fmla="*/ 904 h 1532"/>
                <a:gd name="T76" fmla="*/ 3 w 1530"/>
                <a:gd name="T77" fmla="*/ 696 h 1532"/>
                <a:gd name="T78" fmla="*/ 47 w 1530"/>
                <a:gd name="T79" fmla="*/ 499 h 1532"/>
                <a:gd name="T80" fmla="*/ 140 w 1530"/>
                <a:gd name="T81" fmla="*/ 324 h 1532"/>
                <a:gd name="T82" fmla="*/ 273 w 1530"/>
                <a:gd name="T83" fmla="*/ 181 h 1532"/>
                <a:gd name="T84" fmla="*/ 438 w 1530"/>
                <a:gd name="T85" fmla="*/ 74 h 1532"/>
                <a:gd name="T86" fmla="*/ 627 w 1530"/>
                <a:gd name="T87" fmla="*/ 12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30" h="1532">
                  <a:moveTo>
                    <a:pt x="765" y="198"/>
                  </a:moveTo>
                  <a:lnTo>
                    <a:pt x="703" y="201"/>
                  </a:lnTo>
                  <a:lnTo>
                    <a:pt x="644" y="211"/>
                  </a:lnTo>
                  <a:lnTo>
                    <a:pt x="585" y="227"/>
                  </a:lnTo>
                  <a:lnTo>
                    <a:pt x="530" y="249"/>
                  </a:lnTo>
                  <a:lnTo>
                    <a:pt x="479" y="276"/>
                  </a:lnTo>
                  <a:lnTo>
                    <a:pt x="430" y="308"/>
                  </a:lnTo>
                  <a:lnTo>
                    <a:pt x="385" y="345"/>
                  </a:lnTo>
                  <a:lnTo>
                    <a:pt x="344" y="386"/>
                  </a:lnTo>
                  <a:lnTo>
                    <a:pt x="307" y="431"/>
                  </a:lnTo>
                  <a:lnTo>
                    <a:pt x="275" y="480"/>
                  </a:lnTo>
                  <a:lnTo>
                    <a:pt x="248" y="531"/>
                  </a:lnTo>
                  <a:lnTo>
                    <a:pt x="226" y="586"/>
                  </a:lnTo>
                  <a:lnTo>
                    <a:pt x="211" y="645"/>
                  </a:lnTo>
                  <a:lnTo>
                    <a:pt x="200" y="704"/>
                  </a:lnTo>
                  <a:lnTo>
                    <a:pt x="197" y="765"/>
                  </a:lnTo>
                  <a:lnTo>
                    <a:pt x="200" y="828"/>
                  </a:lnTo>
                  <a:lnTo>
                    <a:pt x="211" y="887"/>
                  </a:lnTo>
                  <a:lnTo>
                    <a:pt x="226" y="945"/>
                  </a:lnTo>
                  <a:lnTo>
                    <a:pt x="248" y="1000"/>
                  </a:lnTo>
                  <a:lnTo>
                    <a:pt x="275" y="1053"/>
                  </a:lnTo>
                  <a:lnTo>
                    <a:pt x="307" y="1101"/>
                  </a:lnTo>
                  <a:lnTo>
                    <a:pt x="344" y="1146"/>
                  </a:lnTo>
                  <a:lnTo>
                    <a:pt x="385" y="1187"/>
                  </a:lnTo>
                  <a:lnTo>
                    <a:pt x="430" y="1224"/>
                  </a:lnTo>
                  <a:lnTo>
                    <a:pt x="479" y="1256"/>
                  </a:lnTo>
                  <a:lnTo>
                    <a:pt x="530" y="1283"/>
                  </a:lnTo>
                  <a:lnTo>
                    <a:pt x="585" y="1305"/>
                  </a:lnTo>
                  <a:lnTo>
                    <a:pt x="644" y="1320"/>
                  </a:lnTo>
                  <a:lnTo>
                    <a:pt x="703" y="1330"/>
                  </a:lnTo>
                  <a:lnTo>
                    <a:pt x="765" y="1334"/>
                  </a:lnTo>
                  <a:lnTo>
                    <a:pt x="827" y="1330"/>
                  </a:lnTo>
                  <a:lnTo>
                    <a:pt x="886" y="1320"/>
                  </a:lnTo>
                  <a:lnTo>
                    <a:pt x="944" y="1305"/>
                  </a:lnTo>
                  <a:lnTo>
                    <a:pt x="999" y="1283"/>
                  </a:lnTo>
                  <a:lnTo>
                    <a:pt x="1051" y="1256"/>
                  </a:lnTo>
                  <a:lnTo>
                    <a:pt x="1100" y="1224"/>
                  </a:lnTo>
                  <a:lnTo>
                    <a:pt x="1145" y="1187"/>
                  </a:lnTo>
                  <a:lnTo>
                    <a:pt x="1186" y="1146"/>
                  </a:lnTo>
                  <a:lnTo>
                    <a:pt x="1222" y="1101"/>
                  </a:lnTo>
                  <a:lnTo>
                    <a:pt x="1255" y="1053"/>
                  </a:lnTo>
                  <a:lnTo>
                    <a:pt x="1282" y="1000"/>
                  </a:lnTo>
                  <a:lnTo>
                    <a:pt x="1303" y="945"/>
                  </a:lnTo>
                  <a:lnTo>
                    <a:pt x="1319" y="887"/>
                  </a:lnTo>
                  <a:lnTo>
                    <a:pt x="1329" y="828"/>
                  </a:lnTo>
                  <a:lnTo>
                    <a:pt x="1332" y="765"/>
                  </a:lnTo>
                  <a:lnTo>
                    <a:pt x="1329" y="704"/>
                  </a:lnTo>
                  <a:lnTo>
                    <a:pt x="1319" y="645"/>
                  </a:lnTo>
                  <a:lnTo>
                    <a:pt x="1303" y="586"/>
                  </a:lnTo>
                  <a:lnTo>
                    <a:pt x="1282" y="531"/>
                  </a:lnTo>
                  <a:lnTo>
                    <a:pt x="1255" y="480"/>
                  </a:lnTo>
                  <a:lnTo>
                    <a:pt x="1222" y="431"/>
                  </a:lnTo>
                  <a:lnTo>
                    <a:pt x="1186" y="386"/>
                  </a:lnTo>
                  <a:lnTo>
                    <a:pt x="1145" y="345"/>
                  </a:lnTo>
                  <a:lnTo>
                    <a:pt x="1100" y="308"/>
                  </a:lnTo>
                  <a:lnTo>
                    <a:pt x="1051" y="276"/>
                  </a:lnTo>
                  <a:lnTo>
                    <a:pt x="999" y="249"/>
                  </a:lnTo>
                  <a:lnTo>
                    <a:pt x="944" y="227"/>
                  </a:lnTo>
                  <a:lnTo>
                    <a:pt x="886" y="211"/>
                  </a:lnTo>
                  <a:lnTo>
                    <a:pt x="827" y="201"/>
                  </a:lnTo>
                  <a:lnTo>
                    <a:pt x="765" y="198"/>
                  </a:lnTo>
                  <a:close/>
                  <a:moveTo>
                    <a:pt x="765" y="0"/>
                  </a:moveTo>
                  <a:lnTo>
                    <a:pt x="834" y="3"/>
                  </a:lnTo>
                  <a:lnTo>
                    <a:pt x="902" y="12"/>
                  </a:lnTo>
                  <a:lnTo>
                    <a:pt x="968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6" y="141"/>
                  </a:lnTo>
                  <a:lnTo>
                    <a:pt x="1258" y="181"/>
                  </a:lnTo>
                  <a:lnTo>
                    <a:pt x="1305" y="225"/>
                  </a:lnTo>
                  <a:lnTo>
                    <a:pt x="1350" y="272"/>
                  </a:lnTo>
                  <a:lnTo>
                    <a:pt x="1390" y="324"/>
                  </a:lnTo>
                  <a:lnTo>
                    <a:pt x="1425" y="379"/>
                  </a:lnTo>
                  <a:lnTo>
                    <a:pt x="1456" y="437"/>
                  </a:lnTo>
                  <a:lnTo>
                    <a:pt x="1482" y="499"/>
                  </a:lnTo>
                  <a:lnTo>
                    <a:pt x="1503" y="563"/>
                  </a:lnTo>
                  <a:lnTo>
                    <a:pt x="1518" y="628"/>
                  </a:lnTo>
                  <a:lnTo>
                    <a:pt x="1527" y="696"/>
                  </a:lnTo>
                  <a:lnTo>
                    <a:pt x="1530" y="765"/>
                  </a:lnTo>
                  <a:lnTo>
                    <a:pt x="1527" y="836"/>
                  </a:lnTo>
                  <a:lnTo>
                    <a:pt x="1518" y="904"/>
                  </a:lnTo>
                  <a:lnTo>
                    <a:pt x="1503" y="969"/>
                  </a:lnTo>
                  <a:lnTo>
                    <a:pt x="1482" y="1033"/>
                  </a:lnTo>
                  <a:lnTo>
                    <a:pt x="1456" y="1094"/>
                  </a:lnTo>
                  <a:lnTo>
                    <a:pt x="1425" y="1152"/>
                  </a:lnTo>
                  <a:lnTo>
                    <a:pt x="1390" y="1207"/>
                  </a:lnTo>
                  <a:lnTo>
                    <a:pt x="1350" y="1259"/>
                  </a:lnTo>
                  <a:lnTo>
                    <a:pt x="1305" y="1307"/>
                  </a:lnTo>
                  <a:lnTo>
                    <a:pt x="1258" y="1351"/>
                  </a:lnTo>
                  <a:lnTo>
                    <a:pt x="1206" y="1391"/>
                  </a:lnTo>
                  <a:lnTo>
                    <a:pt x="1151" y="1427"/>
                  </a:lnTo>
                  <a:lnTo>
                    <a:pt x="1093" y="1458"/>
                  </a:lnTo>
                  <a:lnTo>
                    <a:pt x="1032" y="1484"/>
                  </a:lnTo>
                  <a:lnTo>
                    <a:pt x="968" y="1505"/>
                  </a:lnTo>
                  <a:lnTo>
                    <a:pt x="902" y="1520"/>
                  </a:lnTo>
                  <a:lnTo>
                    <a:pt x="834" y="1528"/>
                  </a:lnTo>
                  <a:lnTo>
                    <a:pt x="765" y="1532"/>
                  </a:lnTo>
                  <a:lnTo>
                    <a:pt x="695" y="1528"/>
                  </a:lnTo>
                  <a:lnTo>
                    <a:pt x="627" y="1520"/>
                  </a:lnTo>
                  <a:lnTo>
                    <a:pt x="562" y="1505"/>
                  </a:lnTo>
                  <a:lnTo>
                    <a:pt x="498" y="1484"/>
                  </a:lnTo>
                  <a:lnTo>
                    <a:pt x="438" y="1458"/>
                  </a:lnTo>
                  <a:lnTo>
                    <a:pt x="379" y="1427"/>
                  </a:lnTo>
                  <a:lnTo>
                    <a:pt x="324" y="1391"/>
                  </a:lnTo>
                  <a:lnTo>
                    <a:pt x="273" y="1351"/>
                  </a:lnTo>
                  <a:lnTo>
                    <a:pt x="224" y="1307"/>
                  </a:lnTo>
                  <a:lnTo>
                    <a:pt x="180" y="1259"/>
                  </a:lnTo>
                  <a:lnTo>
                    <a:pt x="140" y="1207"/>
                  </a:lnTo>
                  <a:lnTo>
                    <a:pt x="105" y="1152"/>
                  </a:lnTo>
                  <a:lnTo>
                    <a:pt x="73" y="1094"/>
                  </a:lnTo>
                  <a:lnTo>
                    <a:pt x="47" y="1033"/>
                  </a:lnTo>
                  <a:lnTo>
                    <a:pt x="27" y="969"/>
                  </a:lnTo>
                  <a:lnTo>
                    <a:pt x="12" y="904"/>
                  </a:lnTo>
                  <a:lnTo>
                    <a:pt x="3" y="836"/>
                  </a:lnTo>
                  <a:lnTo>
                    <a:pt x="0" y="765"/>
                  </a:lnTo>
                  <a:lnTo>
                    <a:pt x="3" y="696"/>
                  </a:lnTo>
                  <a:lnTo>
                    <a:pt x="12" y="628"/>
                  </a:lnTo>
                  <a:lnTo>
                    <a:pt x="27" y="563"/>
                  </a:lnTo>
                  <a:lnTo>
                    <a:pt x="47" y="499"/>
                  </a:lnTo>
                  <a:lnTo>
                    <a:pt x="73" y="437"/>
                  </a:lnTo>
                  <a:lnTo>
                    <a:pt x="105" y="379"/>
                  </a:lnTo>
                  <a:lnTo>
                    <a:pt x="140" y="324"/>
                  </a:lnTo>
                  <a:lnTo>
                    <a:pt x="180" y="272"/>
                  </a:lnTo>
                  <a:lnTo>
                    <a:pt x="224" y="225"/>
                  </a:lnTo>
                  <a:lnTo>
                    <a:pt x="273" y="181"/>
                  </a:lnTo>
                  <a:lnTo>
                    <a:pt x="324" y="141"/>
                  </a:lnTo>
                  <a:lnTo>
                    <a:pt x="379" y="105"/>
                  </a:lnTo>
                  <a:lnTo>
                    <a:pt x="438" y="74"/>
                  </a:lnTo>
                  <a:lnTo>
                    <a:pt x="498" y="48"/>
                  </a:lnTo>
                  <a:lnTo>
                    <a:pt x="562" y="27"/>
                  </a:lnTo>
                  <a:lnTo>
                    <a:pt x="627" y="12"/>
                  </a:lnTo>
                  <a:lnTo>
                    <a:pt x="695" y="3"/>
                  </a:lnTo>
                  <a:lnTo>
                    <a:pt x="7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77"/>
            <p:cNvSpPr>
              <a:spLocks/>
            </p:cNvSpPr>
            <p:nvPr/>
          </p:nvSpPr>
          <p:spPr bwMode="auto">
            <a:xfrm>
              <a:off x="5564188" y="1911350"/>
              <a:ext cx="263525" cy="284163"/>
            </a:xfrm>
            <a:custGeom>
              <a:avLst/>
              <a:gdLst>
                <a:gd name="T0" fmla="*/ 201 w 1656"/>
                <a:gd name="T1" fmla="*/ 3 h 1783"/>
                <a:gd name="T2" fmla="*/ 400 w 1656"/>
                <a:gd name="T3" fmla="*/ 29 h 1783"/>
                <a:gd name="T4" fmla="*/ 591 w 1656"/>
                <a:gd name="T5" fmla="*/ 80 h 1783"/>
                <a:gd name="T6" fmla="*/ 771 w 1656"/>
                <a:gd name="T7" fmla="*/ 153 h 1783"/>
                <a:gd name="T8" fmla="*/ 939 w 1656"/>
                <a:gd name="T9" fmla="*/ 247 h 1783"/>
                <a:gd name="T10" fmla="*/ 1093 w 1656"/>
                <a:gd name="T11" fmla="*/ 361 h 1783"/>
                <a:gd name="T12" fmla="*/ 1232 w 1656"/>
                <a:gd name="T13" fmla="*/ 492 h 1783"/>
                <a:gd name="T14" fmla="*/ 1355 w 1656"/>
                <a:gd name="T15" fmla="*/ 639 h 1783"/>
                <a:gd name="T16" fmla="*/ 1459 w 1656"/>
                <a:gd name="T17" fmla="*/ 801 h 1783"/>
                <a:gd name="T18" fmla="*/ 1543 w 1656"/>
                <a:gd name="T19" fmla="*/ 976 h 1783"/>
                <a:gd name="T20" fmla="*/ 1604 w 1656"/>
                <a:gd name="T21" fmla="*/ 1161 h 1783"/>
                <a:gd name="T22" fmla="*/ 1643 w 1656"/>
                <a:gd name="T23" fmla="*/ 1356 h 1783"/>
                <a:gd name="T24" fmla="*/ 1656 w 1656"/>
                <a:gd name="T25" fmla="*/ 1558 h 1783"/>
                <a:gd name="T26" fmla="*/ 1650 w 1656"/>
                <a:gd name="T27" fmla="*/ 1692 h 1783"/>
                <a:gd name="T28" fmla="*/ 1633 w 1656"/>
                <a:gd name="T29" fmla="*/ 1739 h 1783"/>
                <a:gd name="T30" fmla="*/ 1599 w 1656"/>
                <a:gd name="T31" fmla="*/ 1771 h 1783"/>
                <a:gd name="T32" fmla="*/ 1551 w 1656"/>
                <a:gd name="T33" fmla="*/ 1783 h 1783"/>
                <a:gd name="T34" fmla="*/ 1520 w 1656"/>
                <a:gd name="T35" fmla="*/ 1779 h 1783"/>
                <a:gd name="T36" fmla="*/ 1484 w 1656"/>
                <a:gd name="T37" fmla="*/ 1756 h 1783"/>
                <a:gd name="T38" fmla="*/ 1459 w 1656"/>
                <a:gd name="T39" fmla="*/ 1720 h 1783"/>
                <a:gd name="T40" fmla="*/ 1452 w 1656"/>
                <a:gd name="T41" fmla="*/ 1676 h 1783"/>
                <a:gd name="T42" fmla="*/ 1458 w 1656"/>
                <a:gd name="T43" fmla="*/ 1558 h 1783"/>
                <a:gd name="T44" fmla="*/ 1445 w 1656"/>
                <a:gd name="T45" fmla="*/ 1366 h 1783"/>
                <a:gd name="T46" fmla="*/ 1405 w 1656"/>
                <a:gd name="T47" fmla="*/ 1183 h 1783"/>
                <a:gd name="T48" fmla="*/ 1341 w 1656"/>
                <a:gd name="T49" fmla="*/ 1009 h 1783"/>
                <a:gd name="T50" fmla="*/ 1256 w 1656"/>
                <a:gd name="T51" fmla="*/ 846 h 1783"/>
                <a:gd name="T52" fmla="*/ 1150 w 1656"/>
                <a:gd name="T53" fmla="*/ 698 h 1783"/>
                <a:gd name="T54" fmla="*/ 1026 w 1656"/>
                <a:gd name="T55" fmla="*/ 566 h 1783"/>
                <a:gd name="T56" fmla="*/ 886 w 1656"/>
                <a:gd name="T57" fmla="*/ 450 h 1783"/>
                <a:gd name="T58" fmla="*/ 731 w 1656"/>
                <a:gd name="T59" fmla="*/ 355 h 1783"/>
                <a:gd name="T60" fmla="*/ 563 w 1656"/>
                <a:gd name="T61" fmla="*/ 280 h 1783"/>
                <a:gd name="T62" fmla="*/ 384 w 1656"/>
                <a:gd name="T63" fmla="*/ 229 h 1783"/>
                <a:gd name="T64" fmla="*/ 195 w 1656"/>
                <a:gd name="T65" fmla="*/ 202 h 1783"/>
                <a:gd name="T66" fmla="*/ 77 w 1656"/>
                <a:gd name="T67" fmla="*/ 196 h 1783"/>
                <a:gd name="T68" fmla="*/ 37 w 1656"/>
                <a:gd name="T69" fmla="*/ 177 h 1783"/>
                <a:gd name="T70" fmla="*/ 10 w 1656"/>
                <a:gd name="T71" fmla="*/ 143 h 1783"/>
                <a:gd name="T72" fmla="*/ 0 w 1656"/>
                <a:gd name="T73" fmla="*/ 100 h 1783"/>
                <a:gd name="T74" fmla="*/ 10 w 1656"/>
                <a:gd name="T75" fmla="*/ 56 h 1783"/>
                <a:gd name="T76" fmla="*/ 37 w 1656"/>
                <a:gd name="T77" fmla="*/ 22 h 1783"/>
                <a:gd name="T78" fmla="*/ 77 w 1656"/>
                <a:gd name="T79" fmla="*/ 3 h 1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6" h="1783">
                  <a:moveTo>
                    <a:pt x="99" y="0"/>
                  </a:moveTo>
                  <a:lnTo>
                    <a:pt x="201" y="3"/>
                  </a:lnTo>
                  <a:lnTo>
                    <a:pt x="302" y="13"/>
                  </a:lnTo>
                  <a:lnTo>
                    <a:pt x="400" y="29"/>
                  </a:lnTo>
                  <a:lnTo>
                    <a:pt x="496" y="52"/>
                  </a:lnTo>
                  <a:lnTo>
                    <a:pt x="591" y="80"/>
                  </a:lnTo>
                  <a:lnTo>
                    <a:pt x="681" y="114"/>
                  </a:lnTo>
                  <a:lnTo>
                    <a:pt x="771" y="153"/>
                  </a:lnTo>
                  <a:lnTo>
                    <a:pt x="856" y="198"/>
                  </a:lnTo>
                  <a:lnTo>
                    <a:pt x="939" y="247"/>
                  </a:lnTo>
                  <a:lnTo>
                    <a:pt x="1018" y="301"/>
                  </a:lnTo>
                  <a:lnTo>
                    <a:pt x="1093" y="361"/>
                  </a:lnTo>
                  <a:lnTo>
                    <a:pt x="1164" y="424"/>
                  </a:lnTo>
                  <a:lnTo>
                    <a:pt x="1232" y="492"/>
                  </a:lnTo>
                  <a:lnTo>
                    <a:pt x="1296" y="564"/>
                  </a:lnTo>
                  <a:lnTo>
                    <a:pt x="1355" y="639"/>
                  </a:lnTo>
                  <a:lnTo>
                    <a:pt x="1409" y="718"/>
                  </a:lnTo>
                  <a:lnTo>
                    <a:pt x="1459" y="801"/>
                  </a:lnTo>
                  <a:lnTo>
                    <a:pt x="1503" y="886"/>
                  </a:lnTo>
                  <a:lnTo>
                    <a:pt x="1543" y="976"/>
                  </a:lnTo>
                  <a:lnTo>
                    <a:pt x="1576" y="1066"/>
                  </a:lnTo>
                  <a:lnTo>
                    <a:pt x="1604" y="1161"/>
                  </a:lnTo>
                  <a:lnTo>
                    <a:pt x="1627" y="1257"/>
                  </a:lnTo>
                  <a:lnTo>
                    <a:pt x="1643" y="1356"/>
                  </a:lnTo>
                  <a:lnTo>
                    <a:pt x="1653" y="1456"/>
                  </a:lnTo>
                  <a:lnTo>
                    <a:pt x="1656" y="1558"/>
                  </a:lnTo>
                  <a:lnTo>
                    <a:pt x="1654" y="1625"/>
                  </a:lnTo>
                  <a:lnTo>
                    <a:pt x="1650" y="1692"/>
                  </a:lnTo>
                  <a:lnTo>
                    <a:pt x="1644" y="1717"/>
                  </a:lnTo>
                  <a:lnTo>
                    <a:pt x="1633" y="1739"/>
                  </a:lnTo>
                  <a:lnTo>
                    <a:pt x="1618" y="1757"/>
                  </a:lnTo>
                  <a:lnTo>
                    <a:pt x="1599" y="1771"/>
                  </a:lnTo>
                  <a:lnTo>
                    <a:pt x="1576" y="1780"/>
                  </a:lnTo>
                  <a:lnTo>
                    <a:pt x="1551" y="1783"/>
                  </a:lnTo>
                  <a:lnTo>
                    <a:pt x="1543" y="1783"/>
                  </a:lnTo>
                  <a:lnTo>
                    <a:pt x="1520" y="1779"/>
                  </a:lnTo>
                  <a:lnTo>
                    <a:pt x="1501" y="1769"/>
                  </a:lnTo>
                  <a:lnTo>
                    <a:pt x="1484" y="1756"/>
                  </a:lnTo>
                  <a:lnTo>
                    <a:pt x="1470" y="1740"/>
                  </a:lnTo>
                  <a:lnTo>
                    <a:pt x="1459" y="1720"/>
                  </a:lnTo>
                  <a:lnTo>
                    <a:pt x="1453" y="1699"/>
                  </a:lnTo>
                  <a:lnTo>
                    <a:pt x="1452" y="1676"/>
                  </a:lnTo>
                  <a:lnTo>
                    <a:pt x="1457" y="1617"/>
                  </a:lnTo>
                  <a:lnTo>
                    <a:pt x="1458" y="1558"/>
                  </a:lnTo>
                  <a:lnTo>
                    <a:pt x="1454" y="1461"/>
                  </a:lnTo>
                  <a:lnTo>
                    <a:pt x="1445" y="1366"/>
                  </a:lnTo>
                  <a:lnTo>
                    <a:pt x="1427" y="1274"/>
                  </a:lnTo>
                  <a:lnTo>
                    <a:pt x="1405" y="1183"/>
                  </a:lnTo>
                  <a:lnTo>
                    <a:pt x="1376" y="1094"/>
                  </a:lnTo>
                  <a:lnTo>
                    <a:pt x="1341" y="1009"/>
                  </a:lnTo>
                  <a:lnTo>
                    <a:pt x="1301" y="926"/>
                  </a:lnTo>
                  <a:lnTo>
                    <a:pt x="1256" y="846"/>
                  </a:lnTo>
                  <a:lnTo>
                    <a:pt x="1205" y="771"/>
                  </a:lnTo>
                  <a:lnTo>
                    <a:pt x="1150" y="698"/>
                  </a:lnTo>
                  <a:lnTo>
                    <a:pt x="1091" y="630"/>
                  </a:lnTo>
                  <a:lnTo>
                    <a:pt x="1026" y="566"/>
                  </a:lnTo>
                  <a:lnTo>
                    <a:pt x="959" y="506"/>
                  </a:lnTo>
                  <a:lnTo>
                    <a:pt x="886" y="450"/>
                  </a:lnTo>
                  <a:lnTo>
                    <a:pt x="810" y="401"/>
                  </a:lnTo>
                  <a:lnTo>
                    <a:pt x="731" y="355"/>
                  </a:lnTo>
                  <a:lnTo>
                    <a:pt x="648" y="314"/>
                  </a:lnTo>
                  <a:lnTo>
                    <a:pt x="563" y="280"/>
                  </a:lnTo>
                  <a:lnTo>
                    <a:pt x="474" y="252"/>
                  </a:lnTo>
                  <a:lnTo>
                    <a:pt x="384" y="229"/>
                  </a:lnTo>
                  <a:lnTo>
                    <a:pt x="291" y="212"/>
                  </a:lnTo>
                  <a:lnTo>
                    <a:pt x="195" y="202"/>
                  </a:lnTo>
                  <a:lnTo>
                    <a:pt x="99" y="199"/>
                  </a:lnTo>
                  <a:lnTo>
                    <a:pt x="77" y="196"/>
                  </a:lnTo>
                  <a:lnTo>
                    <a:pt x="55" y="188"/>
                  </a:lnTo>
                  <a:lnTo>
                    <a:pt x="37" y="177"/>
                  </a:lnTo>
                  <a:lnTo>
                    <a:pt x="22" y="161"/>
                  </a:lnTo>
                  <a:lnTo>
                    <a:pt x="10" y="143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2" y="38"/>
                  </a:lnTo>
                  <a:lnTo>
                    <a:pt x="37" y="22"/>
                  </a:lnTo>
                  <a:lnTo>
                    <a:pt x="55" y="11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78"/>
            <p:cNvSpPr>
              <a:spLocks/>
            </p:cNvSpPr>
            <p:nvPr/>
          </p:nvSpPr>
          <p:spPr bwMode="auto">
            <a:xfrm>
              <a:off x="5564188" y="1974850"/>
              <a:ext cx="200025" cy="220663"/>
            </a:xfrm>
            <a:custGeom>
              <a:avLst/>
              <a:gdLst>
                <a:gd name="T0" fmla="*/ 186 w 1260"/>
                <a:gd name="T1" fmla="*/ 4 h 1387"/>
                <a:gd name="T2" fmla="*/ 353 w 1260"/>
                <a:gd name="T3" fmla="*/ 28 h 1387"/>
                <a:gd name="T4" fmla="*/ 512 w 1260"/>
                <a:gd name="T5" fmla="*/ 77 h 1387"/>
                <a:gd name="T6" fmla="*/ 661 w 1260"/>
                <a:gd name="T7" fmla="*/ 146 h 1387"/>
                <a:gd name="T8" fmla="*/ 797 w 1260"/>
                <a:gd name="T9" fmla="*/ 234 h 1387"/>
                <a:gd name="T10" fmla="*/ 920 w 1260"/>
                <a:gd name="T11" fmla="*/ 341 h 1387"/>
                <a:gd name="T12" fmla="*/ 1025 w 1260"/>
                <a:gd name="T13" fmla="*/ 464 h 1387"/>
                <a:gd name="T14" fmla="*/ 1115 w 1260"/>
                <a:gd name="T15" fmla="*/ 600 h 1387"/>
                <a:gd name="T16" fmla="*/ 1184 w 1260"/>
                <a:gd name="T17" fmla="*/ 749 h 1387"/>
                <a:gd name="T18" fmla="*/ 1232 w 1260"/>
                <a:gd name="T19" fmla="*/ 908 h 1387"/>
                <a:gd name="T20" fmla="*/ 1257 w 1260"/>
                <a:gd name="T21" fmla="*/ 1076 h 1387"/>
                <a:gd name="T22" fmla="*/ 1258 w 1260"/>
                <a:gd name="T23" fmla="*/ 1232 h 1387"/>
                <a:gd name="T24" fmla="*/ 1246 w 1260"/>
                <a:gd name="T25" fmla="*/ 1324 h 1387"/>
                <a:gd name="T26" fmla="*/ 1219 w 1260"/>
                <a:gd name="T27" fmla="*/ 1362 h 1387"/>
                <a:gd name="T28" fmla="*/ 1177 w 1260"/>
                <a:gd name="T29" fmla="*/ 1385 h 1387"/>
                <a:gd name="T30" fmla="*/ 1142 w 1260"/>
                <a:gd name="T31" fmla="*/ 1387 h 1387"/>
                <a:gd name="T32" fmla="*/ 1100 w 1260"/>
                <a:gd name="T33" fmla="*/ 1372 h 1387"/>
                <a:gd name="T34" fmla="*/ 1070 w 1260"/>
                <a:gd name="T35" fmla="*/ 1341 h 1387"/>
                <a:gd name="T36" fmla="*/ 1056 w 1260"/>
                <a:gd name="T37" fmla="*/ 1300 h 1387"/>
                <a:gd name="T38" fmla="*/ 1060 w 1260"/>
                <a:gd name="T39" fmla="*/ 1220 h 1387"/>
                <a:gd name="T40" fmla="*/ 1059 w 1260"/>
                <a:gd name="T41" fmla="*/ 1084 h 1387"/>
                <a:gd name="T42" fmla="*/ 1034 w 1260"/>
                <a:gd name="T43" fmla="*/ 932 h 1387"/>
                <a:gd name="T44" fmla="*/ 987 w 1260"/>
                <a:gd name="T45" fmla="*/ 788 h 1387"/>
                <a:gd name="T46" fmla="*/ 918 w 1260"/>
                <a:gd name="T47" fmla="*/ 655 h 1387"/>
                <a:gd name="T48" fmla="*/ 830 w 1260"/>
                <a:gd name="T49" fmla="*/ 536 h 1387"/>
                <a:gd name="T50" fmla="*/ 726 w 1260"/>
                <a:gd name="T51" fmla="*/ 431 h 1387"/>
                <a:gd name="T52" fmla="*/ 606 w 1260"/>
                <a:gd name="T53" fmla="*/ 343 h 1387"/>
                <a:gd name="T54" fmla="*/ 473 w 1260"/>
                <a:gd name="T55" fmla="*/ 274 h 1387"/>
                <a:gd name="T56" fmla="*/ 330 w 1260"/>
                <a:gd name="T57" fmla="*/ 227 h 1387"/>
                <a:gd name="T58" fmla="*/ 178 w 1260"/>
                <a:gd name="T59" fmla="*/ 202 h 1387"/>
                <a:gd name="T60" fmla="*/ 77 w 1260"/>
                <a:gd name="T61" fmla="*/ 197 h 1387"/>
                <a:gd name="T62" fmla="*/ 37 w 1260"/>
                <a:gd name="T63" fmla="*/ 177 h 1387"/>
                <a:gd name="T64" fmla="*/ 10 w 1260"/>
                <a:gd name="T65" fmla="*/ 144 h 1387"/>
                <a:gd name="T66" fmla="*/ 0 w 1260"/>
                <a:gd name="T67" fmla="*/ 100 h 1387"/>
                <a:gd name="T68" fmla="*/ 10 w 1260"/>
                <a:gd name="T69" fmla="*/ 56 h 1387"/>
                <a:gd name="T70" fmla="*/ 37 w 1260"/>
                <a:gd name="T71" fmla="*/ 23 h 1387"/>
                <a:gd name="T72" fmla="*/ 77 w 1260"/>
                <a:gd name="T73" fmla="*/ 4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60" h="1387">
                  <a:moveTo>
                    <a:pt x="99" y="0"/>
                  </a:moveTo>
                  <a:lnTo>
                    <a:pt x="186" y="4"/>
                  </a:lnTo>
                  <a:lnTo>
                    <a:pt x="271" y="13"/>
                  </a:lnTo>
                  <a:lnTo>
                    <a:pt x="353" y="28"/>
                  </a:lnTo>
                  <a:lnTo>
                    <a:pt x="434" y="50"/>
                  </a:lnTo>
                  <a:lnTo>
                    <a:pt x="512" y="77"/>
                  </a:lnTo>
                  <a:lnTo>
                    <a:pt x="588" y="109"/>
                  </a:lnTo>
                  <a:lnTo>
                    <a:pt x="661" y="146"/>
                  </a:lnTo>
                  <a:lnTo>
                    <a:pt x="731" y="188"/>
                  </a:lnTo>
                  <a:lnTo>
                    <a:pt x="797" y="234"/>
                  </a:lnTo>
                  <a:lnTo>
                    <a:pt x="860" y="286"/>
                  </a:lnTo>
                  <a:lnTo>
                    <a:pt x="920" y="341"/>
                  </a:lnTo>
                  <a:lnTo>
                    <a:pt x="975" y="401"/>
                  </a:lnTo>
                  <a:lnTo>
                    <a:pt x="1025" y="464"/>
                  </a:lnTo>
                  <a:lnTo>
                    <a:pt x="1073" y="530"/>
                  </a:lnTo>
                  <a:lnTo>
                    <a:pt x="1115" y="600"/>
                  </a:lnTo>
                  <a:lnTo>
                    <a:pt x="1151" y="674"/>
                  </a:lnTo>
                  <a:lnTo>
                    <a:pt x="1184" y="749"/>
                  </a:lnTo>
                  <a:lnTo>
                    <a:pt x="1211" y="828"/>
                  </a:lnTo>
                  <a:lnTo>
                    <a:pt x="1232" y="908"/>
                  </a:lnTo>
                  <a:lnTo>
                    <a:pt x="1247" y="991"/>
                  </a:lnTo>
                  <a:lnTo>
                    <a:pt x="1257" y="1076"/>
                  </a:lnTo>
                  <a:lnTo>
                    <a:pt x="1260" y="1162"/>
                  </a:lnTo>
                  <a:lnTo>
                    <a:pt x="1258" y="1232"/>
                  </a:lnTo>
                  <a:lnTo>
                    <a:pt x="1252" y="1300"/>
                  </a:lnTo>
                  <a:lnTo>
                    <a:pt x="1246" y="1324"/>
                  </a:lnTo>
                  <a:lnTo>
                    <a:pt x="1234" y="1345"/>
                  </a:lnTo>
                  <a:lnTo>
                    <a:pt x="1219" y="1362"/>
                  </a:lnTo>
                  <a:lnTo>
                    <a:pt x="1200" y="1376"/>
                  </a:lnTo>
                  <a:lnTo>
                    <a:pt x="1177" y="1385"/>
                  </a:lnTo>
                  <a:lnTo>
                    <a:pt x="1154" y="1387"/>
                  </a:lnTo>
                  <a:lnTo>
                    <a:pt x="1142" y="1387"/>
                  </a:lnTo>
                  <a:lnTo>
                    <a:pt x="1119" y="1380"/>
                  </a:lnTo>
                  <a:lnTo>
                    <a:pt x="1100" y="1372"/>
                  </a:lnTo>
                  <a:lnTo>
                    <a:pt x="1082" y="1358"/>
                  </a:lnTo>
                  <a:lnTo>
                    <a:pt x="1070" y="1341"/>
                  </a:lnTo>
                  <a:lnTo>
                    <a:pt x="1060" y="1321"/>
                  </a:lnTo>
                  <a:lnTo>
                    <a:pt x="1056" y="1300"/>
                  </a:lnTo>
                  <a:lnTo>
                    <a:pt x="1056" y="1277"/>
                  </a:lnTo>
                  <a:lnTo>
                    <a:pt x="1060" y="1220"/>
                  </a:lnTo>
                  <a:lnTo>
                    <a:pt x="1062" y="1162"/>
                  </a:lnTo>
                  <a:lnTo>
                    <a:pt x="1059" y="1084"/>
                  </a:lnTo>
                  <a:lnTo>
                    <a:pt x="1049" y="1007"/>
                  </a:lnTo>
                  <a:lnTo>
                    <a:pt x="1034" y="932"/>
                  </a:lnTo>
                  <a:lnTo>
                    <a:pt x="1012" y="858"/>
                  </a:lnTo>
                  <a:lnTo>
                    <a:pt x="987" y="788"/>
                  </a:lnTo>
                  <a:lnTo>
                    <a:pt x="954" y="720"/>
                  </a:lnTo>
                  <a:lnTo>
                    <a:pt x="918" y="655"/>
                  </a:lnTo>
                  <a:lnTo>
                    <a:pt x="876" y="594"/>
                  </a:lnTo>
                  <a:lnTo>
                    <a:pt x="830" y="536"/>
                  </a:lnTo>
                  <a:lnTo>
                    <a:pt x="780" y="482"/>
                  </a:lnTo>
                  <a:lnTo>
                    <a:pt x="726" y="431"/>
                  </a:lnTo>
                  <a:lnTo>
                    <a:pt x="667" y="386"/>
                  </a:lnTo>
                  <a:lnTo>
                    <a:pt x="606" y="343"/>
                  </a:lnTo>
                  <a:lnTo>
                    <a:pt x="541" y="307"/>
                  </a:lnTo>
                  <a:lnTo>
                    <a:pt x="473" y="274"/>
                  </a:lnTo>
                  <a:lnTo>
                    <a:pt x="403" y="248"/>
                  </a:lnTo>
                  <a:lnTo>
                    <a:pt x="330" y="227"/>
                  </a:lnTo>
                  <a:lnTo>
                    <a:pt x="255" y="212"/>
                  </a:lnTo>
                  <a:lnTo>
                    <a:pt x="178" y="202"/>
                  </a:lnTo>
                  <a:lnTo>
                    <a:pt x="99" y="199"/>
                  </a:lnTo>
                  <a:lnTo>
                    <a:pt x="77" y="197"/>
                  </a:lnTo>
                  <a:lnTo>
                    <a:pt x="55" y="189"/>
                  </a:lnTo>
                  <a:lnTo>
                    <a:pt x="37" y="177"/>
                  </a:lnTo>
                  <a:lnTo>
                    <a:pt x="22" y="162"/>
                  </a:lnTo>
                  <a:lnTo>
                    <a:pt x="10" y="144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2" y="38"/>
                  </a:lnTo>
                  <a:lnTo>
                    <a:pt x="37" y="23"/>
                  </a:lnTo>
                  <a:lnTo>
                    <a:pt x="55" y="11"/>
                  </a:lnTo>
                  <a:lnTo>
                    <a:pt x="77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4405558" y="1941683"/>
            <a:ext cx="565150" cy="504825"/>
            <a:chOff x="4405313" y="1941513"/>
            <a:chExt cx="565150" cy="504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Freeform 84"/>
            <p:cNvSpPr>
              <a:spLocks noEditPoints="1"/>
            </p:cNvSpPr>
            <p:nvPr/>
          </p:nvSpPr>
          <p:spPr bwMode="auto">
            <a:xfrm>
              <a:off x="4405313" y="2214563"/>
              <a:ext cx="315913" cy="231775"/>
            </a:xfrm>
            <a:custGeom>
              <a:avLst/>
              <a:gdLst>
                <a:gd name="T0" fmla="*/ 921 w 1988"/>
                <a:gd name="T1" fmla="*/ 196 h 1464"/>
                <a:gd name="T2" fmla="*/ 781 w 1988"/>
                <a:gd name="T3" fmla="*/ 221 h 1464"/>
                <a:gd name="T4" fmla="*/ 652 w 1988"/>
                <a:gd name="T5" fmla="*/ 270 h 1464"/>
                <a:gd name="T6" fmla="*/ 533 w 1988"/>
                <a:gd name="T7" fmla="*/ 339 h 1464"/>
                <a:gd name="T8" fmla="*/ 428 w 1988"/>
                <a:gd name="T9" fmla="*/ 426 h 1464"/>
                <a:gd name="T10" fmla="*/ 341 w 1988"/>
                <a:gd name="T11" fmla="*/ 531 h 1464"/>
                <a:gd name="T12" fmla="*/ 271 w 1988"/>
                <a:gd name="T13" fmla="*/ 649 h 1464"/>
                <a:gd name="T14" fmla="*/ 222 w 1988"/>
                <a:gd name="T15" fmla="*/ 778 h 1464"/>
                <a:gd name="T16" fmla="*/ 197 w 1988"/>
                <a:gd name="T17" fmla="*/ 917 h 1464"/>
                <a:gd name="T18" fmla="*/ 194 w 1988"/>
                <a:gd name="T19" fmla="*/ 1092 h 1464"/>
                <a:gd name="T20" fmla="*/ 205 w 1988"/>
                <a:gd name="T21" fmla="*/ 1154 h 1464"/>
                <a:gd name="T22" fmla="*/ 236 w 1988"/>
                <a:gd name="T23" fmla="*/ 1208 h 1464"/>
                <a:gd name="T24" fmla="*/ 284 w 1988"/>
                <a:gd name="T25" fmla="*/ 1246 h 1464"/>
                <a:gd name="T26" fmla="*/ 342 w 1988"/>
                <a:gd name="T27" fmla="*/ 1268 h 1464"/>
                <a:gd name="T28" fmla="*/ 1614 w 1988"/>
                <a:gd name="T29" fmla="*/ 1271 h 1464"/>
                <a:gd name="T30" fmla="*/ 1676 w 1988"/>
                <a:gd name="T31" fmla="*/ 1260 h 1464"/>
                <a:gd name="T32" fmla="*/ 1729 w 1988"/>
                <a:gd name="T33" fmla="*/ 1229 h 1464"/>
                <a:gd name="T34" fmla="*/ 1769 w 1988"/>
                <a:gd name="T35" fmla="*/ 1182 h 1464"/>
                <a:gd name="T36" fmla="*/ 1791 w 1988"/>
                <a:gd name="T37" fmla="*/ 1124 h 1464"/>
                <a:gd name="T38" fmla="*/ 1794 w 1988"/>
                <a:gd name="T39" fmla="*/ 989 h 1464"/>
                <a:gd name="T40" fmla="*/ 1781 w 1988"/>
                <a:gd name="T41" fmla="*/ 847 h 1464"/>
                <a:gd name="T42" fmla="*/ 1743 w 1988"/>
                <a:gd name="T43" fmla="*/ 712 h 1464"/>
                <a:gd name="T44" fmla="*/ 1684 w 1988"/>
                <a:gd name="T45" fmla="*/ 588 h 1464"/>
                <a:gd name="T46" fmla="*/ 1605 w 1988"/>
                <a:gd name="T47" fmla="*/ 477 h 1464"/>
                <a:gd name="T48" fmla="*/ 1509 w 1988"/>
                <a:gd name="T49" fmla="*/ 380 h 1464"/>
                <a:gd name="T50" fmla="*/ 1397 w 1988"/>
                <a:gd name="T51" fmla="*/ 302 h 1464"/>
                <a:gd name="T52" fmla="*/ 1273 w 1988"/>
                <a:gd name="T53" fmla="*/ 243 h 1464"/>
                <a:gd name="T54" fmla="*/ 1137 w 1988"/>
                <a:gd name="T55" fmla="*/ 206 h 1464"/>
                <a:gd name="T56" fmla="*/ 994 w 1988"/>
                <a:gd name="T57" fmla="*/ 193 h 1464"/>
                <a:gd name="T58" fmla="*/ 1076 w 1988"/>
                <a:gd name="T59" fmla="*/ 3 h 1464"/>
                <a:gd name="T60" fmla="*/ 1232 w 1988"/>
                <a:gd name="T61" fmla="*/ 29 h 1464"/>
                <a:gd name="T62" fmla="*/ 1381 w 1988"/>
                <a:gd name="T63" fmla="*/ 77 h 1464"/>
                <a:gd name="T64" fmla="*/ 1517 w 1988"/>
                <a:gd name="T65" fmla="*/ 148 h 1464"/>
                <a:gd name="T66" fmla="*/ 1641 w 1988"/>
                <a:gd name="T67" fmla="*/ 238 h 1464"/>
                <a:gd name="T68" fmla="*/ 1749 w 1988"/>
                <a:gd name="T69" fmla="*/ 346 h 1464"/>
                <a:gd name="T70" fmla="*/ 1838 w 1988"/>
                <a:gd name="T71" fmla="*/ 468 h 1464"/>
                <a:gd name="T72" fmla="*/ 1909 w 1988"/>
                <a:gd name="T73" fmla="*/ 605 h 1464"/>
                <a:gd name="T74" fmla="*/ 1959 w 1988"/>
                <a:gd name="T75" fmla="*/ 752 h 1464"/>
                <a:gd name="T76" fmla="*/ 1985 w 1988"/>
                <a:gd name="T77" fmla="*/ 909 h 1464"/>
                <a:gd name="T78" fmla="*/ 1988 w 1988"/>
                <a:gd name="T79" fmla="*/ 1092 h 1464"/>
                <a:gd name="T80" fmla="*/ 1974 w 1988"/>
                <a:gd name="T81" fmla="*/ 1190 h 1464"/>
                <a:gd name="T82" fmla="*/ 1936 w 1988"/>
                <a:gd name="T83" fmla="*/ 1280 h 1464"/>
                <a:gd name="T84" fmla="*/ 1878 w 1988"/>
                <a:gd name="T85" fmla="*/ 1355 h 1464"/>
                <a:gd name="T86" fmla="*/ 1803 w 1988"/>
                <a:gd name="T87" fmla="*/ 1414 h 1464"/>
                <a:gd name="T88" fmla="*/ 1713 w 1988"/>
                <a:gd name="T89" fmla="*/ 1452 h 1464"/>
                <a:gd name="T90" fmla="*/ 1614 w 1988"/>
                <a:gd name="T91" fmla="*/ 1464 h 1464"/>
                <a:gd name="T92" fmla="*/ 324 w 1988"/>
                <a:gd name="T93" fmla="*/ 1461 h 1464"/>
                <a:gd name="T94" fmla="*/ 229 w 1988"/>
                <a:gd name="T95" fmla="*/ 1435 h 1464"/>
                <a:gd name="T96" fmla="*/ 146 w 1988"/>
                <a:gd name="T97" fmla="*/ 1387 h 1464"/>
                <a:gd name="T98" fmla="*/ 78 w 1988"/>
                <a:gd name="T99" fmla="*/ 1319 h 1464"/>
                <a:gd name="T100" fmla="*/ 29 w 1988"/>
                <a:gd name="T101" fmla="*/ 1237 h 1464"/>
                <a:gd name="T102" fmla="*/ 3 w 1988"/>
                <a:gd name="T103" fmla="*/ 1142 h 1464"/>
                <a:gd name="T104" fmla="*/ 0 w 1988"/>
                <a:gd name="T105" fmla="*/ 989 h 1464"/>
                <a:gd name="T106" fmla="*/ 13 w 1988"/>
                <a:gd name="T107" fmla="*/ 829 h 1464"/>
                <a:gd name="T108" fmla="*/ 51 w 1988"/>
                <a:gd name="T109" fmla="*/ 677 h 1464"/>
                <a:gd name="T110" fmla="*/ 111 w 1988"/>
                <a:gd name="T111" fmla="*/ 535 h 1464"/>
                <a:gd name="T112" fmla="*/ 192 w 1988"/>
                <a:gd name="T113" fmla="*/ 405 h 1464"/>
                <a:gd name="T114" fmla="*/ 291 w 1988"/>
                <a:gd name="T115" fmla="*/ 290 h 1464"/>
                <a:gd name="T116" fmla="*/ 408 w 1988"/>
                <a:gd name="T117" fmla="*/ 191 h 1464"/>
                <a:gd name="T118" fmla="*/ 537 w 1988"/>
                <a:gd name="T119" fmla="*/ 110 h 1464"/>
                <a:gd name="T120" fmla="*/ 680 w 1988"/>
                <a:gd name="T121" fmla="*/ 50 h 1464"/>
                <a:gd name="T122" fmla="*/ 833 w 1988"/>
                <a:gd name="T123" fmla="*/ 13 h 1464"/>
                <a:gd name="T124" fmla="*/ 994 w 1988"/>
                <a:gd name="T125" fmla="*/ 0 h 1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88" h="1464">
                  <a:moveTo>
                    <a:pt x="994" y="193"/>
                  </a:moveTo>
                  <a:lnTo>
                    <a:pt x="921" y="196"/>
                  </a:lnTo>
                  <a:lnTo>
                    <a:pt x="850" y="206"/>
                  </a:lnTo>
                  <a:lnTo>
                    <a:pt x="781" y="221"/>
                  </a:lnTo>
                  <a:lnTo>
                    <a:pt x="715" y="243"/>
                  </a:lnTo>
                  <a:lnTo>
                    <a:pt x="652" y="270"/>
                  </a:lnTo>
                  <a:lnTo>
                    <a:pt x="590" y="302"/>
                  </a:lnTo>
                  <a:lnTo>
                    <a:pt x="533" y="339"/>
                  </a:lnTo>
                  <a:lnTo>
                    <a:pt x="479" y="380"/>
                  </a:lnTo>
                  <a:lnTo>
                    <a:pt x="428" y="426"/>
                  </a:lnTo>
                  <a:lnTo>
                    <a:pt x="383" y="477"/>
                  </a:lnTo>
                  <a:lnTo>
                    <a:pt x="341" y="531"/>
                  </a:lnTo>
                  <a:lnTo>
                    <a:pt x="303" y="588"/>
                  </a:lnTo>
                  <a:lnTo>
                    <a:pt x="271" y="649"/>
                  </a:lnTo>
                  <a:lnTo>
                    <a:pt x="244" y="712"/>
                  </a:lnTo>
                  <a:lnTo>
                    <a:pt x="222" y="778"/>
                  </a:lnTo>
                  <a:lnTo>
                    <a:pt x="207" y="847"/>
                  </a:lnTo>
                  <a:lnTo>
                    <a:pt x="197" y="917"/>
                  </a:lnTo>
                  <a:lnTo>
                    <a:pt x="194" y="989"/>
                  </a:lnTo>
                  <a:lnTo>
                    <a:pt x="194" y="1092"/>
                  </a:lnTo>
                  <a:lnTo>
                    <a:pt x="197" y="1124"/>
                  </a:lnTo>
                  <a:lnTo>
                    <a:pt x="205" y="1154"/>
                  </a:lnTo>
                  <a:lnTo>
                    <a:pt x="219" y="1182"/>
                  </a:lnTo>
                  <a:lnTo>
                    <a:pt x="236" y="1208"/>
                  </a:lnTo>
                  <a:lnTo>
                    <a:pt x="258" y="1229"/>
                  </a:lnTo>
                  <a:lnTo>
                    <a:pt x="284" y="1246"/>
                  </a:lnTo>
                  <a:lnTo>
                    <a:pt x="312" y="1260"/>
                  </a:lnTo>
                  <a:lnTo>
                    <a:pt x="342" y="1268"/>
                  </a:lnTo>
                  <a:lnTo>
                    <a:pt x="374" y="1271"/>
                  </a:lnTo>
                  <a:lnTo>
                    <a:pt x="1614" y="1271"/>
                  </a:lnTo>
                  <a:lnTo>
                    <a:pt x="1646" y="1268"/>
                  </a:lnTo>
                  <a:lnTo>
                    <a:pt x="1676" y="1260"/>
                  </a:lnTo>
                  <a:lnTo>
                    <a:pt x="1704" y="1246"/>
                  </a:lnTo>
                  <a:lnTo>
                    <a:pt x="1729" y="1229"/>
                  </a:lnTo>
                  <a:lnTo>
                    <a:pt x="1751" y="1208"/>
                  </a:lnTo>
                  <a:lnTo>
                    <a:pt x="1769" y="1182"/>
                  </a:lnTo>
                  <a:lnTo>
                    <a:pt x="1782" y="1154"/>
                  </a:lnTo>
                  <a:lnTo>
                    <a:pt x="1791" y="1124"/>
                  </a:lnTo>
                  <a:lnTo>
                    <a:pt x="1794" y="1092"/>
                  </a:lnTo>
                  <a:lnTo>
                    <a:pt x="1794" y="989"/>
                  </a:lnTo>
                  <a:lnTo>
                    <a:pt x="1791" y="917"/>
                  </a:lnTo>
                  <a:lnTo>
                    <a:pt x="1781" y="847"/>
                  </a:lnTo>
                  <a:lnTo>
                    <a:pt x="1765" y="778"/>
                  </a:lnTo>
                  <a:lnTo>
                    <a:pt x="1743" y="712"/>
                  </a:lnTo>
                  <a:lnTo>
                    <a:pt x="1716" y="649"/>
                  </a:lnTo>
                  <a:lnTo>
                    <a:pt x="1684" y="588"/>
                  </a:lnTo>
                  <a:lnTo>
                    <a:pt x="1647" y="531"/>
                  </a:lnTo>
                  <a:lnTo>
                    <a:pt x="1605" y="477"/>
                  </a:lnTo>
                  <a:lnTo>
                    <a:pt x="1559" y="426"/>
                  </a:lnTo>
                  <a:lnTo>
                    <a:pt x="1509" y="380"/>
                  </a:lnTo>
                  <a:lnTo>
                    <a:pt x="1455" y="339"/>
                  </a:lnTo>
                  <a:lnTo>
                    <a:pt x="1397" y="302"/>
                  </a:lnTo>
                  <a:lnTo>
                    <a:pt x="1337" y="270"/>
                  </a:lnTo>
                  <a:lnTo>
                    <a:pt x="1273" y="243"/>
                  </a:lnTo>
                  <a:lnTo>
                    <a:pt x="1206" y="221"/>
                  </a:lnTo>
                  <a:lnTo>
                    <a:pt x="1137" y="206"/>
                  </a:lnTo>
                  <a:lnTo>
                    <a:pt x="1067" y="196"/>
                  </a:lnTo>
                  <a:lnTo>
                    <a:pt x="994" y="193"/>
                  </a:lnTo>
                  <a:close/>
                  <a:moveTo>
                    <a:pt x="994" y="0"/>
                  </a:moveTo>
                  <a:lnTo>
                    <a:pt x="1076" y="3"/>
                  </a:lnTo>
                  <a:lnTo>
                    <a:pt x="1155" y="13"/>
                  </a:lnTo>
                  <a:lnTo>
                    <a:pt x="1232" y="29"/>
                  </a:lnTo>
                  <a:lnTo>
                    <a:pt x="1307" y="50"/>
                  </a:lnTo>
                  <a:lnTo>
                    <a:pt x="1381" y="77"/>
                  </a:lnTo>
                  <a:lnTo>
                    <a:pt x="1450" y="110"/>
                  </a:lnTo>
                  <a:lnTo>
                    <a:pt x="1517" y="148"/>
                  </a:lnTo>
                  <a:lnTo>
                    <a:pt x="1580" y="191"/>
                  </a:lnTo>
                  <a:lnTo>
                    <a:pt x="1641" y="238"/>
                  </a:lnTo>
                  <a:lnTo>
                    <a:pt x="1696" y="290"/>
                  </a:lnTo>
                  <a:lnTo>
                    <a:pt x="1749" y="346"/>
                  </a:lnTo>
                  <a:lnTo>
                    <a:pt x="1796" y="405"/>
                  </a:lnTo>
                  <a:lnTo>
                    <a:pt x="1838" y="468"/>
                  </a:lnTo>
                  <a:lnTo>
                    <a:pt x="1877" y="535"/>
                  </a:lnTo>
                  <a:lnTo>
                    <a:pt x="1909" y="605"/>
                  </a:lnTo>
                  <a:lnTo>
                    <a:pt x="1938" y="677"/>
                  </a:lnTo>
                  <a:lnTo>
                    <a:pt x="1959" y="752"/>
                  </a:lnTo>
                  <a:lnTo>
                    <a:pt x="1974" y="829"/>
                  </a:lnTo>
                  <a:lnTo>
                    <a:pt x="1985" y="909"/>
                  </a:lnTo>
                  <a:lnTo>
                    <a:pt x="1988" y="989"/>
                  </a:lnTo>
                  <a:lnTo>
                    <a:pt x="1988" y="1092"/>
                  </a:lnTo>
                  <a:lnTo>
                    <a:pt x="1984" y="1142"/>
                  </a:lnTo>
                  <a:lnTo>
                    <a:pt x="1974" y="1190"/>
                  </a:lnTo>
                  <a:lnTo>
                    <a:pt x="1958" y="1237"/>
                  </a:lnTo>
                  <a:lnTo>
                    <a:pt x="1936" y="1280"/>
                  </a:lnTo>
                  <a:lnTo>
                    <a:pt x="1909" y="1319"/>
                  </a:lnTo>
                  <a:lnTo>
                    <a:pt x="1878" y="1355"/>
                  </a:lnTo>
                  <a:lnTo>
                    <a:pt x="1841" y="1387"/>
                  </a:lnTo>
                  <a:lnTo>
                    <a:pt x="1803" y="1414"/>
                  </a:lnTo>
                  <a:lnTo>
                    <a:pt x="1758" y="1435"/>
                  </a:lnTo>
                  <a:lnTo>
                    <a:pt x="1713" y="1452"/>
                  </a:lnTo>
                  <a:lnTo>
                    <a:pt x="1665" y="1461"/>
                  </a:lnTo>
                  <a:lnTo>
                    <a:pt x="1614" y="1464"/>
                  </a:lnTo>
                  <a:lnTo>
                    <a:pt x="374" y="1464"/>
                  </a:lnTo>
                  <a:lnTo>
                    <a:pt x="324" y="1461"/>
                  </a:lnTo>
                  <a:lnTo>
                    <a:pt x="275" y="1452"/>
                  </a:lnTo>
                  <a:lnTo>
                    <a:pt x="229" y="1435"/>
                  </a:lnTo>
                  <a:lnTo>
                    <a:pt x="186" y="1414"/>
                  </a:lnTo>
                  <a:lnTo>
                    <a:pt x="146" y="1387"/>
                  </a:lnTo>
                  <a:lnTo>
                    <a:pt x="110" y="1355"/>
                  </a:lnTo>
                  <a:lnTo>
                    <a:pt x="78" y="1319"/>
                  </a:lnTo>
                  <a:lnTo>
                    <a:pt x="51" y="1280"/>
                  </a:lnTo>
                  <a:lnTo>
                    <a:pt x="29" y="1237"/>
                  </a:lnTo>
                  <a:lnTo>
                    <a:pt x="13" y="1190"/>
                  </a:lnTo>
                  <a:lnTo>
                    <a:pt x="3" y="1142"/>
                  </a:lnTo>
                  <a:lnTo>
                    <a:pt x="0" y="1092"/>
                  </a:lnTo>
                  <a:lnTo>
                    <a:pt x="0" y="989"/>
                  </a:lnTo>
                  <a:lnTo>
                    <a:pt x="3" y="909"/>
                  </a:lnTo>
                  <a:lnTo>
                    <a:pt x="13" y="829"/>
                  </a:lnTo>
                  <a:lnTo>
                    <a:pt x="29" y="752"/>
                  </a:lnTo>
                  <a:lnTo>
                    <a:pt x="51" y="677"/>
                  </a:lnTo>
                  <a:lnTo>
                    <a:pt x="79" y="605"/>
                  </a:lnTo>
                  <a:lnTo>
                    <a:pt x="111" y="535"/>
                  </a:lnTo>
                  <a:lnTo>
                    <a:pt x="149" y="468"/>
                  </a:lnTo>
                  <a:lnTo>
                    <a:pt x="192" y="405"/>
                  </a:lnTo>
                  <a:lnTo>
                    <a:pt x="239" y="346"/>
                  </a:lnTo>
                  <a:lnTo>
                    <a:pt x="291" y="290"/>
                  </a:lnTo>
                  <a:lnTo>
                    <a:pt x="347" y="238"/>
                  </a:lnTo>
                  <a:lnTo>
                    <a:pt x="408" y="191"/>
                  </a:lnTo>
                  <a:lnTo>
                    <a:pt x="470" y="148"/>
                  </a:lnTo>
                  <a:lnTo>
                    <a:pt x="537" y="110"/>
                  </a:lnTo>
                  <a:lnTo>
                    <a:pt x="607" y="77"/>
                  </a:lnTo>
                  <a:lnTo>
                    <a:pt x="680" y="50"/>
                  </a:lnTo>
                  <a:lnTo>
                    <a:pt x="755" y="29"/>
                  </a:lnTo>
                  <a:lnTo>
                    <a:pt x="833" y="13"/>
                  </a:lnTo>
                  <a:lnTo>
                    <a:pt x="913" y="3"/>
                  </a:lnTo>
                  <a:lnTo>
                    <a:pt x="9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4443413" y="2005013"/>
              <a:ext cx="238125" cy="238125"/>
            </a:xfrm>
            <a:custGeom>
              <a:avLst/>
              <a:gdLst>
                <a:gd name="T0" fmla="*/ 631 w 1500"/>
                <a:gd name="T1" fmla="*/ 206 h 1495"/>
                <a:gd name="T2" fmla="*/ 469 w 1500"/>
                <a:gd name="T3" fmla="*/ 269 h 1495"/>
                <a:gd name="T4" fmla="*/ 337 w 1500"/>
                <a:gd name="T5" fmla="*/ 377 h 1495"/>
                <a:gd name="T6" fmla="*/ 243 w 1500"/>
                <a:gd name="T7" fmla="*/ 519 h 1495"/>
                <a:gd name="T8" fmla="*/ 197 w 1500"/>
                <a:gd name="T9" fmla="*/ 687 h 1495"/>
                <a:gd name="T10" fmla="*/ 206 w 1500"/>
                <a:gd name="T11" fmla="*/ 866 h 1495"/>
                <a:gd name="T12" fmla="*/ 270 w 1500"/>
                <a:gd name="T13" fmla="*/ 1027 h 1495"/>
                <a:gd name="T14" fmla="*/ 377 w 1500"/>
                <a:gd name="T15" fmla="*/ 1159 h 1495"/>
                <a:gd name="T16" fmla="*/ 520 w 1500"/>
                <a:gd name="T17" fmla="*/ 1253 h 1495"/>
                <a:gd name="T18" fmla="*/ 689 w 1500"/>
                <a:gd name="T19" fmla="*/ 1299 h 1495"/>
                <a:gd name="T20" fmla="*/ 869 w 1500"/>
                <a:gd name="T21" fmla="*/ 1289 h 1495"/>
                <a:gd name="T22" fmla="*/ 1030 w 1500"/>
                <a:gd name="T23" fmla="*/ 1226 h 1495"/>
                <a:gd name="T24" fmla="*/ 1163 w 1500"/>
                <a:gd name="T25" fmla="*/ 1118 h 1495"/>
                <a:gd name="T26" fmla="*/ 1257 w 1500"/>
                <a:gd name="T27" fmla="*/ 976 h 1495"/>
                <a:gd name="T28" fmla="*/ 1303 w 1500"/>
                <a:gd name="T29" fmla="*/ 808 h 1495"/>
                <a:gd name="T30" fmla="*/ 1293 w 1500"/>
                <a:gd name="T31" fmla="*/ 628 h 1495"/>
                <a:gd name="T32" fmla="*/ 1231 w 1500"/>
                <a:gd name="T33" fmla="*/ 468 h 1495"/>
                <a:gd name="T34" fmla="*/ 1123 w 1500"/>
                <a:gd name="T35" fmla="*/ 336 h 1495"/>
                <a:gd name="T36" fmla="*/ 979 w 1500"/>
                <a:gd name="T37" fmla="*/ 243 h 1495"/>
                <a:gd name="T38" fmla="*/ 810 w 1500"/>
                <a:gd name="T39" fmla="*/ 196 h 1495"/>
                <a:gd name="T40" fmla="*/ 822 w 1500"/>
                <a:gd name="T41" fmla="*/ 3 h 1495"/>
                <a:gd name="T42" fmla="*/ 1026 w 1500"/>
                <a:gd name="T43" fmla="*/ 52 h 1495"/>
                <a:gd name="T44" fmla="*/ 1204 w 1500"/>
                <a:gd name="T45" fmla="*/ 152 h 1495"/>
                <a:gd name="T46" fmla="*/ 1347 w 1500"/>
                <a:gd name="T47" fmla="*/ 295 h 1495"/>
                <a:gd name="T48" fmla="*/ 1448 w 1500"/>
                <a:gd name="T49" fmla="*/ 473 h 1495"/>
                <a:gd name="T50" fmla="*/ 1497 w 1500"/>
                <a:gd name="T51" fmla="*/ 676 h 1495"/>
                <a:gd name="T52" fmla="*/ 1486 w 1500"/>
                <a:gd name="T53" fmla="*/ 889 h 1495"/>
                <a:gd name="T54" fmla="*/ 1419 w 1500"/>
                <a:gd name="T55" fmla="*/ 1085 h 1495"/>
                <a:gd name="T56" fmla="*/ 1304 w 1500"/>
                <a:gd name="T57" fmla="*/ 1252 h 1495"/>
                <a:gd name="T58" fmla="*/ 1148 w 1500"/>
                <a:gd name="T59" fmla="*/ 1382 h 1495"/>
                <a:gd name="T60" fmla="*/ 960 w 1500"/>
                <a:gd name="T61" fmla="*/ 1465 h 1495"/>
                <a:gd name="T62" fmla="*/ 750 w 1500"/>
                <a:gd name="T63" fmla="*/ 1495 h 1495"/>
                <a:gd name="T64" fmla="*/ 539 w 1500"/>
                <a:gd name="T65" fmla="*/ 1465 h 1495"/>
                <a:gd name="T66" fmla="*/ 351 w 1500"/>
                <a:gd name="T67" fmla="*/ 1382 h 1495"/>
                <a:gd name="T68" fmla="*/ 196 w 1500"/>
                <a:gd name="T69" fmla="*/ 1252 h 1495"/>
                <a:gd name="T70" fmla="*/ 80 w 1500"/>
                <a:gd name="T71" fmla="*/ 1085 h 1495"/>
                <a:gd name="T72" fmla="*/ 13 w 1500"/>
                <a:gd name="T73" fmla="*/ 889 h 1495"/>
                <a:gd name="T74" fmla="*/ 3 w 1500"/>
                <a:gd name="T75" fmla="*/ 676 h 1495"/>
                <a:gd name="T76" fmla="*/ 52 w 1500"/>
                <a:gd name="T77" fmla="*/ 473 h 1495"/>
                <a:gd name="T78" fmla="*/ 153 w 1500"/>
                <a:gd name="T79" fmla="*/ 295 h 1495"/>
                <a:gd name="T80" fmla="*/ 296 w 1500"/>
                <a:gd name="T81" fmla="*/ 152 h 1495"/>
                <a:gd name="T82" fmla="*/ 473 w 1500"/>
                <a:gd name="T83" fmla="*/ 52 h 1495"/>
                <a:gd name="T84" fmla="*/ 677 w 1500"/>
                <a:gd name="T85" fmla="*/ 3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00" h="1495">
                  <a:moveTo>
                    <a:pt x="750" y="193"/>
                  </a:moveTo>
                  <a:lnTo>
                    <a:pt x="689" y="196"/>
                  </a:lnTo>
                  <a:lnTo>
                    <a:pt x="631" y="206"/>
                  </a:lnTo>
                  <a:lnTo>
                    <a:pt x="574" y="221"/>
                  </a:lnTo>
                  <a:lnTo>
                    <a:pt x="520" y="243"/>
                  </a:lnTo>
                  <a:lnTo>
                    <a:pt x="469" y="269"/>
                  </a:lnTo>
                  <a:lnTo>
                    <a:pt x="422" y="301"/>
                  </a:lnTo>
                  <a:lnTo>
                    <a:pt x="377" y="336"/>
                  </a:lnTo>
                  <a:lnTo>
                    <a:pt x="337" y="377"/>
                  </a:lnTo>
                  <a:lnTo>
                    <a:pt x="301" y="421"/>
                  </a:lnTo>
                  <a:lnTo>
                    <a:pt x="270" y="468"/>
                  </a:lnTo>
                  <a:lnTo>
                    <a:pt x="243" y="519"/>
                  </a:lnTo>
                  <a:lnTo>
                    <a:pt x="222" y="572"/>
                  </a:lnTo>
                  <a:lnTo>
                    <a:pt x="206" y="628"/>
                  </a:lnTo>
                  <a:lnTo>
                    <a:pt x="197" y="687"/>
                  </a:lnTo>
                  <a:lnTo>
                    <a:pt x="193" y="748"/>
                  </a:lnTo>
                  <a:lnTo>
                    <a:pt x="197" y="808"/>
                  </a:lnTo>
                  <a:lnTo>
                    <a:pt x="206" y="866"/>
                  </a:lnTo>
                  <a:lnTo>
                    <a:pt x="222" y="923"/>
                  </a:lnTo>
                  <a:lnTo>
                    <a:pt x="243" y="976"/>
                  </a:lnTo>
                  <a:lnTo>
                    <a:pt x="270" y="1027"/>
                  </a:lnTo>
                  <a:lnTo>
                    <a:pt x="301" y="1074"/>
                  </a:lnTo>
                  <a:lnTo>
                    <a:pt x="337" y="1118"/>
                  </a:lnTo>
                  <a:lnTo>
                    <a:pt x="377" y="1159"/>
                  </a:lnTo>
                  <a:lnTo>
                    <a:pt x="422" y="1195"/>
                  </a:lnTo>
                  <a:lnTo>
                    <a:pt x="469" y="1226"/>
                  </a:lnTo>
                  <a:lnTo>
                    <a:pt x="520" y="1253"/>
                  </a:lnTo>
                  <a:lnTo>
                    <a:pt x="574" y="1273"/>
                  </a:lnTo>
                  <a:lnTo>
                    <a:pt x="631" y="1289"/>
                  </a:lnTo>
                  <a:lnTo>
                    <a:pt x="689" y="1299"/>
                  </a:lnTo>
                  <a:lnTo>
                    <a:pt x="750" y="1302"/>
                  </a:lnTo>
                  <a:lnTo>
                    <a:pt x="810" y="1299"/>
                  </a:lnTo>
                  <a:lnTo>
                    <a:pt x="869" y="1289"/>
                  </a:lnTo>
                  <a:lnTo>
                    <a:pt x="925" y="1273"/>
                  </a:lnTo>
                  <a:lnTo>
                    <a:pt x="979" y="1253"/>
                  </a:lnTo>
                  <a:lnTo>
                    <a:pt x="1030" y="1226"/>
                  </a:lnTo>
                  <a:lnTo>
                    <a:pt x="1079" y="1195"/>
                  </a:lnTo>
                  <a:lnTo>
                    <a:pt x="1123" y="1159"/>
                  </a:lnTo>
                  <a:lnTo>
                    <a:pt x="1163" y="1118"/>
                  </a:lnTo>
                  <a:lnTo>
                    <a:pt x="1198" y="1074"/>
                  </a:lnTo>
                  <a:lnTo>
                    <a:pt x="1231" y="1027"/>
                  </a:lnTo>
                  <a:lnTo>
                    <a:pt x="1257" y="976"/>
                  </a:lnTo>
                  <a:lnTo>
                    <a:pt x="1278" y="923"/>
                  </a:lnTo>
                  <a:lnTo>
                    <a:pt x="1293" y="866"/>
                  </a:lnTo>
                  <a:lnTo>
                    <a:pt x="1303" y="808"/>
                  </a:lnTo>
                  <a:lnTo>
                    <a:pt x="1306" y="748"/>
                  </a:lnTo>
                  <a:lnTo>
                    <a:pt x="1303" y="687"/>
                  </a:lnTo>
                  <a:lnTo>
                    <a:pt x="1293" y="628"/>
                  </a:lnTo>
                  <a:lnTo>
                    <a:pt x="1278" y="572"/>
                  </a:lnTo>
                  <a:lnTo>
                    <a:pt x="1257" y="519"/>
                  </a:lnTo>
                  <a:lnTo>
                    <a:pt x="1231" y="468"/>
                  </a:lnTo>
                  <a:lnTo>
                    <a:pt x="1198" y="421"/>
                  </a:lnTo>
                  <a:lnTo>
                    <a:pt x="1163" y="377"/>
                  </a:lnTo>
                  <a:lnTo>
                    <a:pt x="1123" y="336"/>
                  </a:lnTo>
                  <a:lnTo>
                    <a:pt x="1079" y="301"/>
                  </a:lnTo>
                  <a:lnTo>
                    <a:pt x="1030" y="269"/>
                  </a:lnTo>
                  <a:lnTo>
                    <a:pt x="979" y="243"/>
                  </a:lnTo>
                  <a:lnTo>
                    <a:pt x="925" y="221"/>
                  </a:lnTo>
                  <a:lnTo>
                    <a:pt x="869" y="206"/>
                  </a:lnTo>
                  <a:lnTo>
                    <a:pt x="810" y="196"/>
                  </a:lnTo>
                  <a:lnTo>
                    <a:pt x="750" y="193"/>
                  </a:lnTo>
                  <a:close/>
                  <a:moveTo>
                    <a:pt x="750" y="0"/>
                  </a:moveTo>
                  <a:lnTo>
                    <a:pt x="822" y="3"/>
                  </a:lnTo>
                  <a:lnTo>
                    <a:pt x="892" y="14"/>
                  </a:lnTo>
                  <a:lnTo>
                    <a:pt x="960" y="30"/>
                  </a:lnTo>
                  <a:lnTo>
                    <a:pt x="1026" y="52"/>
                  </a:lnTo>
                  <a:lnTo>
                    <a:pt x="1088" y="80"/>
                  </a:lnTo>
                  <a:lnTo>
                    <a:pt x="1148" y="114"/>
                  </a:lnTo>
                  <a:lnTo>
                    <a:pt x="1204" y="152"/>
                  </a:lnTo>
                  <a:lnTo>
                    <a:pt x="1256" y="195"/>
                  </a:lnTo>
                  <a:lnTo>
                    <a:pt x="1304" y="244"/>
                  </a:lnTo>
                  <a:lnTo>
                    <a:pt x="1347" y="295"/>
                  </a:lnTo>
                  <a:lnTo>
                    <a:pt x="1386" y="351"/>
                  </a:lnTo>
                  <a:lnTo>
                    <a:pt x="1419" y="410"/>
                  </a:lnTo>
                  <a:lnTo>
                    <a:pt x="1448" y="473"/>
                  </a:lnTo>
                  <a:lnTo>
                    <a:pt x="1470" y="538"/>
                  </a:lnTo>
                  <a:lnTo>
                    <a:pt x="1486" y="606"/>
                  </a:lnTo>
                  <a:lnTo>
                    <a:pt x="1497" y="676"/>
                  </a:lnTo>
                  <a:lnTo>
                    <a:pt x="1500" y="748"/>
                  </a:lnTo>
                  <a:lnTo>
                    <a:pt x="1497" y="820"/>
                  </a:lnTo>
                  <a:lnTo>
                    <a:pt x="1486" y="889"/>
                  </a:lnTo>
                  <a:lnTo>
                    <a:pt x="1470" y="957"/>
                  </a:lnTo>
                  <a:lnTo>
                    <a:pt x="1448" y="1023"/>
                  </a:lnTo>
                  <a:lnTo>
                    <a:pt x="1419" y="1085"/>
                  </a:lnTo>
                  <a:lnTo>
                    <a:pt x="1386" y="1144"/>
                  </a:lnTo>
                  <a:lnTo>
                    <a:pt x="1347" y="1200"/>
                  </a:lnTo>
                  <a:lnTo>
                    <a:pt x="1304" y="1252"/>
                  </a:lnTo>
                  <a:lnTo>
                    <a:pt x="1256" y="1299"/>
                  </a:lnTo>
                  <a:lnTo>
                    <a:pt x="1204" y="1343"/>
                  </a:lnTo>
                  <a:lnTo>
                    <a:pt x="1148" y="1382"/>
                  </a:lnTo>
                  <a:lnTo>
                    <a:pt x="1088" y="1415"/>
                  </a:lnTo>
                  <a:lnTo>
                    <a:pt x="1026" y="1443"/>
                  </a:lnTo>
                  <a:lnTo>
                    <a:pt x="960" y="1465"/>
                  </a:lnTo>
                  <a:lnTo>
                    <a:pt x="892" y="1482"/>
                  </a:lnTo>
                  <a:lnTo>
                    <a:pt x="822" y="1491"/>
                  </a:lnTo>
                  <a:lnTo>
                    <a:pt x="750" y="1495"/>
                  </a:lnTo>
                  <a:lnTo>
                    <a:pt x="677" y="1491"/>
                  </a:lnTo>
                  <a:lnTo>
                    <a:pt x="607" y="1482"/>
                  </a:lnTo>
                  <a:lnTo>
                    <a:pt x="539" y="1465"/>
                  </a:lnTo>
                  <a:lnTo>
                    <a:pt x="473" y="1443"/>
                  </a:lnTo>
                  <a:lnTo>
                    <a:pt x="411" y="1415"/>
                  </a:lnTo>
                  <a:lnTo>
                    <a:pt x="351" y="1382"/>
                  </a:lnTo>
                  <a:lnTo>
                    <a:pt x="296" y="1343"/>
                  </a:lnTo>
                  <a:lnTo>
                    <a:pt x="244" y="1299"/>
                  </a:lnTo>
                  <a:lnTo>
                    <a:pt x="196" y="1252"/>
                  </a:lnTo>
                  <a:lnTo>
                    <a:pt x="153" y="1200"/>
                  </a:lnTo>
                  <a:lnTo>
                    <a:pt x="114" y="1144"/>
                  </a:lnTo>
                  <a:lnTo>
                    <a:pt x="80" y="1085"/>
                  </a:lnTo>
                  <a:lnTo>
                    <a:pt x="52" y="1023"/>
                  </a:lnTo>
                  <a:lnTo>
                    <a:pt x="29" y="957"/>
                  </a:lnTo>
                  <a:lnTo>
                    <a:pt x="13" y="889"/>
                  </a:lnTo>
                  <a:lnTo>
                    <a:pt x="3" y="820"/>
                  </a:lnTo>
                  <a:lnTo>
                    <a:pt x="0" y="748"/>
                  </a:lnTo>
                  <a:lnTo>
                    <a:pt x="3" y="676"/>
                  </a:lnTo>
                  <a:lnTo>
                    <a:pt x="13" y="606"/>
                  </a:lnTo>
                  <a:lnTo>
                    <a:pt x="29" y="538"/>
                  </a:lnTo>
                  <a:lnTo>
                    <a:pt x="52" y="473"/>
                  </a:lnTo>
                  <a:lnTo>
                    <a:pt x="80" y="410"/>
                  </a:lnTo>
                  <a:lnTo>
                    <a:pt x="114" y="351"/>
                  </a:lnTo>
                  <a:lnTo>
                    <a:pt x="153" y="295"/>
                  </a:lnTo>
                  <a:lnTo>
                    <a:pt x="196" y="244"/>
                  </a:lnTo>
                  <a:lnTo>
                    <a:pt x="244" y="195"/>
                  </a:lnTo>
                  <a:lnTo>
                    <a:pt x="296" y="152"/>
                  </a:lnTo>
                  <a:lnTo>
                    <a:pt x="351" y="114"/>
                  </a:lnTo>
                  <a:lnTo>
                    <a:pt x="411" y="80"/>
                  </a:lnTo>
                  <a:lnTo>
                    <a:pt x="473" y="52"/>
                  </a:lnTo>
                  <a:lnTo>
                    <a:pt x="539" y="30"/>
                  </a:lnTo>
                  <a:lnTo>
                    <a:pt x="607" y="14"/>
                  </a:lnTo>
                  <a:lnTo>
                    <a:pt x="677" y="3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4710113" y="1941513"/>
              <a:ext cx="260350" cy="244475"/>
            </a:xfrm>
            <a:custGeom>
              <a:avLst/>
              <a:gdLst>
                <a:gd name="T0" fmla="*/ 1452 w 1637"/>
                <a:gd name="T1" fmla="*/ 0 h 1543"/>
                <a:gd name="T2" fmla="*/ 1517 w 1637"/>
                <a:gd name="T3" fmla="*/ 11 h 1543"/>
                <a:gd name="T4" fmla="*/ 1571 w 1637"/>
                <a:gd name="T5" fmla="*/ 43 h 1543"/>
                <a:gd name="T6" fmla="*/ 1611 w 1637"/>
                <a:gd name="T7" fmla="*/ 91 h 1543"/>
                <a:gd name="T8" fmla="*/ 1634 w 1637"/>
                <a:gd name="T9" fmla="*/ 150 h 1543"/>
                <a:gd name="T10" fmla="*/ 1637 w 1637"/>
                <a:gd name="T11" fmla="*/ 991 h 1543"/>
                <a:gd name="T12" fmla="*/ 1625 w 1637"/>
                <a:gd name="T13" fmla="*/ 1056 h 1543"/>
                <a:gd name="T14" fmla="*/ 1594 w 1637"/>
                <a:gd name="T15" fmla="*/ 1110 h 1543"/>
                <a:gd name="T16" fmla="*/ 1545 w 1637"/>
                <a:gd name="T17" fmla="*/ 1149 h 1543"/>
                <a:gd name="T18" fmla="*/ 1486 w 1637"/>
                <a:gd name="T19" fmla="*/ 1172 h 1543"/>
                <a:gd name="T20" fmla="*/ 1324 w 1637"/>
                <a:gd name="T21" fmla="*/ 1175 h 1543"/>
                <a:gd name="T22" fmla="*/ 1281 w 1637"/>
                <a:gd name="T23" fmla="*/ 1165 h 1543"/>
                <a:gd name="T24" fmla="*/ 1247 w 1637"/>
                <a:gd name="T25" fmla="*/ 1139 h 1543"/>
                <a:gd name="T26" fmla="*/ 1229 w 1637"/>
                <a:gd name="T27" fmla="*/ 1100 h 1543"/>
                <a:gd name="T28" fmla="*/ 1229 w 1637"/>
                <a:gd name="T29" fmla="*/ 1056 h 1543"/>
                <a:gd name="T30" fmla="*/ 1247 w 1637"/>
                <a:gd name="T31" fmla="*/ 1018 h 1543"/>
                <a:gd name="T32" fmla="*/ 1281 w 1637"/>
                <a:gd name="T33" fmla="*/ 991 h 1543"/>
                <a:gd name="T34" fmla="*/ 1324 w 1637"/>
                <a:gd name="T35" fmla="*/ 982 h 1543"/>
                <a:gd name="T36" fmla="*/ 1443 w 1637"/>
                <a:gd name="T37" fmla="*/ 193 h 1543"/>
                <a:gd name="T38" fmla="*/ 194 w 1637"/>
                <a:gd name="T39" fmla="*/ 982 h 1543"/>
                <a:gd name="T40" fmla="*/ 381 w 1637"/>
                <a:gd name="T41" fmla="*/ 984 h 1543"/>
                <a:gd name="T42" fmla="*/ 417 w 1637"/>
                <a:gd name="T43" fmla="*/ 999 h 1543"/>
                <a:gd name="T44" fmla="*/ 444 w 1637"/>
                <a:gd name="T45" fmla="*/ 1028 h 1543"/>
                <a:gd name="T46" fmla="*/ 458 w 1637"/>
                <a:gd name="T47" fmla="*/ 1064 h 1543"/>
                <a:gd name="T48" fmla="*/ 447 w 1637"/>
                <a:gd name="T49" fmla="*/ 1284 h 1543"/>
                <a:gd name="T50" fmla="*/ 759 w 1637"/>
                <a:gd name="T51" fmla="*/ 997 h 1543"/>
                <a:gd name="T52" fmla="*/ 792 w 1637"/>
                <a:gd name="T53" fmla="*/ 983 h 1543"/>
                <a:gd name="T54" fmla="*/ 939 w 1637"/>
                <a:gd name="T55" fmla="*/ 982 h 1543"/>
                <a:gd name="T56" fmla="*/ 981 w 1637"/>
                <a:gd name="T57" fmla="*/ 991 h 1543"/>
                <a:gd name="T58" fmla="*/ 1014 w 1637"/>
                <a:gd name="T59" fmla="*/ 1018 h 1543"/>
                <a:gd name="T60" fmla="*/ 1033 w 1637"/>
                <a:gd name="T61" fmla="*/ 1056 h 1543"/>
                <a:gd name="T62" fmla="*/ 1033 w 1637"/>
                <a:gd name="T63" fmla="*/ 1100 h 1543"/>
                <a:gd name="T64" fmla="*/ 1014 w 1637"/>
                <a:gd name="T65" fmla="*/ 1139 h 1543"/>
                <a:gd name="T66" fmla="*/ 981 w 1637"/>
                <a:gd name="T67" fmla="*/ 1165 h 1543"/>
                <a:gd name="T68" fmla="*/ 939 w 1637"/>
                <a:gd name="T69" fmla="*/ 1175 h 1543"/>
                <a:gd name="T70" fmla="*/ 495 w 1637"/>
                <a:gd name="T71" fmla="*/ 1503 h 1543"/>
                <a:gd name="T72" fmla="*/ 448 w 1637"/>
                <a:gd name="T73" fmla="*/ 1532 h 1543"/>
                <a:gd name="T74" fmla="*/ 394 w 1637"/>
                <a:gd name="T75" fmla="*/ 1543 h 1543"/>
                <a:gd name="T76" fmla="*/ 352 w 1637"/>
                <a:gd name="T77" fmla="*/ 1536 h 1543"/>
                <a:gd name="T78" fmla="*/ 309 w 1637"/>
                <a:gd name="T79" fmla="*/ 1516 h 1543"/>
                <a:gd name="T80" fmla="*/ 273 w 1637"/>
                <a:gd name="T81" fmla="*/ 1480 h 1543"/>
                <a:gd name="T82" fmla="*/ 252 w 1637"/>
                <a:gd name="T83" fmla="*/ 1436 h 1543"/>
                <a:gd name="T84" fmla="*/ 246 w 1637"/>
                <a:gd name="T85" fmla="*/ 1386 h 1543"/>
                <a:gd name="T86" fmla="*/ 184 w 1637"/>
                <a:gd name="T87" fmla="*/ 1175 h 1543"/>
                <a:gd name="T88" fmla="*/ 120 w 1637"/>
                <a:gd name="T89" fmla="*/ 1163 h 1543"/>
                <a:gd name="T90" fmla="*/ 65 w 1637"/>
                <a:gd name="T91" fmla="*/ 1132 h 1543"/>
                <a:gd name="T92" fmla="*/ 25 w 1637"/>
                <a:gd name="T93" fmla="*/ 1084 h 1543"/>
                <a:gd name="T94" fmla="*/ 2 w 1637"/>
                <a:gd name="T95" fmla="*/ 1025 h 1543"/>
                <a:gd name="T96" fmla="*/ 0 w 1637"/>
                <a:gd name="T97" fmla="*/ 183 h 1543"/>
                <a:gd name="T98" fmla="*/ 11 w 1637"/>
                <a:gd name="T99" fmla="*/ 119 h 1543"/>
                <a:gd name="T100" fmla="*/ 43 w 1637"/>
                <a:gd name="T101" fmla="*/ 65 h 1543"/>
                <a:gd name="T102" fmla="*/ 91 w 1637"/>
                <a:gd name="T103" fmla="*/ 24 h 1543"/>
                <a:gd name="T104" fmla="*/ 151 w 1637"/>
                <a:gd name="T105" fmla="*/ 3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7" h="1543">
                  <a:moveTo>
                    <a:pt x="184" y="0"/>
                  </a:moveTo>
                  <a:lnTo>
                    <a:pt x="1452" y="0"/>
                  </a:lnTo>
                  <a:lnTo>
                    <a:pt x="1486" y="3"/>
                  </a:lnTo>
                  <a:lnTo>
                    <a:pt x="1517" y="11"/>
                  </a:lnTo>
                  <a:lnTo>
                    <a:pt x="1545" y="24"/>
                  </a:lnTo>
                  <a:lnTo>
                    <a:pt x="1571" y="43"/>
                  </a:lnTo>
                  <a:lnTo>
                    <a:pt x="1594" y="65"/>
                  </a:lnTo>
                  <a:lnTo>
                    <a:pt x="1611" y="91"/>
                  </a:lnTo>
                  <a:lnTo>
                    <a:pt x="1625" y="119"/>
                  </a:lnTo>
                  <a:lnTo>
                    <a:pt x="1634" y="150"/>
                  </a:lnTo>
                  <a:lnTo>
                    <a:pt x="1637" y="183"/>
                  </a:lnTo>
                  <a:lnTo>
                    <a:pt x="1637" y="991"/>
                  </a:lnTo>
                  <a:lnTo>
                    <a:pt x="1634" y="1025"/>
                  </a:lnTo>
                  <a:lnTo>
                    <a:pt x="1625" y="1056"/>
                  </a:lnTo>
                  <a:lnTo>
                    <a:pt x="1611" y="1084"/>
                  </a:lnTo>
                  <a:lnTo>
                    <a:pt x="1594" y="1110"/>
                  </a:lnTo>
                  <a:lnTo>
                    <a:pt x="1571" y="1132"/>
                  </a:lnTo>
                  <a:lnTo>
                    <a:pt x="1545" y="1149"/>
                  </a:lnTo>
                  <a:lnTo>
                    <a:pt x="1517" y="1163"/>
                  </a:lnTo>
                  <a:lnTo>
                    <a:pt x="1486" y="1172"/>
                  </a:lnTo>
                  <a:lnTo>
                    <a:pt x="1452" y="1175"/>
                  </a:lnTo>
                  <a:lnTo>
                    <a:pt x="1324" y="1175"/>
                  </a:lnTo>
                  <a:lnTo>
                    <a:pt x="1301" y="1172"/>
                  </a:lnTo>
                  <a:lnTo>
                    <a:pt x="1281" y="1165"/>
                  </a:lnTo>
                  <a:lnTo>
                    <a:pt x="1262" y="1154"/>
                  </a:lnTo>
                  <a:lnTo>
                    <a:pt x="1247" y="1139"/>
                  </a:lnTo>
                  <a:lnTo>
                    <a:pt x="1237" y="1120"/>
                  </a:lnTo>
                  <a:lnTo>
                    <a:pt x="1229" y="1100"/>
                  </a:lnTo>
                  <a:lnTo>
                    <a:pt x="1227" y="1078"/>
                  </a:lnTo>
                  <a:lnTo>
                    <a:pt x="1229" y="1056"/>
                  </a:lnTo>
                  <a:lnTo>
                    <a:pt x="1237" y="1035"/>
                  </a:lnTo>
                  <a:lnTo>
                    <a:pt x="1247" y="1018"/>
                  </a:lnTo>
                  <a:lnTo>
                    <a:pt x="1262" y="1003"/>
                  </a:lnTo>
                  <a:lnTo>
                    <a:pt x="1281" y="991"/>
                  </a:lnTo>
                  <a:lnTo>
                    <a:pt x="1301" y="984"/>
                  </a:lnTo>
                  <a:lnTo>
                    <a:pt x="1324" y="982"/>
                  </a:lnTo>
                  <a:lnTo>
                    <a:pt x="1443" y="982"/>
                  </a:lnTo>
                  <a:lnTo>
                    <a:pt x="1443" y="193"/>
                  </a:lnTo>
                  <a:lnTo>
                    <a:pt x="194" y="193"/>
                  </a:lnTo>
                  <a:lnTo>
                    <a:pt x="194" y="982"/>
                  </a:lnTo>
                  <a:lnTo>
                    <a:pt x="362" y="982"/>
                  </a:lnTo>
                  <a:lnTo>
                    <a:pt x="381" y="984"/>
                  </a:lnTo>
                  <a:lnTo>
                    <a:pt x="399" y="989"/>
                  </a:lnTo>
                  <a:lnTo>
                    <a:pt x="417" y="999"/>
                  </a:lnTo>
                  <a:lnTo>
                    <a:pt x="432" y="1012"/>
                  </a:lnTo>
                  <a:lnTo>
                    <a:pt x="444" y="1028"/>
                  </a:lnTo>
                  <a:lnTo>
                    <a:pt x="452" y="1045"/>
                  </a:lnTo>
                  <a:lnTo>
                    <a:pt x="458" y="1064"/>
                  </a:lnTo>
                  <a:lnTo>
                    <a:pt x="459" y="1084"/>
                  </a:lnTo>
                  <a:lnTo>
                    <a:pt x="447" y="1284"/>
                  </a:lnTo>
                  <a:lnTo>
                    <a:pt x="744" y="1007"/>
                  </a:lnTo>
                  <a:lnTo>
                    <a:pt x="759" y="997"/>
                  </a:lnTo>
                  <a:lnTo>
                    <a:pt x="775" y="988"/>
                  </a:lnTo>
                  <a:lnTo>
                    <a:pt x="792" y="983"/>
                  </a:lnTo>
                  <a:lnTo>
                    <a:pt x="810" y="982"/>
                  </a:lnTo>
                  <a:lnTo>
                    <a:pt x="939" y="982"/>
                  </a:lnTo>
                  <a:lnTo>
                    <a:pt x="960" y="984"/>
                  </a:lnTo>
                  <a:lnTo>
                    <a:pt x="981" y="991"/>
                  </a:lnTo>
                  <a:lnTo>
                    <a:pt x="999" y="1003"/>
                  </a:lnTo>
                  <a:lnTo>
                    <a:pt x="1014" y="1018"/>
                  </a:lnTo>
                  <a:lnTo>
                    <a:pt x="1025" y="1035"/>
                  </a:lnTo>
                  <a:lnTo>
                    <a:pt x="1033" y="1056"/>
                  </a:lnTo>
                  <a:lnTo>
                    <a:pt x="1036" y="1078"/>
                  </a:lnTo>
                  <a:lnTo>
                    <a:pt x="1033" y="1100"/>
                  </a:lnTo>
                  <a:lnTo>
                    <a:pt x="1025" y="1120"/>
                  </a:lnTo>
                  <a:lnTo>
                    <a:pt x="1014" y="1139"/>
                  </a:lnTo>
                  <a:lnTo>
                    <a:pt x="999" y="1154"/>
                  </a:lnTo>
                  <a:lnTo>
                    <a:pt x="981" y="1165"/>
                  </a:lnTo>
                  <a:lnTo>
                    <a:pt x="960" y="1172"/>
                  </a:lnTo>
                  <a:lnTo>
                    <a:pt x="939" y="1175"/>
                  </a:lnTo>
                  <a:lnTo>
                    <a:pt x="848" y="1175"/>
                  </a:lnTo>
                  <a:lnTo>
                    <a:pt x="495" y="1503"/>
                  </a:lnTo>
                  <a:lnTo>
                    <a:pt x="473" y="1520"/>
                  </a:lnTo>
                  <a:lnTo>
                    <a:pt x="448" y="1532"/>
                  </a:lnTo>
                  <a:lnTo>
                    <a:pt x="422" y="1540"/>
                  </a:lnTo>
                  <a:lnTo>
                    <a:pt x="394" y="1543"/>
                  </a:lnTo>
                  <a:lnTo>
                    <a:pt x="374" y="1540"/>
                  </a:lnTo>
                  <a:lnTo>
                    <a:pt x="352" y="1536"/>
                  </a:lnTo>
                  <a:lnTo>
                    <a:pt x="331" y="1529"/>
                  </a:lnTo>
                  <a:lnTo>
                    <a:pt x="309" y="1516"/>
                  </a:lnTo>
                  <a:lnTo>
                    <a:pt x="289" y="1500"/>
                  </a:lnTo>
                  <a:lnTo>
                    <a:pt x="273" y="1480"/>
                  </a:lnTo>
                  <a:lnTo>
                    <a:pt x="260" y="1459"/>
                  </a:lnTo>
                  <a:lnTo>
                    <a:pt x="252" y="1436"/>
                  </a:lnTo>
                  <a:lnTo>
                    <a:pt x="246" y="1411"/>
                  </a:lnTo>
                  <a:lnTo>
                    <a:pt x="246" y="1386"/>
                  </a:lnTo>
                  <a:lnTo>
                    <a:pt x="258" y="1175"/>
                  </a:lnTo>
                  <a:lnTo>
                    <a:pt x="184" y="1175"/>
                  </a:lnTo>
                  <a:lnTo>
                    <a:pt x="151" y="1172"/>
                  </a:lnTo>
                  <a:lnTo>
                    <a:pt x="120" y="1163"/>
                  </a:lnTo>
                  <a:lnTo>
                    <a:pt x="91" y="1149"/>
                  </a:lnTo>
                  <a:lnTo>
                    <a:pt x="65" y="1132"/>
                  </a:lnTo>
                  <a:lnTo>
                    <a:pt x="43" y="1110"/>
                  </a:lnTo>
                  <a:lnTo>
                    <a:pt x="25" y="1084"/>
                  </a:lnTo>
                  <a:lnTo>
                    <a:pt x="11" y="1056"/>
                  </a:lnTo>
                  <a:lnTo>
                    <a:pt x="2" y="1025"/>
                  </a:lnTo>
                  <a:lnTo>
                    <a:pt x="0" y="991"/>
                  </a:lnTo>
                  <a:lnTo>
                    <a:pt x="0" y="183"/>
                  </a:lnTo>
                  <a:lnTo>
                    <a:pt x="2" y="150"/>
                  </a:lnTo>
                  <a:lnTo>
                    <a:pt x="11" y="119"/>
                  </a:lnTo>
                  <a:lnTo>
                    <a:pt x="25" y="91"/>
                  </a:lnTo>
                  <a:lnTo>
                    <a:pt x="43" y="65"/>
                  </a:lnTo>
                  <a:lnTo>
                    <a:pt x="65" y="43"/>
                  </a:lnTo>
                  <a:lnTo>
                    <a:pt x="91" y="24"/>
                  </a:lnTo>
                  <a:lnTo>
                    <a:pt x="120" y="11"/>
                  </a:lnTo>
                  <a:lnTo>
                    <a:pt x="151" y="3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3470064" y="1945651"/>
            <a:ext cx="565150" cy="496888"/>
            <a:chOff x="3470275" y="1944688"/>
            <a:chExt cx="565150" cy="4968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7" name="Freeform 92"/>
            <p:cNvSpPr>
              <a:spLocks noEditPoints="1"/>
            </p:cNvSpPr>
            <p:nvPr/>
          </p:nvSpPr>
          <p:spPr bwMode="auto">
            <a:xfrm>
              <a:off x="3765550" y="1944688"/>
              <a:ext cx="269875" cy="254000"/>
            </a:xfrm>
            <a:custGeom>
              <a:avLst/>
              <a:gdLst>
                <a:gd name="T0" fmla="*/ 196 w 1697"/>
                <a:gd name="T1" fmla="*/ 1021 h 1599"/>
                <a:gd name="T2" fmla="*/ 394 w 1697"/>
                <a:gd name="T3" fmla="*/ 1023 h 1599"/>
                <a:gd name="T4" fmla="*/ 429 w 1697"/>
                <a:gd name="T5" fmla="*/ 1039 h 1599"/>
                <a:gd name="T6" fmla="*/ 457 w 1697"/>
                <a:gd name="T7" fmla="*/ 1068 h 1599"/>
                <a:gd name="T8" fmla="*/ 470 w 1697"/>
                <a:gd name="T9" fmla="*/ 1105 h 1599"/>
                <a:gd name="T10" fmla="*/ 458 w 1697"/>
                <a:gd name="T11" fmla="*/ 1339 h 1599"/>
                <a:gd name="T12" fmla="*/ 787 w 1697"/>
                <a:gd name="T13" fmla="*/ 1036 h 1599"/>
                <a:gd name="T14" fmla="*/ 822 w 1697"/>
                <a:gd name="T15" fmla="*/ 1023 h 1599"/>
                <a:gd name="T16" fmla="*/ 1500 w 1697"/>
                <a:gd name="T17" fmla="*/ 1021 h 1599"/>
                <a:gd name="T18" fmla="*/ 196 w 1697"/>
                <a:gd name="T19" fmla="*/ 196 h 1599"/>
                <a:gd name="T20" fmla="*/ 1508 w 1697"/>
                <a:gd name="T21" fmla="*/ 0 h 1599"/>
                <a:gd name="T22" fmla="*/ 1574 w 1697"/>
                <a:gd name="T23" fmla="*/ 12 h 1599"/>
                <a:gd name="T24" fmla="*/ 1629 w 1697"/>
                <a:gd name="T25" fmla="*/ 44 h 1599"/>
                <a:gd name="T26" fmla="*/ 1671 w 1697"/>
                <a:gd name="T27" fmla="*/ 93 h 1599"/>
                <a:gd name="T28" fmla="*/ 1694 w 1697"/>
                <a:gd name="T29" fmla="*/ 155 h 1599"/>
                <a:gd name="T30" fmla="*/ 1697 w 1697"/>
                <a:gd name="T31" fmla="*/ 1029 h 1599"/>
                <a:gd name="T32" fmla="*/ 1685 w 1697"/>
                <a:gd name="T33" fmla="*/ 1094 h 1599"/>
                <a:gd name="T34" fmla="*/ 1653 w 1697"/>
                <a:gd name="T35" fmla="*/ 1150 h 1599"/>
                <a:gd name="T36" fmla="*/ 1603 w 1697"/>
                <a:gd name="T37" fmla="*/ 1191 h 1599"/>
                <a:gd name="T38" fmla="*/ 1541 w 1697"/>
                <a:gd name="T39" fmla="*/ 1215 h 1599"/>
                <a:gd name="T40" fmla="*/ 879 w 1697"/>
                <a:gd name="T41" fmla="*/ 1217 h 1599"/>
                <a:gd name="T42" fmla="*/ 489 w 1697"/>
                <a:gd name="T43" fmla="*/ 1577 h 1599"/>
                <a:gd name="T44" fmla="*/ 436 w 1697"/>
                <a:gd name="T45" fmla="*/ 1597 h 1599"/>
                <a:gd name="T46" fmla="*/ 383 w 1697"/>
                <a:gd name="T47" fmla="*/ 1597 h 1599"/>
                <a:gd name="T48" fmla="*/ 336 w 1697"/>
                <a:gd name="T49" fmla="*/ 1582 h 1599"/>
                <a:gd name="T50" fmla="*/ 296 w 1697"/>
                <a:gd name="T51" fmla="*/ 1552 h 1599"/>
                <a:gd name="T52" fmla="*/ 270 w 1697"/>
                <a:gd name="T53" fmla="*/ 1511 h 1599"/>
                <a:gd name="T54" fmla="*/ 257 w 1697"/>
                <a:gd name="T55" fmla="*/ 1464 h 1599"/>
                <a:gd name="T56" fmla="*/ 270 w 1697"/>
                <a:gd name="T57" fmla="*/ 1217 h 1599"/>
                <a:gd name="T58" fmla="*/ 155 w 1697"/>
                <a:gd name="T59" fmla="*/ 1215 h 1599"/>
                <a:gd name="T60" fmla="*/ 94 w 1697"/>
                <a:gd name="T61" fmla="*/ 1192 h 1599"/>
                <a:gd name="T62" fmla="*/ 45 w 1697"/>
                <a:gd name="T63" fmla="*/ 1150 h 1599"/>
                <a:gd name="T64" fmla="*/ 12 w 1697"/>
                <a:gd name="T65" fmla="*/ 1094 h 1599"/>
                <a:gd name="T66" fmla="*/ 0 w 1697"/>
                <a:gd name="T67" fmla="*/ 1029 h 1599"/>
                <a:gd name="T68" fmla="*/ 3 w 1697"/>
                <a:gd name="T69" fmla="*/ 155 h 1599"/>
                <a:gd name="T70" fmla="*/ 26 w 1697"/>
                <a:gd name="T71" fmla="*/ 93 h 1599"/>
                <a:gd name="T72" fmla="*/ 68 w 1697"/>
                <a:gd name="T73" fmla="*/ 44 h 1599"/>
                <a:gd name="T74" fmla="*/ 123 w 1697"/>
                <a:gd name="T75" fmla="*/ 12 h 1599"/>
                <a:gd name="T76" fmla="*/ 189 w 1697"/>
                <a:gd name="T77" fmla="*/ 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7" h="1599">
                  <a:moveTo>
                    <a:pt x="196" y="196"/>
                  </a:moveTo>
                  <a:lnTo>
                    <a:pt x="196" y="1021"/>
                  </a:lnTo>
                  <a:lnTo>
                    <a:pt x="373" y="1021"/>
                  </a:lnTo>
                  <a:lnTo>
                    <a:pt x="394" y="1023"/>
                  </a:lnTo>
                  <a:lnTo>
                    <a:pt x="412" y="1030"/>
                  </a:lnTo>
                  <a:lnTo>
                    <a:pt x="429" y="1039"/>
                  </a:lnTo>
                  <a:lnTo>
                    <a:pt x="444" y="1052"/>
                  </a:lnTo>
                  <a:lnTo>
                    <a:pt x="457" y="1068"/>
                  </a:lnTo>
                  <a:lnTo>
                    <a:pt x="466" y="1086"/>
                  </a:lnTo>
                  <a:lnTo>
                    <a:pt x="470" y="1105"/>
                  </a:lnTo>
                  <a:lnTo>
                    <a:pt x="471" y="1125"/>
                  </a:lnTo>
                  <a:lnTo>
                    <a:pt x="458" y="1339"/>
                  </a:lnTo>
                  <a:lnTo>
                    <a:pt x="773" y="1048"/>
                  </a:lnTo>
                  <a:lnTo>
                    <a:pt x="787" y="1036"/>
                  </a:lnTo>
                  <a:lnTo>
                    <a:pt x="805" y="1029"/>
                  </a:lnTo>
                  <a:lnTo>
                    <a:pt x="822" y="1023"/>
                  </a:lnTo>
                  <a:lnTo>
                    <a:pt x="840" y="1021"/>
                  </a:lnTo>
                  <a:lnTo>
                    <a:pt x="1500" y="1021"/>
                  </a:lnTo>
                  <a:lnTo>
                    <a:pt x="1500" y="196"/>
                  </a:lnTo>
                  <a:lnTo>
                    <a:pt x="196" y="196"/>
                  </a:lnTo>
                  <a:close/>
                  <a:moveTo>
                    <a:pt x="189" y="0"/>
                  </a:moveTo>
                  <a:lnTo>
                    <a:pt x="1508" y="0"/>
                  </a:lnTo>
                  <a:lnTo>
                    <a:pt x="1541" y="3"/>
                  </a:lnTo>
                  <a:lnTo>
                    <a:pt x="1574" y="12"/>
                  </a:lnTo>
                  <a:lnTo>
                    <a:pt x="1603" y="26"/>
                  </a:lnTo>
                  <a:lnTo>
                    <a:pt x="1629" y="44"/>
                  </a:lnTo>
                  <a:lnTo>
                    <a:pt x="1653" y="68"/>
                  </a:lnTo>
                  <a:lnTo>
                    <a:pt x="1671" y="93"/>
                  </a:lnTo>
                  <a:lnTo>
                    <a:pt x="1685" y="122"/>
                  </a:lnTo>
                  <a:lnTo>
                    <a:pt x="1694" y="155"/>
                  </a:lnTo>
                  <a:lnTo>
                    <a:pt x="1697" y="188"/>
                  </a:lnTo>
                  <a:lnTo>
                    <a:pt x="1697" y="1029"/>
                  </a:lnTo>
                  <a:lnTo>
                    <a:pt x="1694" y="1063"/>
                  </a:lnTo>
                  <a:lnTo>
                    <a:pt x="1685" y="1094"/>
                  </a:lnTo>
                  <a:lnTo>
                    <a:pt x="1671" y="1124"/>
                  </a:lnTo>
                  <a:lnTo>
                    <a:pt x="1653" y="1150"/>
                  </a:lnTo>
                  <a:lnTo>
                    <a:pt x="1629" y="1173"/>
                  </a:lnTo>
                  <a:lnTo>
                    <a:pt x="1603" y="1191"/>
                  </a:lnTo>
                  <a:lnTo>
                    <a:pt x="1574" y="1205"/>
                  </a:lnTo>
                  <a:lnTo>
                    <a:pt x="1541" y="1215"/>
                  </a:lnTo>
                  <a:lnTo>
                    <a:pt x="1508" y="1217"/>
                  </a:lnTo>
                  <a:lnTo>
                    <a:pt x="879" y="1217"/>
                  </a:lnTo>
                  <a:lnTo>
                    <a:pt x="511" y="1559"/>
                  </a:lnTo>
                  <a:lnTo>
                    <a:pt x="489" y="1577"/>
                  </a:lnTo>
                  <a:lnTo>
                    <a:pt x="463" y="1589"/>
                  </a:lnTo>
                  <a:lnTo>
                    <a:pt x="436" y="1597"/>
                  </a:lnTo>
                  <a:lnTo>
                    <a:pt x="408" y="1599"/>
                  </a:lnTo>
                  <a:lnTo>
                    <a:pt x="383" y="1597"/>
                  </a:lnTo>
                  <a:lnTo>
                    <a:pt x="359" y="1592"/>
                  </a:lnTo>
                  <a:lnTo>
                    <a:pt x="336" y="1582"/>
                  </a:lnTo>
                  <a:lnTo>
                    <a:pt x="316" y="1568"/>
                  </a:lnTo>
                  <a:lnTo>
                    <a:pt x="296" y="1552"/>
                  </a:lnTo>
                  <a:lnTo>
                    <a:pt x="281" y="1533"/>
                  </a:lnTo>
                  <a:lnTo>
                    <a:pt x="270" y="1511"/>
                  </a:lnTo>
                  <a:lnTo>
                    <a:pt x="261" y="1489"/>
                  </a:lnTo>
                  <a:lnTo>
                    <a:pt x="257" y="1464"/>
                  </a:lnTo>
                  <a:lnTo>
                    <a:pt x="257" y="1439"/>
                  </a:lnTo>
                  <a:lnTo>
                    <a:pt x="270" y="1217"/>
                  </a:lnTo>
                  <a:lnTo>
                    <a:pt x="189" y="1217"/>
                  </a:lnTo>
                  <a:lnTo>
                    <a:pt x="155" y="1215"/>
                  </a:lnTo>
                  <a:lnTo>
                    <a:pt x="123" y="1205"/>
                  </a:lnTo>
                  <a:lnTo>
                    <a:pt x="94" y="1192"/>
                  </a:lnTo>
                  <a:lnTo>
                    <a:pt x="68" y="1173"/>
                  </a:lnTo>
                  <a:lnTo>
                    <a:pt x="45" y="1150"/>
                  </a:lnTo>
                  <a:lnTo>
                    <a:pt x="26" y="1124"/>
                  </a:lnTo>
                  <a:lnTo>
                    <a:pt x="12" y="1094"/>
                  </a:lnTo>
                  <a:lnTo>
                    <a:pt x="3" y="1063"/>
                  </a:lnTo>
                  <a:lnTo>
                    <a:pt x="0" y="1029"/>
                  </a:lnTo>
                  <a:lnTo>
                    <a:pt x="0" y="188"/>
                  </a:lnTo>
                  <a:lnTo>
                    <a:pt x="3" y="155"/>
                  </a:lnTo>
                  <a:lnTo>
                    <a:pt x="12" y="122"/>
                  </a:lnTo>
                  <a:lnTo>
                    <a:pt x="26" y="93"/>
                  </a:lnTo>
                  <a:lnTo>
                    <a:pt x="45" y="68"/>
                  </a:lnTo>
                  <a:lnTo>
                    <a:pt x="68" y="44"/>
                  </a:lnTo>
                  <a:lnTo>
                    <a:pt x="94" y="26"/>
                  </a:lnTo>
                  <a:lnTo>
                    <a:pt x="123" y="12"/>
                  </a:lnTo>
                  <a:lnTo>
                    <a:pt x="155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93"/>
            <p:cNvSpPr>
              <a:spLocks/>
            </p:cNvSpPr>
            <p:nvPr/>
          </p:nvSpPr>
          <p:spPr bwMode="auto">
            <a:xfrm>
              <a:off x="3470275" y="2112963"/>
              <a:ext cx="328613" cy="328613"/>
            </a:xfrm>
            <a:custGeom>
              <a:avLst/>
              <a:gdLst>
                <a:gd name="T0" fmla="*/ 1205 w 2075"/>
                <a:gd name="T1" fmla="*/ 13 h 2067"/>
                <a:gd name="T2" fmla="*/ 1440 w 2075"/>
                <a:gd name="T3" fmla="*/ 82 h 2067"/>
                <a:gd name="T4" fmla="*/ 1649 w 2075"/>
                <a:gd name="T5" fmla="*/ 200 h 2067"/>
                <a:gd name="T6" fmla="*/ 1824 w 2075"/>
                <a:gd name="T7" fmla="*/ 361 h 2067"/>
                <a:gd name="T8" fmla="*/ 1958 w 2075"/>
                <a:gd name="T9" fmla="*/ 559 h 2067"/>
                <a:gd name="T10" fmla="*/ 2044 w 2075"/>
                <a:gd name="T11" fmla="*/ 786 h 2067"/>
                <a:gd name="T12" fmla="*/ 2075 w 2075"/>
                <a:gd name="T13" fmla="*/ 1033 h 2067"/>
                <a:gd name="T14" fmla="*/ 2046 w 2075"/>
                <a:gd name="T15" fmla="*/ 1273 h 2067"/>
                <a:gd name="T16" fmla="*/ 1963 w 2075"/>
                <a:gd name="T17" fmla="*/ 1499 h 2067"/>
                <a:gd name="T18" fmla="*/ 1917 w 2075"/>
                <a:gd name="T19" fmla="*/ 1544 h 2067"/>
                <a:gd name="T20" fmla="*/ 1852 w 2075"/>
                <a:gd name="T21" fmla="*/ 1550 h 2067"/>
                <a:gd name="T22" fmla="*/ 1797 w 2075"/>
                <a:gd name="T23" fmla="*/ 1514 h 2067"/>
                <a:gd name="T24" fmla="*/ 1778 w 2075"/>
                <a:gd name="T25" fmla="*/ 1454 h 2067"/>
                <a:gd name="T26" fmla="*/ 1816 w 2075"/>
                <a:gd name="T27" fmla="*/ 1351 h 2067"/>
                <a:gd name="T28" fmla="*/ 1868 w 2075"/>
                <a:gd name="T29" fmla="*/ 1164 h 2067"/>
                <a:gd name="T30" fmla="*/ 1875 w 2075"/>
                <a:gd name="T31" fmla="*/ 957 h 2067"/>
                <a:gd name="T32" fmla="*/ 1825 w 2075"/>
                <a:gd name="T33" fmla="*/ 742 h 2067"/>
                <a:gd name="T34" fmla="*/ 1724 w 2075"/>
                <a:gd name="T35" fmla="*/ 551 h 2067"/>
                <a:gd name="T36" fmla="*/ 1578 w 2075"/>
                <a:gd name="T37" fmla="*/ 393 h 2067"/>
                <a:gd name="T38" fmla="*/ 1397 w 2075"/>
                <a:gd name="T39" fmla="*/ 276 h 2067"/>
                <a:gd name="T40" fmla="*/ 1188 w 2075"/>
                <a:gd name="T41" fmla="*/ 210 h 2067"/>
                <a:gd name="T42" fmla="*/ 961 w 2075"/>
                <a:gd name="T43" fmla="*/ 199 h 2067"/>
                <a:gd name="T44" fmla="*/ 744 w 2075"/>
                <a:gd name="T45" fmla="*/ 249 h 2067"/>
                <a:gd name="T46" fmla="*/ 552 w 2075"/>
                <a:gd name="T47" fmla="*/ 350 h 2067"/>
                <a:gd name="T48" fmla="*/ 395 w 2075"/>
                <a:gd name="T49" fmla="*/ 494 h 2067"/>
                <a:gd name="T50" fmla="*/ 277 w 2075"/>
                <a:gd name="T51" fmla="*/ 675 h 2067"/>
                <a:gd name="T52" fmla="*/ 210 w 2075"/>
                <a:gd name="T53" fmla="*/ 883 h 2067"/>
                <a:gd name="T54" fmla="*/ 200 w 2075"/>
                <a:gd name="T55" fmla="*/ 1110 h 2067"/>
                <a:gd name="T56" fmla="*/ 249 w 2075"/>
                <a:gd name="T57" fmla="*/ 1326 h 2067"/>
                <a:gd name="T58" fmla="*/ 351 w 2075"/>
                <a:gd name="T59" fmla="*/ 1517 h 2067"/>
                <a:gd name="T60" fmla="*/ 496 w 2075"/>
                <a:gd name="T61" fmla="*/ 1674 h 2067"/>
                <a:gd name="T62" fmla="*/ 677 w 2075"/>
                <a:gd name="T63" fmla="*/ 1791 h 2067"/>
                <a:gd name="T64" fmla="*/ 887 w 2075"/>
                <a:gd name="T65" fmla="*/ 1858 h 2067"/>
                <a:gd name="T66" fmla="*/ 1107 w 2075"/>
                <a:gd name="T67" fmla="*/ 1869 h 2067"/>
                <a:gd name="T68" fmla="*/ 1310 w 2075"/>
                <a:gd name="T69" fmla="*/ 1827 h 2067"/>
                <a:gd name="T70" fmla="*/ 1495 w 2075"/>
                <a:gd name="T71" fmla="*/ 1736 h 2067"/>
                <a:gd name="T72" fmla="*/ 1592 w 2075"/>
                <a:gd name="T73" fmla="*/ 1678 h 2067"/>
                <a:gd name="T74" fmla="*/ 1655 w 2075"/>
                <a:gd name="T75" fmla="*/ 1686 h 2067"/>
                <a:gd name="T76" fmla="*/ 1701 w 2075"/>
                <a:gd name="T77" fmla="*/ 1733 h 2067"/>
                <a:gd name="T78" fmla="*/ 1708 w 2075"/>
                <a:gd name="T79" fmla="*/ 1797 h 2067"/>
                <a:gd name="T80" fmla="*/ 1672 w 2075"/>
                <a:gd name="T81" fmla="*/ 1851 h 2067"/>
                <a:gd name="T82" fmla="*/ 1478 w 2075"/>
                <a:gd name="T83" fmla="*/ 1970 h 2067"/>
                <a:gd name="T84" fmla="*/ 1264 w 2075"/>
                <a:gd name="T85" fmla="*/ 2043 h 2067"/>
                <a:gd name="T86" fmla="*/ 1037 w 2075"/>
                <a:gd name="T87" fmla="*/ 2067 h 2067"/>
                <a:gd name="T88" fmla="*/ 789 w 2075"/>
                <a:gd name="T89" fmla="*/ 2037 h 2067"/>
                <a:gd name="T90" fmla="*/ 561 w 2075"/>
                <a:gd name="T91" fmla="*/ 1951 h 2067"/>
                <a:gd name="T92" fmla="*/ 362 w 2075"/>
                <a:gd name="T93" fmla="*/ 1818 h 2067"/>
                <a:gd name="T94" fmla="*/ 201 w 2075"/>
                <a:gd name="T95" fmla="*/ 1644 h 2067"/>
                <a:gd name="T96" fmla="*/ 82 w 2075"/>
                <a:gd name="T97" fmla="*/ 1435 h 2067"/>
                <a:gd name="T98" fmla="*/ 14 w 2075"/>
                <a:gd name="T99" fmla="*/ 1201 h 2067"/>
                <a:gd name="T100" fmla="*/ 3 w 2075"/>
                <a:gd name="T101" fmla="*/ 949 h 2067"/>
                <a:gd name="T102" fmla="*/ 53 w 2075"/>
                <a:gd name="T103" fmla="*/ 708 h 2067"/>
                <a:gd name="T104" fmla="*/ 155 w 2075"/>
                <a:gd name="T105" fmla="*/ 489 h 2067"/>
                <a:gd name="T106" fmla="*/ 304 w 2075"/>
                <a:gd name="T107" fmla="*/ 303 h 2067"/>
                <a:gd name="T108" fmla="*/ 491 w 2075"/>
                <a:gd name="T109" fmla="*/ 155 h 2067"/>
                <a:gd name="T110" fmla="*/ 710 w 2075"/>
                <a:gd name="T111" fmla="*/ 53 h 2067"/>
                <a:gd name="T112" fmla="*/ 953 w 2075"/>
                <a:gd name="T113" fmla="*/ 3 h 2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75" h="2067">
                  <a:moveTo>
                    <a:pt x="1037" y="0"/>
                  </a:moveTo>
                  <a:lnTo>
                    <a:pt x="1122" y="3"/>
                  </a:lnTo>
                  <a:lnTo>
                    <a:pt x="1205" y="13"/>
                  </a:lnTo>
                  <a:lnTo>
                    <a:pt x="1286" y="30"/>
                  </a:lnTo>
                  <a:lnTo>
                    <a:pt x="1365" y="53"/>
                  </a:lnTo>
                  <a:lnTo>
                    <a:pt x="1440" y="82"/>
                  </a:lnTo>
                  <a:lnTo>
                    <a:pt x="1514" y="115"/>
                  </a:lnTo>
                  <a:lnTo>
                    <a:pt x="1584" y="155"/>
                  </a:lnTo>
                  <a:lnTo>
                    <a:pt x="1649" y="200"/>
                  </a:lnTo>
                  <a:lnTo>
                    <a:pt x="1712" y="250"/>
                  </a:lnTo>
                  <a:lnTo>
                    <a:pt x="1770" y="303"/>
                  </a:lnTo>
                  <a:lnTo>
                    <a:pt x="1824" y="361"/>
                  </a:lnTo>
                  <a:lnTo>
                    <a:pt x="1874" y="424"/>
                  </a:lnTo>
                  <a:lnTo>
                    <a:pt x="1919" y="489"/>
                  </a:lnTo>
                  <a:lnTo>
                    <a:pt x="1958" y="559"/>
                  </a:lnTo>
                  <a:lnTo>
                    <a:pt x="1993" y="631"/>
                  </a:lnTo>
                  <a:lnTo>
                    <a:pt x="2022" y="708"/>
                  </a:lnTo>
                  <a:lnTo>
                    <a:pt x="2044" y="786"/>
                  </a:lnTo>
                  <a:lnTo>
                    <a:pt x="2060" y="867"/>
                  </a:lnTo>
                  <a:lnTo>
                    <a:pt x="2071" y="949"/>
                  </a:lnTo>
                  <a:lnTo>
                    <a:pt x="2075" y="1033"/>
                  </a:lnTo>
                  <a:lnTo>
                    <a:pt x="2071" y="1115"/>
                  </a:lnTo>
                  <a:lnTo>
                    <a:pt x="2062" y="1195"/>
                  </a:lnTo>
                  <a:lnTo>
                    <a:pt x="2046" y="1273"/>
                  </a:lnTo>
                  <a:lnTo>
                    <a:pt x="2025" y="1350"/>
                  </a:lnTo>
                  <a:lnTo>
                    <a:pt x="1997" y="1426"/>
                  </a:lnTo>
                  <a:lnTo>
                    <a:pt x="1963" y="1499"/>
                  </a:lnTo>
                  <a:lnTo>
                    <a:pt x="1950" y="1518"/>
                  </a:lnTo>
                  <a:lnTo>
                    <a:pt x="1935" y="1533"/>
                  </a:lnTo>
                  <a:lnTo>
                    <a:pt x="1917" y="1544"/>
                  </a:lnTo>
                  <a:lnTo>
                    <a:pt x="1897" y="1551"/>
                  </a:lnTo>
                  <a:lnTo>
                    <a:pt x="1875" y="1552"/>
                  </a:lnTo>
                  <a:lnTo>
                    <a:pt x="1852" y="1550"/>
                  </a:lnTo>
                  <a:lnTo>
                    <a:pt x="1832" y="1543"/>
                  </a:lnTo>
                  <a:lnTo>
                    <a:pt x="1812" y="1530"/>
                  </a:lnTo>
                  <a:lnTo>
                    <a:pt x="1797" y="1514"/>
                  </a:lnTo>
                  <a:lnTo>
                    <a:pt x="1786" y="1496"/>
                  </a:lnTo>
                  <a:lnTo>
                    <a:pt x="1779" y="1475"/>
                  </a:lnTo>
                  <a:lnTo>
                    <a:pt x="1778" y="1454"/>
                  </a:lnTo>
                  <a:lnTo>
                    <a:pt x="1780" y="1432"/>
                  </a:lnTo>
                  <a:lnTo>
                    <a:pt x="1789" y="1411"/>
                  </a:lnTo>
                  <a:lnTo>
                    <a:pt x="1816" y="1351"/>
                  </a:lnTo>
                  <a:lnTo>
                    <a:pt x="1838" y="1290"/>
                  </a:lnTo>
                  <a:lnTo>
                    <a:pt x="1856" y="1228"/>
                  </a:lnTo>
                  <a:lnTo>
                    <a:pt x="1868" y="1164"/>
                  </a:lnTo>
                  <a:lnTo>
                    <a:pt x="1876" y="1100"/>
                  </a:lnTo>
                  <a:lnTo>
                    <a:pt x="1878" y="1033"/>
                  </a:lnTo>
                  <a:lnTo>
                    <a:pt x="1875" y="957"/>
                  </a:lnTo>
                  <a:lnTo>
                    <a:pt x="1864" y="883"/>
                  </a:lnTo>
                  <a:lnTo>
                    <a:pt x="1848" y="811"/>
                  </a:lnTo>
                  <a:lnTo>
                    <a:pt x="1825" y="742"/>
                  </a:lnTo>
                  <a:lnTo>
                    <a:pt x="1797" y="675"/>
                  </a:lnTo>
                  <a:lnTo>
                    <a:pt x="1763" y="611"/>
                  </a:lnTo>
                  <a:lnTo>
                    <a:pt x="1724" y="551"/>
                  </a:lnTo>
                  <a:lnTo>
                    <a:pt x="1680" y="494"/>
                  </a:lnTo>
                  <a:lnTo>
                    <a:pt x="1631" y="441"/>
                  </a:lnTo>
                  <a:lnTo>
                    <a:pt x="1578" y="393"/>
                  </a:lnTo>
                  <a:lnTo>
                    <a:pt x="1522" y="350"/>
                  </a:lnTo>
                  <a:lnTo>
                    <a:pt x="1462" y="310"/>
                  </a:lnTo>
                  <a:lnTo>
                    <a:pt x="1397" y="276"/>
                  </a:lnTo>
                  <a:lnTo>
                    <a:pt x="1330" y="249"/>
                  </a:lnTo>
                  <a:lnTo>
                    <a:pt x="1260" y="226"/>
                  </a:lnTo>
                  <a:lnTo>
                    <a:pt x="1188" y="210"/>
                  </a:lnTo>
                  <a:lnTo>
                    <a:pt x="1113" y="199"/>
                  </a:lnTo>
                  <a:lnTo>
                    <a:pt x="1037" y="196"/>
                  </a:lnTo>
                  <a:lnTo>
                    <a:pt x="961" y="199"/>
                  </a:lnTo>
                  <a:lnTo>
                    <a:pt x="887" y="210"/>
                  </a:lnTo>
                  <a:lnTo>
                    <a:pt x="814" y="226"/>
                  </a:lnTo>
                  <a:lnTo>
                    <a:pt x="744" y="249"/>
                  </a:lnTo>
                  <a:lnTo>
                    <a:pt x="677" y="276"/>
                  </a:lnTo>
                  <a:lnTo>
                    <a:pt x="613" y="310"/>
                  </a:lnTo>
                  <a:lnTo>
                    <a:pt x="552" y="350"/>
                  </a:lnTo>
                  <a:lnTo>
                    <a:pt x="496" y="393"/>
                  </a:lnTo>
                  <a:lnTo>
                    <a:pt x="443" y="441"/>
                  </a:lnTo>
                  <a:lnTo>
                    <a:pt x="395" y="494"/>
                  </a:lnTo>
                  <a:lnTo>
                    <a:pt x="351" y="551"/>
                  </a:lnTo>
                  <a:lnTo>
                    <a:pt x="312" y="611"/>
                  </a:lnTo>
                  <a:lnTo>
                    <a:pt x="277" y="675"/>
                  </a:lnTo>
                  <a:lnTo>
                    <a:pt x="249" y="742"/>
                  </a:lnTo>
                  <a:lnTo>
                    <a:pt x="227" y="811"/>
                  </a:lnTo>
                  <a:lnTo>
                    <a:pt x="210" y="883"/>
                  </a:lnTo>
                  <a:lnTo>
                    <a:pt x="200" y="957"/>
                  </a:lnTo>
                  <a:lnTo>
                    <a:pt x="196" y="1033"/>
                  </a:lnTo>
                  <a:lnTo>
                    <a:pt x="200" y="1110"/>
                  </a:lnTo>
                  <a:lnTo>
                    <a:pt x="210" y="1184"/>
                  </a:lnTo>
                  <a:lnTo>
                    <a:pt x="227" y="1256"/>
                  </a:lnTo>
                  <a:lnTo>
                    <a:pt x="249" y="1326"/>
                  </a:lnTo>
                  <a:lnTo>
                    <a:pt x="277" y="1392"/>
                  </a:lnTo>
                  <a:lnTo>
                    <a:pt x="312" y="1456"/>
                  </a:lnTo>
                  <a:lnTo>
                    <a:pt x="351" y="1517"/>
                  </a:lnTo>
                  <a:lnTo>
                    <a:pt x="395" y="1573"/>
                  </a:lnTo>
                  <a:lnTo>
                    <a:pt x="443" y="1626"/>
                  </a:lnTo>
                  <a:lnTo>
                    <a:pt x="496" y="1674"/>
                  </a:lnTo>
                  <a:lnTo>
                    <a:pt x="552" y="1718"/>
                  </a:lnTo>
                  <a:lnTo>
                    <a:pt x="613" y="1757"/>
                  </a:lnTo>
                  <a:lnTo>
                    <a:pt x="677" y="1791"/>
                  </a:lnTo>
                  <a:lnTo>
                    <a:pt x="744" y="1819"/>
                  </a:lnTo>
                  <a:lnTo>
                    <a:pt x="814" y="1842"/>
                  </a:lnTo>
                  <a:lnTo>
                    <a:pt x="887" y="1858"/>
                  </a:lnTo>
                  <a:lnTo>
                    <a:pt x="961" y="1869"/>
                  </a:lnTo>
                  <a:lnTo>
                    <a:pt x="1037" y="1872"/>
                  </a:lnTo>
                  <a:lnTo>
                    <a:pt x="1107" y="1869"/>
                  </a:lnTo>
                  <a:lnTo>
                    <a:pt x="1176" y="1860"/>
                  </a:lnTo>
                  <a:lnTo>
                    <a:pt x="1244" y="1846"/>
                  </a:lnTo>
                  <a:lnTo>
                    <a:pt x="1310" y="1827"/>
                  </a:lnTo>
                  <a:lnTo>
                    <a:pt x="1373" y="1802"/>
                  </a:lnTo>
                  <a:lnTo>
                    <a:pt x="1435" y="1772"/>
                  </a:lnTo>
                  <a:lnTo>
                    <a:pt x="1495" y="1736"/>
                  </a:lnTo>
                  <a:lnTo>
                    <a:pt x="1552" y="1697"/>
                  </a:lnTo>
                  <a:lnTo>
                    <a:pt x="1571" y="1685"/>
                  </a:lnTo>
                  <a:lnTo>
                    <a:pt x="1592" y="1678"/>
                  </a:lnTo>
                  <a:lnTo>
                    <a:pt x="1614" y="1676"/>
                  </a:lnTo>
                  <a:lnTo>
                    <a:pt x="1635" y="1678"/>
                  </a:lnTo>
                  <a:lnTo>
                    <a:pt x="1655" y="1686"/>
                  </a:lnTo>
                  <a:lnTo>
                    <a:pt x="1674" y="1698"/>
                  </a:lnTo>
                  <a:lnTo>
                    <a:pt x="1689" y="1714"/>
                  </a:lnTo>
                  <a:lnTo>
                    <a:pt x="1701" y="1733"/>
                  </a:lnTo>
                  <a:lnTo>
                    <a:pt x="1708" y="1754"/>
                  </a:lnTo>
                  <a:lnTo>
                    <a:pt x="1710" y="1775"/>
                  </a:lnTo>
                  <a:lnTo>
                    <a:pt x="1708" y="1797"/>
                  </a:lnTo>
                  <a:lnTo>
                    <a:pt x="1700" y="1817"/>
                  </a:lnTo>
                  <a:lnTo>
                    <a:pt x="1688" y="1835"/>
                  </a:lnTo>
                  <a:lnTo>
                    <a:pt x="1672" y="1851"/>
                  </a:lnTo>
                  <a:lnTo>
                    <a:pt x="1610" y="1895"/>
                  </a:lnTo>
                  <a:lnTo>
                    <a:pt x="1545" y="1935"/>
                  </a:lnTo>
                  <a:lnTo>
                    <a:pt x="1478" y="1970"/>
                  </a:lnTo>
                  <a:lnTo>
                    <a:pt x="1409" y="2000"/>
                  </a:lnTo>
                  <a:lnTo>
                    <a:pt x="1338" y="2023"/>
                  </a:lnTo>
                  <a:lnTo>
                    <a:pt x="1264" y="2043"/>
                  </a:lnTo>
                  <a:lnTo>
                    <a:pt x="1190" y="2057"/>
                  </a:lnTo>
                  <a:lnTo>
                    <a:pt x="1114" y="2064"/>
                  </a:lnTo>
                  <a:lnTo>
                    <a:pt x="1037" y="2067"/>
                  </a:lnTo>
                  <a:lnTo>
                    <a:pt x="953" y="2064"/>
                  </a:lnTo>
                  <a:lnTo>
                    <a:pt x="870" y="2053"/>
                  </a:lnTo>
                  <a:lnTo>
                    <a:pt x="789" y="2037"/>
                  </a:lnTo>
                  <a:lnTo>
                    <a:pt x="710" y="2015"/>
                  </a:lnTo>
                  <a:lnTo>
                    <a:pt x="634" y="1986"/>
                  </a:lnTo>
                  <a:lnTo>
                    <a:pt x="561" y="1951"/>
                  </a:lnTo>
                  <a:lnTo>
                    <a:pt x="491" y="1913"/>
                  </a:lnTo>
                  <a:lnTo>
                    <a:pt x="425" y="1867"/>
                  </a:lnTo>
                  <a:lnTo>
                    <a:pt x="362" y="1818"/>
                  </a:lnTo>
                  <a:lnTo>
                    <a:pt x="304" y="1764"/>
                  </a:lnTo>
                  <a:lnTo>
                    <a:pt x="250" y="1706"/>
                  </a:lnTo>
                  <a:lnTo>
                    <a:pt x="201" y="1644"/>
                  </a:lnTo>
                  <a:lnTo>
                    <a:pt x="155" y="1577"/>
                  </a:lnTo>
                  <a:lnTo>
                    <a:pt x="115" y="1508"/>
                  </a:lnTo>
                  <a:lnTo>
                    <a:pt x="82" y="1435"/>
                  </a:lnTo>
                  <a:lnTo>
                    <a:pt x="53" y="1360"/>
                  </a:lnTo>
                  <a:lnTo>
                    <a:pt x="30" y="1282"/>
                  </a:lnTo>
                  <a:lnTo>
                    <a:pt x="14" y="1201"/>
                  </a:lnTo>
                  <a:lnTo>
                    <a:pt x="3" y="1118"/>
                  </a:lnTo>
                  <a:lnTo>
                    <a:pt x="0" y="1033"/>
                  </a:lnTo>
                  <a:lnTo>
                    <a:pt x="3" y="949"/>
                  </a:lnTo>
                  <a:lnTo>
                    <a:pt x="14" y="867"/>
                  </a:lnTo>
                  <a:lnTo>
                    <a:pt x="30" y="786"/>
                  </a:lnTo>
                  <a:lnTo>
                    <a:pt x="53" y="708"/>
                  </a:lnTo>
                  <a:lnTo>
                    <a:pt x="82" y="631"/>
                  </a:lnTo>
                  <a:lnTo>
                    <a:pt x="115" y="559"/>
                  </a:lnTo>
                  <a:lnTo>
                    <a:pt x="155" y="489"/>
                  </a:lnTo>
                  <a:lnTo>
                    <a:pt x="201" y="424"/>
                  </a:lnTo>
                  <a:lnTo>
                    <a:pt x="250" y="361"/>
                  </a:lnTo>
                  <a:lnTo>
                    <a:pt x="304" y="303"/>
                  </a:lnTo>
                  <a:lnTo>
                    <a:pt x="362" y="250"/>
                  </a:lnTo>
                  <a:lnTo>
                    <a:pt x="425" y="200"/>
                  </a:lnTo>
                  <a:lnTo>
                    <a:pt x="491" y="155"/>
                  </a:lnTo>
                  <a:lnTo>
                    <a:pt x="561" y="115"/>
                  </a:lnTo>
                  <a:lnTo>
                    <a:pt x="634" y="82"/>
                  </a:lnTo>
                  <a:lnTo>
                    <a:pt x="710" y="53"/>
                  </a:lnTo>
                  <a:lnTo>
                    <a:pt x="789" y="30"/>
                  </a:lnTo>
                  <a:lnTo>
                    <a:pt x="870" y="13"/>
                  </a:lnTo>
                  <a:lnTo>
                    <a:pt x="953" y="3"/>
                  </a:lnTo>
                  <a:lnTo>
                    <a:pt x="10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4"/>
            <p:cNvSpPr>
              <a:spLocks/>
            </p:cNvSpPr>
            <p:nvPr/>
          </p:nvSpPr>
          <p:spPr bwMode="auto">
            <a:xfrm>
              <a:off x="3670300" y="2222501"/>
              <a:ext cx="50800" cy="52388"/>
            </a:xfrm>
            <a:custGeom>
              <a:avLst/>
              <a:gdLst>
                <a:gd name="T0" fmla="*/ 163 w 327"/>
                <a:gd name="T1" fmla="*/ 0 h 325"/>
                <a:gd name="T2" fmla="*/ 196 w 327"/>
                <a:gd name="T3" fmla="*/ 3 h 325"/>
                <a:gd name="T4" fmla="*/ 226 w 327"/>
                <a:gd name="T5" fmla="*/ 13 h 325"/>
                <a:gd name="T6" fmla="*/ 254 w 327"/>
                <a:gd name="T7" fmla="*/ 28 h 325"/>
                <a:gd name="T8" fmla="*/ 278 w 327"/>
                <a:gd name="T9" fmla="*/ 48 h 325"/>
                <a:gd name="T10" fmla="*/ 299 w 327"/>
                <a:gd name="T11" fmla="*/ 72 h 325"/>
                <a:gd name="T12" fmla="*/ 314 w 327"/>
                <a:gd name="T13" fmla="*/ 99 h 325"/>
                <a:gd name="T14" fmla="*/ 324 w 327"/>
                <a:gd name="T15" fmla="*/ 130 h 325"/>
                <a:gd name="T16" fmla="*/ 327 w 327"/>
                <a:gd name="T17" fmla="*/ 163 h 325"/>
                <a:gd name="T18" fmla="*/ 324 w 327"/>
                <a:gd name="T19" fmla="*/ 196 h 325"/>
                <a:gd name="T20" fmla="*/ 314 w 327"/>
                <a:gd name="T21" fmla="*/ 226 h 325"/>
                <a:gd name="T22" fmla="*/ 299 w 327"/>
                <a:gd name="T23" fmla="*/ 254 h 325"/>
                <a:gd name="T24" fmla="*/ 278 w 327"/>
                <a:gd name="T25" fmla="*/ 278 h 325"/>
                <a:gd name="T26" fmla="*/ 254 w 327"/>
                <a:gd name="T27" fmla="*/ 297 h 325"/>
                <a:gd name="T28" fmla="*/ 226 w 327"/>
                <a:gd name="T29" fmla="*/ 312 h 325"/>
                <a:gd name="T30" fmla="*/ 196 w 327"/>
                <a:gd name="T31" fmla="*/ 322 h 325"/>
                <a:gd name="T32" fmla="*/ 163 w 327"/>
                <a:gd name="T33" fmla="*/ 325 h 325"/>
                <a:gd name="T34" fmla="*/ 130 w 327"/>
                <a:gd name="T35" fmla="*/ 322 h 325"/>
                <a:gd name="T36" fmla="*/ 100 w 327"/>
                <a:gd name="T37" fmla="*/ 312 h 325"/>
                <a:gd name="T38" fmla="*/ 72 w 327"/>
                <a:gd name="T39" fmla="*/ 297 h 325"/>
                <a:gd name="T40" fmla="*/ 48 w 327"/>
                <a:gd name="T41" fmla="*/ 278 h 325"/>
                <a:gd name="T42" fmla="*/ 28 w 327"/>
                <a:gd name="T43" fmla="*/ 254 h 325"/>
                <a:gd name="T44" fmla="*/ 13 w 327"/>
                <a:gd name="T45" fmla="*/ 226 h 325"/>
                <a:gd name="T46" fmla="*/ 3 w 327"/>
                <a:gd name="T47" fmla="*/ 196 h 325"/>
                <a:gd name="T48" fmla="*/ 0 w 327"/>
                <a:gd name="T49" fmla="*/ 163 h 325"/>
                <a:gd name="T50" fmla="*/ 3 w 327"/>
                <a:gd name="T51" fmla="*/ 130 h 325"/>
                <a:gd name="T52" fmla="*/ 13 w 327"/>
                <a:gd name="T53" fmla="*/ 99 h 325"/>
                <a:gd name="T54" fmla="*/ 28 w 327"/>
                <a:gd name="T55" fmla="*/ 72 h 325"/>
                <a:gd name="T56" fmla="*/ 48 w 327"/>
                <a:gd name="T57" fmla="*/ 48 h 325"/>
                <a:gd name="T58" fmla="*/ 72 w 327"/>
                <a:gd name="T59" fmla="*/ 28 h 325"/>
                <a:gd name="T60" fmla="*/ 100 w 327"/>
                <a:gd name="T61" fmla="*/ 13 h 325"/>
                <a:gd name="T62" fmla="*/ 130 w 327"/>
                <a:gd name="T63" fmla="*/ 3 h 325"/>
                <a:gd name="T64" fmla="*/ 163 w 327"/>
                <a:gd name="T6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7" h="325">
                  <a:moveTo>
                    <a:pt x="163" y="0"/>
                  </a:moveTo>
                  <a:lnTo>
                    <a:pt x="196" y="3"/>
                  </a:lnTo>
                  <a:lnTo>
                    <a:pt x="226" y="13"/>
                  </a:lnTo>
                  <a:lnTo>
                    <a:pt x="254" y="28"/>
                  </a:lnTo>
                  <a:lnTo>
                    <a:pt x="278" y="48"/>
                  </a:lnTo>
                  <a:lnTo>
                    <a:pt x="299" y="72"/>
                  </a:lnTo>
                  <a:lnTo>
                    <a:pt x="314" y="99"/>
                  </a:lnTo>
                  <a:lnTo>
                    <a:pt x="324" y="130"/>
                  </a:lnTo>
                  <a:lnTo>
                    <a:pt x="327" y="163"/>
                  </a:lnTo>
                  <a:lnTo>
                    <a:pt x="324" y="196"/>
                  </a:lnTo>
                  <a:lnTo>
                    <a:pt x="314" y="226"/>
                  </a:lnTo>
                  <a:lnTo>
                    <a:pt x="299" y="254"/>
                  </a:lnTo>
                  <a:lnTo>
                    <a:pt x="278" y="278"/>
                  </a:lnTo>
                  <a:lnTo>
                    <a:pt x="254" y="297"/>
                  </a:lnTo>
                  <a:lnTo>
                    <a:pt x="226" y="312"/>
                  </a:lnTo>
                  <a:lnTo>
                    <a:pt x="196" y="322"/>
                  </a:lnTo>
                  <a:lnTo>
                    <a:pt x="163" y="325"/>
                  </a:lnTo>
                  <a:lnTo>
                    <a:pt x="130" y="322"/>
                  </a:lnTo>
                  <a:lnTo>
                    <a:pt x="100" y="312"/>
                  </a:lnTo>
                  <a:lnTo>
                    <a:pt x="72" y="297"/>
                  </a:lnTo>
                  <a:lnTo>
                    <a:pt x="48" y="278"/>
                  </a:lnTo>
                  <a:lnTo>
                    <a:pt x="28" y="254"/>
                  </a:lnTo>
                  <a:lnTo>
                    <a:pt x="13" y="226"/>
                  </a:lnTo>
                  <a:lnTo>
                    <a:pt x="3" y="196"/>
                  </a:lnTo>
                  <a:lnTo>
                    <a:pt x="0" y="163"/>
                  </a:lnTo>
                  <a:lnTo>
                    <a:pt x="3" y="130"/>
                  </a:lnTo>
                  <a:lnTo>
                    <a:pt x="13" y="99"/>
                  </a:lnTo>
                  <a:lnTo>
                    <a:pt x="28" y="72"/>
                  </a:lnTo>
                  <a:lnTo>
                    <a:pt x="48" y="48"/>
                  </a:lnTo>
                  <a:lnTo>
                    <a:pt x="72" y="28"/>
                  </a:lnTo>
                  <a:lnTo>
                    <a:pt x="100" y="13"/>
                  </a:lnTo>
                  <a:lnTo>
                    <a:pt x="130" y="3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95"/>
            <p:cNvSpPr>
              <a:spLocks/>
            </p:cNvSpPr>
            <p:nvPr/>
          </p:nvSpPr>
          <p:spPr bwMode="auto">
            <a:xfrm>
              <a:off x="3548063" y="2222501"/>
              <a:ext cx="52388" cy="52388"/>
            </a:xfrm>
            <a:custGeom>
              <a:avLst/>
              <a:gdLst>
                <a:gd name="T0" fmla="*/ 164 w 327"/>
                <a:gd name="T1" fmla="*/ 0 h 325"/>
                <a:gd name="T2" fmla="*/ 196 w 327"/>
                <a:gd name="T3" fmla="*/ 3 h 325"/>
                <a:gd name="T4" fmla="*/ 226 w 327"/>
                <a:gd name="T5" fmla="*/ 13 h 325"/>
                <a:gd name="T6" fmla="*/ 254 w 327"/>
                <a:gd name="T7" fmla="*/ 28 h 325"/>
                <a:gd name="T8" fmla="*/ 278 w 327"/>
                <a:gd name="T9" fmla="*/ 48 h 325"/>
                <a:gd name="T10" fmla="*/ 299 w 327"/>
                <a:gd name="T11" fmla="*/ 72 h 325"/>
                <a:gd name="T12" fmla="*/ 314 w 327"/>
                <a:gd name="T13" fmla="*/ 99 h 325"/>
                <a:gd name="T14" fmla="*/ 323 w 327"/>
                <a:gd name="T15" fmla="*/ 130 h 325"/>
                <a:gd name="T16" fmla="*/ 327 w 327"/>
                <a:gd name="T17" fmla="*/ 163 h 325"/>
                <a:gd name="T18" fmla="*/ 323 w 327"/>
                <a:gd name="T19" fmla="*/ 196 h 325"/>
                <a:gd name="T20" fmla="*/ 314 w 327"/>
                <a:gd name="T21" fmla="*/ 226 h 325"/>
                <a:gd name="T22" fmla="*/ 299 w 327"/>
                <a:gd name="T23" fmla="*/ 254 h 325"/>
                <a:gd name="T24" fmla="*/ 278 w 327"/>
                <a:gd name="T25" fmla="*/ 278 h 325"/>
                <a:gd name="T26" fmla="*/ 254 w 327"/>
                <a:gd name="T27" fmla="*/ 297 h 325"/>
                <a:gd name="T28" fmla="*/ 226 w 327"/>
                <a:gd name="T29" fmla="*/ 312 h 325"/>
                <a:gd name="T30" fmla="*/ 196 w 327"/>
                <a:gd name="T31" fmla="*/ 322 h 325"/>
                <a:gd name="T32" fmla="*/ 164 w 327"/>
                <a:gd name="T33" fmla="*/ 325 h 325"/>
                <a:gd name="T34" fmla="*/ 130 w 327"/>
                <a:gd name="T35" fmla="*/ 322 h 325"/>
                <a:gd name="T36" fmla="*/ 100 w 327"/>
                <a:gd name="T37" fmla="*/ 312 h 325"/>
                <a:gd name="T38" fmla="*/ 72 w 327"/>
                <a:gd name="T39" fmla="*/ 297 h 325"/>
                <a:gd name="T40" fmla="*/ 48 w 327"/>
                <a:gd name="T41" fmla="*/ 278 h 325"/>
                <a:gd name="T42" fmla="*/ 28 w 327"/>
                <a:gd name="T43" fmla="*/ 254 h 325"/>
                <a:gd name="T44" fmla="*/ 13 w 327"/>
                <a:gd name="T45" fmla="*/ 226 h 325"/>
                <a:gd name="T46" fmla="*/ 3 w 327"/>
                <a:gd name="T47" fmla="*/ 196 h 325"/>
                <a:gd name="T48" fmla="*/ 0 w 327"/>
                <a:gd name="T49" fmla="*/ 163 h 325"/>
                <a:gd name="T50" fmla="*/ 3 w 327"/>
                <a:gd name="T51" fmla="*/ 130 h 325"/>
                <a:gd name="T52" fmla="*/ 13 w 327"/>
                <a:gd name="T53" fmla="*/ 99 h 325"/>
                <a:gd name="T54" fmla="*/ 28 w 327"/>
                <a:gd name="T55" fmla="*/ 72 h 325"/>
                <a:gd name="T56" fmla="*/ 48 w 327"/>
                <a:gd name="T57" fmla="*/ 48 h 325"/>
                <a:gd name="T58" fmla="*/ 72 w 327"/>
                <a:gd name="T59" fmla="*/ 28 h 325"/>
                <a:gd name="T60" fmla="*/ 100 w 327"/>
                <a:gd name="T61" fmla="*/ 13 h 325"/>
                <a:gd name="T62" fmla="*/ 130 w 327"/>
                <a:gd name="T63" fmla="*/ 3 h 325"/>
                <a:gd name="T64" fmla="*/ 164 w 327"/>
                <a:gd name="T6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7" h="325">
                  <a:moveTo>
                    <a:pt x="164" y="0"/>
                  </a:moveTo>
                  <a:lnTo>
                    <a:pt x="196" y="3"/>
                  </a:lnTo>
                  <a:lnTo>
                    <a:pt x="226" y="13"/>
                  </a:lnTo>
                  <a:lnTo>
                    <a:pt x="254" y="28"/>
                  </a:lnTo>
                  <a:lnTo>
                    <a:pt x="278" y="48"/>
                  </a:lnTo>
                  <a:lnTo>
                    <a:pt x="299" y="72"/>
                  </a:lnTo>
                  <a:lnTo>
                    <a:pt x="314" y="99"/>
                  </a:lnTo>
                  <a:lnTo>
                    <a:pt x="323" y="130"/>
                  </a:lnTo>
                  <a:lnTo>
                    <a:pt x="327" y="163"/>
                  </a:lnTo>
                  <a:lnTo>
                    <a:pt x="323" y="196"/>
                  </a:lnTo>
                  <a:lnTo>
                    <a:pt x="314" y="226"/>
                  </a:lnTo>
                  <a:lnTo>
                    <a:pt x="299" y="254"/>
                  </a:lnTo>
                  <a:lnTo>
                    <a:pt x="278" y="278"/>
                  </a:lnTo>
                  <a:lnTo>
                    <a:pt x="254" y="297"/>
                  </a:lnTo>
                  <a:lnTo>
                    <a:pt x="226" y="312"/>
                  </a:lnTo>
                  <a:lnTo>
                    <a:pt x="196" y="322"/>
                  </a:lnTo>
                  <a:lnTo>
                    <a:pt x="164" y="325"/>
                  </a:lnTo>
                  <a:lnTo>
                    <a:pt x="130" y="322"/>
                  </a:lnTo>
                  <a:lnTo>
                    <a:pt x="100" y="312"/>
                  </a:lnTo>
                  <a:lnTo>
                    <a:pt x="72" y="297"/>
                  </a:lnTo>
                  <a:lnTo>
                    <a:pt x="48" y="278"/>
                  </a:lnTo>
                  <a:lnTo>
                    <a:pt x="28" y="254"/>
                  </a:lnTo>
                  <a:lnTo>
                    <a:pt x="13" y="226"/>
                  </a:lnTo>
                  <a:lnTo>
                    <a:pt x="3" y="196"/>
                  </a:lnTo>
                  <a:lnTo>
                    <a:pt x="0" y="163"/>
                  </a:lnTo>
                  <a:lnTo>
                    <a:pt x="3" y="130"/>
                  </a:lnTo>
                  <a:lnTo>
                    <a:pt x="13" y="99"/>
                  </a:lnTo>
                  <a:lnTo>
                    <a:pt x="28" y="72"/>
                  </a:lnTo>
                  <a:lnTo>
                    <a:pt x="48" y="48"/>
                  </a:lnTo>
                  <a:lnTo>
                    <a:pt x="72" y="28"/>
                  </a:lnTo>
                  <a:lnTo>
                    <a:pt x="100" y="13"/>
                  </a:lnTo>
                  <a:lnTo>
                    <a:pt x="130" y="3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96"/>
            <p:cNvSpPr>
              <a:spLocks/>
            </p:cNvSpPr>
            <p:nvPr/>
          </p:nvSpPr>
          <p:spPr bwMode="auto">
            <a:xfrm>
              <a:off x="3552825" y="2301876"/>
              <a:ext cx="165100" cy="76200"/>
            </a:xfrm>
            <a:custGeom>
              <a:avLst/>
              <a:gdLst>
                <a:gd name="T0" fmla="*/ 127 w 1039"/>
                <a:gd name="T1" fmla="*/ 4 h 483"/>
                <a:gd name="T2" fmla="*/ 164 w 1039"/>
                <a:gd name="T3" fmla="*/ 25 h 483"/>
                <a:gd name="T4" fmla="*/ 190 w 1039"/>
                <a:gd name="T5" fmla="*/ 61 h 483"/>
                <a:gd name="T6" fmla="*/ 230 w 1039"/>
                <a:gd name="T7" fmla="*/ 138 h 483"/>
                <a:gd name="T8" fmla="*/ 286 w 1039"/>
                <a:gd name="T9" fmla="*/ 200 h 483"/>
                <a:gd name="T10" fmla="*/ 355 w 1039"/>
                <a:gd name="T11" fmla="*/ 246 h 483"/>
                <a:gd name="T12" fmla="*/ 433 w 1039"/>
                <a:gd name="T13" fmla="*/ 276 h 483"/>
                <a:gd name="T14" fmla="*/ 519 w 1039"/>
                <a:gd name="T15" fmla="*/ 287 h 483"/>
                <a:gd name="T16" fmla="*/ 605 w 1039"/>
                <a:gd name="T17" fmla="*/ 276 h 483"/>
                <a:gd name="T18" fmla="*/ 684 w 1039"/>
                <a:gd name="T19" fmla="*/ 246 h 483"/>
                <a:gd name="T20" fmla="*/ 753 w 1039"/>
                <a:gd name="T21" fmla="*/ 200 h 483"/>
                <a:gd name="T22" fmla="*/ 809 w 1039"/>
                <a:gd name="T23" fmla="*/ 138 h 483"/>
                <a:gd name="T24" fmla="*/ 849 w 1039"/>
                <a:gd name="T25" fmla="*/ 61 h 483"/>
                <a:gd name="T26" fmla="*/ 875 w 1039"/>
                <a:gd name="T27" fmla="*/ 25 h 483"/>
                <a:gd name="T28" fmla="*/ 911 w 1039"/>
                <a:gd name="T29" fmla="*/ 4 h 483"/>
                <a:gd name="T30" fmla="*/ 955 w 1039"/>
                <a:gd name="T31" fmla="*/ 0 h 483"/>
                <a:gd name="T32" fmla="*/ 997 w 1039"/>
                <a:gd name="T33" fmla="*/ 16 h 483"/>
                <a:gd name="T34" fmla="*/ 1026 w 1039"/>
                <a:gd name="T35" fmla="*/ 48 h 483"/>
                <a:gd name="T36" fmla="*/ 1039 w 1039"/>
                <a:gd name="T37" fmla="*/ 89 h 483"/>
                <a:gd name="T38" fmla="*/ 1032 w 1039"/>
                <a:gd name="T39" fmla="*/ 132 h 483"/>
                <a:gd name="T40" fmla="*/ 982 w 1039"/>
                <a:gd name="T41" fmla="*/ 232 h 483"/>
                <a:gd name="T42" fmla="*/ 914 w 1039"/>
                <a:gd name="T43" fmla="*/ 318 h 483"/>
                <a:gd name="T44" fmla="*/ 830 w 1039"/>
                <a:gd name="T45" fmla="*/ 387 h 483"/>
                <a:gd name="T46" fmla="*/ 736 w 1039"/>
                <a:gd name="T47" fmla="*/ 439 h 483"/>
                <a:gd name="T48" fmla="*/ 631 w 1039"/>
                <a:gd name="T49" fmla="*/ 471 h 483"/>
                <a:gd name="T50" fmla="*/ 519 w 1039"/>
                <a:gd name="T51" fmla="*/ 483 h 483"/>
                <a:gd name="T52" fmla="*/ 408 w 1039"/>
                <a:gd name="T53" fmla="*/ 471 h 483"/>
                <a:gd name="T54" fmla="*/ 303 w 1039"/>
                <a:gd name="T55" fmla="*/ 439 h 483"/>
                <a:gd name="T56" fmla="*/ 208 w 1039"/>
                <a:gd name="T57" fmla="*/ 387 h 483"/>
                <a:gd name="T58" fmla="*/ 125 w 1039"/>
                <a:gd name="T59" fmla="*/ 318 h 483"/>
                <a:gd name="T60" fmla="*/ 57 w 1039"/>
                <a:gd name="T61" fmla="*/ 232 h 483"/>
                <a:gd name="T62" fmla="*/ 6 w 1039"/>
                <a:gd name="T63" fmla="*/ 132 h 483"/>
                <a:gd name="T64" fmla="*/ 0 w 1039"/>
                <a:gd name="T65" fmla="*/ 89 h 483"/>
                <a:gd name="T66" fmla="*/ 13 w 1039"/>
                <a:gd name="T67" fmla="*/ 48 h 483"/>
                <a:gd name="T68" fmla="*/ 42 w 1039"/>
                <a:gd name="T69" fmla="*/ 16 h 483"/>
                <a:gd name="T70" fmla="*/ 84 w 1039"/>
                <a:gd name="T71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9" h="483">
                  <a:moveTo>
                    <a:pt x="106" y="0"/>
                  </a:moveTo>
                  <a:lnTo>
                    <a:pt x="127" y="4"/>
                  </a:lnTo>
                  <a:lnTo>
                    <a:pt x="147" y="13"/>
                  </a:lnTo>
                  <a:lnTo>
                    <a:pt x="164" y="25"/>
                  </a:lnTo>
                  <a:lnTo>
                    <a:pt x="179" y="42"/>
                  </a:lnTo>
                  <a:lnTo>
                    <a:pt x="190" y="61"/>
                  </a:lnTo>
                  <a:lnTo>
                    <a:pt x="207" y="101"/>
                  </a:lnTo>
                  <a:lnTo>
                    <a:pt x="230" y="138"/>
                  </a:lnTo>
                  <a:lnTo>
                    <a:pt x="257" y="171"/>
                  </a:lnTo>
                  <a:lnTo>
                    <a:pt x="286" y="200"/>
                  </a:lnTo>
                  <a:lnTo>
                    <a:pt x="319" y="226"/>
                  </a:lnTo>
                  <a:lnTo>
                    <a:pt x="355" y="246"/>
                  </a:lnTo>
                  <a:lnTo>
                    <a:pt x="394" y="263"/>
                  </a:lnTo>
                  <a:lnTo>
                    <a:pt x="433" y="276"/>
                  </a:lnTo>
                  <a:lnTo>
                    <a:pt x="476" y="284"/>
                  </a:lnTo>
                  <a:lnTo>
                    <a:pt x="519" y="287"/>
                  </a:lnTo>
                  <a:lnTo>
                    <a:pt x="563" y="284"/>
                  </a:lnTo>
                  <a:lnTo>
                    <a:pt x="605" y="276"/>
                  </a:lnTo>
                  <a:lnTo>
                    <a:pt x="645" y="263"/>
                  </a:lnTo>
                  <a:lnTo>
                    <a:pt x="684" y="246"/>
                  </a:lnTo>
                  <a:lnTo>
                    <a:pt x="719" y="226"/>
                  </a:lnTo>
                  <a:lnTo>
                    <a:pt x="753" y="200"/>
                  </a:lnTo>
                  <a:lnTo>
                    <a:pt x="782" y="171"/>
                  </a:lnTo>
                  <a:lnTo>
                    <a:pt x="809" y="138"/>
                  </a:lnTo>
                  <a:lnTo>
                    <a:pt x="832" y="101"/>
                  </a:lnTo>
                  <a:lnTo>
                    <a:pt x="849" y="61"/>
                  </a:lnTo>
                  <a:lnTo>
                    <a:pt x="860" y="42"/>
                  </a:lnTo>
                  <a:lnTo>
                    <a:pt x="875" y="25"/>
                  </a:lnTo>
                  <a:lnTo>
                    <a:pt x="892" y="13"/>
                  </a:lnTo>
                  <a:lnTo>
                    <a:pt x="911" y="4"/>
                  </a:lnTo>
                  <a:lnTo>
                    <a:pt x="933" y="0"/>
                  </a:lnTo>
                  <a:lnTo>
                    <a:pt x="955" y="0"/>
                  </a:lnTo>
                  <a:lnTo>
                    <a:pt x="976" y="6"/>
                  </a:lnTo>
                  <a:lnTo>
                    <a:pt x="997" y="16"/>
                  </a:lnTo>
                  <a:lnTo>
                    <a:pt x="1013" y="31"/>
                  </a:lnTo>
                  <a:lnTo>
                    <a:pt x="1026" y="48"/>
                  </a:lnTo>
                  <a:lnTo>
                    <a:pt x="1034" y="68"/>
                  </a:lnTo>
                  <a:lnTo>
                    <a:pt x="1039" y="89"/>
                  </a:lnTo>
                  <a:lnTo>
                    <a:pt x="1038" y="111"/>
                  </a:lnTo>
                  <a:lnTo>
                    <a:pt x="1032" y="132"/>
                  </a:lnTo>
                  <a:lnTo>
                    <a:pt x="1010" y="184"/>
                  </a:lnTo>
                  <a:lnTo>
                    <a:pt x="982" y="232"/>
                  </a:lnTo>
                  <a:lnTo>
                    <a:pt x="949" y="277"/>
                  </a:lnTo>
                  <a:lnTo>
                    <a:pt x="914" y="318"/>
                  </a:lnTo>
                  <a:lnTo>
                    <a:pt x="874" y="355"/>
                  </a:lnTo>
                  <a:lnTo>
                    <a:pt x="830" y="387"/>
                  </a:lnTo>
                  <a:lnTo>
                    <a:pt x="784" y="415"/>
                  </a:lnTo>
                  <a:lnTo>
                    <a:pt x="736" y="439"/>
                  </a:lnTo>
                  <a:lnTo>
                    <a:pt x="684" y="458"/>
                  </a:lnTo>
                  <a:lnTo>
                    <a:pt x="631" y="471"/>
                  </a:lnTo>
                  <a:lnTo>
                    <a:pt x="576" y="479"/>
                  </a:lnTo>
                  <a:lnTo>
                    <a:pt x="519" y="483"/>
                  </a:lnTo>
                  <a:lnTo>
                    <a:pt x="463" y="479"/>
                  </a:lnTo>
                  <a:lnTo>
                    <a:pt x="408" y="471"/>
                  </a:lnTo>
                  <a:lnTo>
                    <a:pt x="355" y="458"/>
                  </a:lnTo>
                  <a:lnTo>
                    <a:pt x="303" y="439"/>
                  </a:lnTo>
                  <a:lnTo>
                    <a:pt x="254" y="415"/>
                  </a:lnTo>
                  <a:lnTo>
                    <a:pt x="208" y="387"/>
                  </a:lnTo>
                  <a:lnTo>
                    <a:pt x="165" y="355"/>
                  </a:lnTo>
                  <a:lnTo>
                    <a:pt x="125" y="318"/>
                  </a:lnTo>
                  <a:lnTo>
                    <a:pt x="89" y="277"/>
                  </a:lnTo>
                  <a:lnTo>
                    <a:pt x="57" y="232"/>
                  </a:lnTo>
                  <a:lnTo>
                    <a:pt x="29" y="184"/>
                  </a:lnTo>
                  <a:lnTo>
                    <a:pt x="6" y="132"/>
                  </a:lnTo>
                  <a:lnTo>
                    <a:pt x="1" y="111"/>
                  </a:lnTo>
                  <a:lnTo>
                    <a:pt x="0" y="89"/>
                  </a:lnTo>
                  <a:lnTo>
                    <a:pt x="4" y="68"/>
                  </a:lnTo>
                  <a:lnTo>
                    <a:pt x="13" y="48"/>
                  </a:lnTo>
                  <a:lnTo>
                    <a:pt x="26" y="31"/>
                  </a:lnTo>
                  <a:lnTo>
                    <a:pt x="42" y="16"/>
                  </a:lnTo>
                  <a:lnTo>
                    <a:pt x="62" y="6"/>
                  </a:lnTo>
                  <a:lnTo>
                    <a:pt x="84" y="0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2621089" y="1912314"/>
            <a:ext cx="392112" cy="563563"/>
            <a:chOff x="2620963" y="1911350"/>
            <a:chExt cx="392112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7" name="Freeform 102"/>
            <p:cNvSpPr>
              <a:spLocks noEditPoints="1"/>
            </p:cNvSpPr>
            <p:nvPr/>
          </p:nvSpPr>
          <p:spPr bwMode="auto">
            <a:xfrm>
              <a:off x="2693988" y="2178050"/>
              <a:ext cx="246062" cy="244475"/>
            </a:xfrm>
            <a:custGeom>
              <a:avLst/>
              <a:gdLst>
                <a:gd name="T0" fmla="*/ 650 w 1542"/>
                <a:gd name="T1" fmla="*/ 217 h 1537"/>
                <a:gd name="T2" fmla="*/ 485 w 1542"/>
                <a:gd name="T3" fmla="*/ 281 h 1537"/>
                <a:gd name="T4" fmla="*/ 350 w 1542"/>
                <a:gd name="T5" fmla="*/ 390 h 1537"/>
                <a:gd name="T6" fmla="*/ 254 w 1542"/>
                <a:gd name="T7" fmla="*/ 536 h 1537"/>
                <a:gd name="T8" fmla="*/ 208 w 1542"/>
                <a:gd name="T9" fmla="*/ 707 h 1537"/>
                <a:gd name="T10" fmla="*/ 217 w 1542"/>
                <a:gd name="T11" fmla="*/ 890 h 1537"/>
                <a:gd name="T12" fmla="*/ 281 w 1542"/>
                <a:gd name="T13" fmla="*/ 1054 h 1537"/>
                <a:gd name="T14" fmla="*/ 391 w 1542"/>
                <a:gd name="T15" fmla="*/ 1187 h 1537"/>
                <a:gd name="T16" fmla="*/ 537 w 1542"/>
                <a:gd name="T17" fmla="*/ 1282 h 1537"/>
                <a:gd name="T18" fmla="*/ 709 w 1542"/>
                <a:gd name="T19" fmla="*/ 1330 h 1537"/>
                <a:gd name="T20" fmla="*/ 892 w 1542"/>
                <a:gd name="T21" fmla="*/ 1320 h 1537"/>
                <a:gd name="T22" fmla="*/ 1056 w 1542"/>
                <a:gd name="T23" fmla="*/ 1255 h 1537"/>
                <a:gd name="T24" fmla="*/ 1191 w 1542"/>
                <a:gd name="T25" fmla="*/ 1146 h 1537"/>
                <a:gd name="T26" fmla="*/ 1287 w 1542"/>
                <a:gd name="T27" fmla="*/ 1002 h 1537"/>
                <a:gd name="T28" fmla="*/ 1334 w 1542"/>
                <a:gd name="T29" fmla="*/ 830 h 1537"/>
                <a:gd name="T30" fmla="*/ 1325 w 1542"/>
                <a:gd name="T31" fmla="*/ 648 h 1537"/>
                <a:gd name="T32" fmla="*/ 1260 w 1542"/>
                <a:gd name="T33" fmla="*/ 484 h 1537"/>
                <a:gd name="T34" fmla="*/ 1150 w 1542"/>
                <a:gd name="T35" fmla="*/ 350 h 1537"/>
                <a:gd name="T36" fmla="*/ 1004 w 1542"/>
                <a:gd name="T37" fmla="*/ 254 h 1537"/>
                <a:gd name="T38" fmla="*/ 833 w 1542"/>
                <a:gd name="T39" fmla="*/ 208 h 1537"/>
                <a:gd name="T40" fmla="*/ 840 w 1542"/>
                <a:gd name="T41" fmla="*/ 4 h 1537"/>
                <a:gd name="T42" fmla="*/ 1040 w 1542"/>
                <a:gd name="T43" fmla="*/ 48 h 1537"/>
                <a:gd name="T44" fmla="*/ 1215 w 1542"/>
                <a:gd name="T45" fmla="*/ 141 h 1537"/>
                <a:gd name="T46" fmla="*/ 1360 w 1542"/>
                <a:gd name="T47" fmla="*/ 273 h 1537"/>
                <a:gd name="T48" fmla="*/ 1468 w 1542"/>
                <a:gd name="T49" fmla="*/ 440 h 1537"/>
                <a:gd name="T50" fmla="*/ 1529 w 1542"/>
                <a:gd name="T51" fmla="*/ 631 h 1537"/>
                <a:gd name="T52" fmla="*/ 1539 w 1542"/>
                <a:gd name="T53" fmla="*/ 839 h 1537"/>
                <a:gd name="T54" fmla="*/ 1494 w 1542"/>
                <a:gd name="T55" fmla="*/ 1036 h 1537"/>
                <a:gd name="T56" fmla="*/ 1400 w 1542"/>
                <a:gd name="T57" fmla="*/ 1211 h 1537"/>
                <a:gd name="T58" fmla="*/ 1267 w 1542"/>
                <a:gd name="T59" fmla="*/ 1356 h 1537"/>
                <a:gd name="T60" fmla="*/ 1101 w 1542"/>
                <a:gd name="T61" fmla="*/ 1463 h 1537"/>
                <a:gd name="T62" fmla="*/ 909 w 1542"/>
                <a:gd name="T63" fmla="*/ 1524 h 1537"/>
                <a:gd name="T64" fmla="*/ 701 w 1542"/>
                <a:gd name="T65" fmla="*/ 1534 h 1537"/>
                <a:gd name="T66" fmla="*/ 501 w 1542"/>
                <a:gd name="T67" fmla="*/ 1489 h 1537"/>
                <a:gd name="T68" fmla="*/ 326 w 1542"/>
                <a:gd name="T69" fmla="*/ 1396 h 1537"/>
                <a:gd name="T70" fmla="*/ 181 w 1542"/>
                <a:gd name="T71" fmla="*/ 1263 h 1537"/>
                <a:gd name="T72" fmla="*/ 73 w 1542"/>
                <a:gd name="T73" fmla="*/ 1098 h 1537"/>
                <a:gd name="T74" fmla="*/ 12 w 1542"/>
                <a:gd name="T75" fmla="*/ 907 h 1537"/>
                <a:gd name="T76" fmla="*/ 2 w 1542"/>
                <a:gd name="T77" fmla="*/ 699 h 1537"/>
                <a:gd name="T78" fmla="*/ 47 w 1542"/>
                <a:gd name="T79" fmla="*/ 501 h 1537"/>
                <a:gd name="T80" fmla="*/ 140 w 1542"/>
                <a:gd name="T81" fmla="*/ 325 h 1537"/>
                <a:gd name="T82" fmla="*/ 274 w 1542"/>
                <a:gd name="T83" fmla="*/ 181 h 1537"/>
                <a:gd name="T84" fmla="*/ 441 w 1542"/>
                <a:gd name="T85" fmla="*/ 74 h 1537"/>
                <a:gd name="T86" fmla="*/ 632 w 1542"/>
                <a:gd name="T87" fmla="*/ 12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2" h="1537">
                  <a:moveTo>
                    <a:pt x="771" y="204"/>
                  </a:moveTo>
                  <a:lnTo>
                    <a:pt x="709" y="208"/>
                  </a:lnTo>
                  <a:lnTo>
                    <a:pt x="650" y="217"/>
                  </a:lnTo>
                  <a:lnTo>
                    <a:pt x="591" y="232"/>
                  </a:lnTo>
                  <a:lnTo>
                    <a:pt x="537" y="254"/>
                  </a:lnTo>
                  <a:lnTo>
                    <a:pt x="485" y="281"/>
                  </a:lnTo>
                  <a:lnTo>
                    <a:pt x="436" y="313"/>
                  </a:lnTo>
                  <a:lnTo>
                    <a:pt x="391" y="350"/>
                  </a:lnTo>
                  <a:lnTo>
                    <a:pt x="350" y="390"/>
                  </a:lnTo>
                  <a:lnTo>
                    <a:pt x="314" y="435"/>
                  </a:lnTo>
                  <a:lnTo>
                    <a:pt x="281" y="484"/>
                  </a:lnTo>
                  <a:lnTo>
                    <a:pt x="254" y="536"/>
                  </a:lnTo>
                  <a:lnTo>
                    <a:pt x="233" y="591"/>
                  </a:lnTo>
                  <a:lnTo>
                    <a:pt x="217" y="648"/>
                  </a:lnTo>
                  <a:lnTo>
                    <a:pt x="208" y="707"/>
                  </a:lnTo>
                  <a:lnTo>
                    <a:pt x="204" y="769"/>
                  </a:lnTo>
                  <a:lnTo>
                    <a:pt x="208" y="830"/>
                  </a:lnTo>
                  <a:lnTo>
                    <a:pt x="217" y="890"/>
                  </a:lnTo>
                  <a:lnTo>
                    <a:pt x="233" y="947"/>
                  </a:lnTo>
                  <a:lnTo>
                    <a:pt x="254" y="1002"/>
                  </a:lnTo>
                  <a:lnTo>
                    <a:pt x="281" y="1054"/>
                  </a:lnTo>
                  <a:lnTo>
                    <a:pt x="314" y="1102"/>
                  </a:lnTo>
                  <a:lnTo>
                    <a:pt x="350" y="1146"/>
                  </a:lnTo>
                  <a:lnTo>
                    <a:pt x="391" y="1187"/>
                  </a:lnTo>
                  <a:lnTo>
                    <a:pt x="436" y="1224"/>
                  </a:lnTo>
                  <a:lnTo>
                    <a:pt x="485" y="1255"/>
                  </a:lnTo>
                  <a:lnTo>
                    <a:pt x="537" y="1282"/>
                  </a:lnTo>
                  <a:lnTo>
                    <a:pt x="591" y="1304"/>
                  </a:lnTo>
                  <a:lnTo>
                    <a:pt x="650" y="1320"/>
                  </a:lnTo>
                  <a:lnTo>
                    <a:pt x="709" y="1330"/>
                  </a:lnTo>
                  <a:lnTo>
                    <a:pt x="771" y="1333"/>
                  </a:lnTo>
                  <a:lnTo>
                    <a:pt x="833" y="1330"/>
                  </a:lnTo>
                  <a:lnTo>
                    <a:pt x="892" y="1320"/>
                  </a:lnTo>
                  <a:lnTo>
                    <a:pt x="950" y="1304"/>
                  </a:lnTo>
                  <a:lnTo>
                    <a:pt x="1004" y="1282"/>
                  </a:lnTo>
                  <a:lnTo>
                    <a:pt x="1056" y="1255"/>
                  </a:lnTo>
                  <a:lnTo>
                    <a:pt x="1105" y="1224"/>
                  </a:lnTo>
                  <a:lnTo>
                    <a:pt x="1150" y="1187"/>
                  </a:lnTo>
                  <a:lnTo>
                    <a:pt x="1191" y="1146"/>
                  </a:lnTo>
                  <a:lnTo>
                    <a:pt x="1228" y="1102"/>
                  </a:lnTo>
                  <a:lnTo>
                    <a:pt x="1260" y="1054"/>
                  </a:lnTo>
                  <a:lnTo>
                    <a:pt x="1287" y="1002"/>
                  </a:lnTo>
                  <a:lnTo>
                    <a:pt x="1308" y="947"/>
                  </a:lnTo>
                  <a:lnTo>
                    <a:pt x="1325" y="890"/>
                  </a:lnTo>
                  <a:lnTo>
                    <a:pt x="1334" y="830"/>
                  </a:lnTo>
                  <a:lnTo>
                    <a:pt x="1338" y="769"/>
                  </a:lnTo>
                  <a:lnTo>
                    <a:pt x="1334" y="707"/>
                  </a:lnTo>
                  <a:lnTo>
                    <a:pt x="1325" y="648"/>
                  </a:lnTo>
                  <a:lnTo>
                    <a:pt x="1308" y="591"/>
                  </a:lnTo>
                  <a:lnTo>
                    <a:pt x="1287" y="536"/>
                  </a:lnTo>
                  <a:lnTo>
                    <a:pt x="1260" y="484"/>
                  </a:lnTo>
                  <a:lnTo>
                    <a:pt x="1228" y="435"/>
                  </a:lnTo>
                  <a:lnTo>
                    <a:pt x="1191" y="390"/>
                  </a:lnTo>
                  <a:lnTo>
                    <a:pt x="1150" y="350"/>
                  </a:lnTo>
                  <a:lnTo>
                    <a:pt x="1105" y="313"/>
                  </a:lnTo>
                  <a:lnTo>
                    <a:pt x="1056" y="281"/>
                  </a:lnTo>
                  <a:lnTo>
                    <a:pt x="1004" y="254"/>
                  </a:lnTo>
                  <a:lnTo>
                    <a:pt x="950" y="232"/>
                  </a:lnTo>
                  <a:lnTo>
                    <a:pt x="892" y="217"/>
                  </a:lnTo>
                  <a:lnTo>
                    <a:pt x="833" y="208"/>
                  </a:lnTo>
                  <a:lnTo>
                    <a:pt x="771" y="204"/>
                  </a:lnTo>
                  <a:close/>
                  <a:moveTo>
                    <a:pt x="771" y="0"/>
                  </a:moveTo>
                  <a:lnTo>
                    <a:pt x="840" y="4"/>
                  </a:lnTo>
                  <a:lnTo>
                    <a:pt x="909" y="12"/>
                  </a:lnTo>
                  <a:lnTo>
                    <a:pt x="976" y="27"/>
                  </a:lnTo>
                  <a:lnTo>
                    <a:pt x="1040" y="48"/>
                  </a:lnTo>
                  <a:lnTo>
                    <a:pt x="1101" y="74"/>
                  </a:lnTo>
                  <a:lnTo>
                    <a:pt x="1160" y="105"/>
                  </a:lnTo>
                  <a:lnTo>
                    <a:pt x="1215" y="141"/>
                  </a:lnTo>
                  <a:lnTo>
                    <a:pt x="1267" y="181"/>
                  </a:lnTo>
                  <a:lnTo>
                    <a:pt x="1316" y="225"/>
                  </a:lnTo>
                  <a:lnTo>
                    <a:pt x="1360" y="273"/>
                  </a:lnTo>
                  <a:lnTo>
                    <a:pt x="1400" y="325"/>
                  </a:lnTo>
                  <a:lnTo>
                    <a:pt x="1436" y="381"/>
                  </a:lnTo>
                  <a:lnTo>
                    <a:pt x="1468" y="440"/>
                  </a:lnTo>
                  <a:lnTo>
                    <a:pt x="1494" y="501"/>
                  </a:lnTo>
                  <a:lnTo>
                    <a:pt x="1514" y="565"/>
                  </a:lnTo>
                  <a:lnTo>
                    <a:pt x="1529" y="631"/>
                  </a:lnTo>
                  <a:lnTo>
                    <a:pt x="1539" y="699"/>
                  </a:lnTo>
                  <a:lnTo>
                    <a:pt x="1542" y="769"/>
                  </a:lnTo>
                  <a:lnTo>
                    <a:pt x="1539" y="839"/>
                  </a:lnTo>
                  <a:lnTo>
                    <a:pt x="1529" y="907"/>
                  </a:lnTo>
                  <a:lnTo>
                    <a:pt x="1514" y="973"/>
                  </a:lnTo>
                  <a:lnTo>
                    <a:pt x="1494" y="1036"/>
                  </a:lnTo>
                  <a:lnTo>
                    <a:pt x="1468" y="1098"/>
                  </a:lnTo>
                  <a:lnTo>
                    <a:pt x="1436" y="1156"/>
                  </a:lnTo>
                  <a:lnTo>
                    <a:pt x="1400" y="1211"/>
                  </a:lnTo>
                  <a:lnTo>
                    <a:pt x="1360" y="1263"/>
                  </a:lnTo>
                  <a:lnTo>
                    <a:pt x="1316" y="1312"/>
                  </a:lnTo>
                  <a:lnTo>
                    <a:pt x="1267" y="1356"/>
                  </a:lnTo>
                  <a:lnTo>
                    <a:pt x="1215" y="1396"/>
                  </a:lnTo>
                  <a:lnTo>
                    <a:pt x="1160" y="1432"/>
                  </a:lnTo>
                  <a:lnTo>
                    <a:pt x="1101" y="1463"/>
                  </a:lnTo>
                  <a:lnTo>
                    <a:pt x="1040" y="1489"/>
                  </a:lnTo>
                  <a:lnTo>
                    <a:pt x="976" y="1509"/>
                  </a:lnTo>
                  <a:lnTo>
                    <a:pt x="909" y="1524"/>
                  </a:lnTo>
                  <a:lnTo>
                    <a:pt x="840" y="1534"/>
                  </a:lnTo>
                  <a:lnTo>
                    <a:pt x="771" y="1537"/>
                  </a:lnTo>
                  <a:lnTo>
                    <a:pt x="701" y="1534"/>
                  </a:lnTo>
                  <a:lnTo>
                    <a:pt x="632" y="1524"/>
                  </a:lnTo>
                  <a:lnTo>
                    <a:pt x="566" y="1509"/>
                  </a:lnTo>
                  <a:lnTo>
                    <a:pt x="501" y="1489"/>
                  </a:lnTo>
                  <a:lnTo>
                    <a:pt x="441" y="1463"/>
                  </a:lnTo>
                  <a:lnTo>
                    <a:pt x="382" y="1432"/>
                  </a:lnTo>
                  <a:lnTo>
                    <a:pt x="326" y="1396"/>
                  </a:lnTo>
                  <a:lnTo>
                    <a:pt x="274" y="1356"/>
                  </a:lnTo>
                  <a:lnTo>
                    <a:pt x="225" y="1312"/>
                  </a:lnTo>
                  <a:lnTo>
                    <a:pt x="181" y="1263"/>
                  </a:lnTo>
                  <a:lnTo>
                    <a:pt x="140" y="1211"/>
                  </a:lnTo>
                  <a:lnTo>
                    <a:pt x="105" y="1156"/>
                  </a:lnTo>
                  <a:lnTo>
                    <a:pt x="73" y="1098"/>
                  </a:lnTo>
                  <a:lnTo>
                    <a:pt x="47" y="1036"/>
                  </a:lnTo>
                  <a:lnTo>
                    <a:pt x="27" y="973"/>
                  </a:lnTo>
                  <a:lnTo>
                    <a:pt x="12" y="907"/>
                  </a:lnTo>
                  <a:lnTo>
                    <a:pt x="2" y="839"/>
                  </a:lnTo>
                  <a:lnTo>
                    <a:pt x="0" y="769"/>
                  </a:lnTo>
                  <a:lnTo>
                    <a:pt x="2" y="699"/>
                  </a:lnTo>
                  <a:lnTo>
                    <a:pt x="12" y="631"/>
                  </a:lnTo>
                  <a:lnTo>
                    <a:pt x="27" y="565"/>
                  </a:lnTo>
                  <a:lnTo>
                    <a:pt x="47" y="501"/>
                  </a:lnTo>
                  <a:lnTo>
                    <a:pt x="73" y="440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1" y="273"/>
                  </a:lnTo>
                  <a:lnTo>
                    <a:pt x="225" y="225"/>
                  </a:lnTo>
                  <a:lnTo>
                    <a:pt x="274" y="181"/>
                  </a:lnTo>
                  <a:lnTo>
                    <a:pt x="326" y="141"/>
                  </a:lnTo>
                  <a:lnTo>
                    <a:pt x="382" y="105"/>
                  </a:lnTo>
                  <a:lnTo>
                    <a:pt x="441" y="74"/>
                  </a:lnTo>
                  <a:lnTo>
                    <a:pt x="501" y="48"/>
                  </a:lnTo>
                  <a:lnTo>
                    <a:pt x="566" y="27"/>
                  </a:lnTo>
                  <a:lnTo>
                    <a:pt x="632" y="12"/>
                  </a:lnTo>
                  <a:lnTo>
                    <a:pt x="701" y="4"/>
                  </a:lnTo>
                  <a:lnTo>
                    <a:pt x="7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03"/>
            <p:cNvSpPr>
              <a:spLocks/>
            </p:cNvSpPr>
            <p:nvPr/>
          </p:nvSpPr>
          <p:spPr bwMode="auto">
            <a:xfrm>
              <a:off x="2714625" y="2222500"/>
              <a:ext cx="109537" cy="31750"/>
            </a:xfrm>
            <a:custGeom>
              <a:avLst/>
              <a:gdLst>
                <a:gd name="T0" fmla="*/ 103 w 688"/>
                <a:gd name="T1" fmla="*/ 0 h 204"/>
                <a:gd name="T2" fmla="*/ 586 w 688"/>
                <a:gd name="T3" fmla="*/ 0 h 204"/>
                <a:gd name="T4" fmla="*/ 609 w 688"/>
                <a:gd name="T5" fmla="*/ 2 h 204"/>
                <a:gd name="T6" fmla="*/ 631 w 688"/>
                <a:gd name="T7" fmla="*/ 9 h 204"/>
                <a:gd name="T8" fmla="*/ 650 w 688"/>
                <a:gd name="T9" fmla="*/ 21 h 204"/>
                <a:gd name="T10" fmla="*/ 666 w 688"/>
                <a:gd name="T11" fmla="*/ 37 h 204"/>
                <a:gd name="T12" fmla="*/ 679 w 688"/>
                <a:gd name="T13" fmla="*/ 57 h 204"/>
                <a:gd name="T14" fmla="*/ 686 w 688"/>
                <a:gd name="T15" fmla="*/ 77 h 204"/>
                <a:gd name="T16" fmla="*/ 688 w 688"/>
                <a:gd name="T17" fmla="*/ 101 h 204"/>
                <a:gd name="T18" fmla="*/ 686 w 688"/>
                <a:gd name="T19" fmla="*/ 125 h 204"/>
                <a:gd name="T20" fmla="*/ 679 w 688"/>
                <a:gd name="T21" fmla="*/ 146 h 204"/>
                <a:gd name="T22" fmla="*/ 666 w 688"/>
                <a:gd name="T23" fmla="*/ 165 h 204"/>
                <a:gd name="T24" fmla="*/ 650 w 688"/>
                <a:gd name="T25" fmla="*/ 181 h 204"/>
                <a:gd name="T26" fmla="*/ 631 w 688"/>
                <a:gd name="T27" fmla="*/ 193 h 204"/>
                <a:gd name="T28" fmla="*/ 609 w 688"/>
                <a:gd name="T29" fmla="*/ 200 h 204"/>
                <a:gd name="T30" fmla="*/ 586 w 688"/>
                <a:gd name="T31" fmla="*/ 204 h 204"/>
                <a:gd name="T32" fmla="*/ 103 w 688"/>
                <a:gd name="T33" fmla="*/ 204 h 204"/>
                <a:gd name="T34" fmla="*/ 79 w 688"/>
                <a:gd name="T35" fmla="*/ 200 h 204"/>
                <a:gd name="T36" fmla="*/ 58 w 688"/>
                <a:gd name="T37" fmla="*/ 193 h 204"/>
                <a:gd name="T38" fmla="*/ 39 w 688"/>
                <a:gd name="T39" fmla="*/ 181 h 204"/>
                <a:gd name="T40" fmla="*/ 23 w 688"/>
                <a:gd name="T41" fmla="*/ 165 h 204"/>
                <a:gd name="T42" fmla="*/ 11 w 688"/>
                <a:gd name="T43" fmla="*/ 146 h 204"/>
                <a:gd name="T44" fmla="*/ 4 w 688"/>
                <a:gd name="T45" fmla="*/ 125 h 204"/>
                <a:gd name="T46" fmla="*/ 0 w 688"/>
                <a:gd name="T47" fmla="*/ 101 h 204"/>
                <a:gd name="T48" fmla="*/ 4 w 688"/>
                <a:gd name="T49" fmla="*/ 77 h 204"/>
                <a:gd name="T50" fmla="*/ 11 w 688"/>
                <a:gd name="T51" fmla="*/ 57 h 204"/>
                <a:gd name="T52" fmla="*/ 23 w 688"/>
                <a:gd name="T53" fmla="*/ 37 h 204"/>
                <a:gd name="T54" fmla="*/ 39 w 688"/>
                <a:gd name="T55" fmla="*/ 21 h 204"/>
                <a:gd name="T56" fmla="*/ 58 w 688"/>
                <a:gd name="T57" fmla="*/ 9 h 204"/>
                <a:gd name="T58" fmla="*/ 79 w 688"/>
                <a:gd name="T59" fmla="*/ 2 h 204"/>
                <a:gd name="T60" fmla="*/ 103 w 688"/>
                <a:gd name="T6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8" h="204">
                  <a:moveTo>
                    <a:pt x="103" y="0"/>
                  </a:moveTo>
                  <a:lnTo>
                    <a:pt x="586" y="0"/>
                  </a:lnTo>
                  <a:lnTo>
                    <a:pt x="609" y="2"/>
                  </a:lnTo>
                  <a:lnTo>
                    <a:pt x="631" y="9"/>
                  </a:lnTo>
                  <a:lnTo>
                    <a:pt x="650" y="21"/>
                  </a:lnTo>
                  <a:lnTo>
                    <a:pt x="666" y="37"/>
                  </a:lnTo>
                  <a:lnTo>
                    <a:pt x="679" y="57"/>
                  </a:lnTo>
                  <a:lnTo>
                    <a:pt x="686" y="77"/>
                  </a:lnTo>
                  <a:lnTo>
                    <a:pt x="688" y="101"/>
                  </a:lnTo>
                  <a:lnTo>
                    <a:pt x="686" y="125"/>
                  </a:lnTo>
                  <a:lnTo>
                    <a:pt x="679" y="146"/>
                  </a:lnTo>
                  <a:lnTo>
                    <a:pt x="666" y="165"/>
                  </a:lnTo>
                  <a:lnTo>
                    <a:pt x="650" y="181"/>
                  </a:lnTo>
                  <a:lnTo>
                    <a:pt x="631" y="193"/>
                  </a:lnTo>
                  <a:lnTo>
                    <a:pt x="609" y="200"/>
                  </a:lnTo>
                  <a:lnTo>
                    <a:pt x="586" y="204"/>
                  </a:lnTo>
                  <a:lnTo>
                    <a:pt x="103" y="204"/>
                  </a:lnTo>
                  <a:lnTo>
                    <a:pt x="79" y="200"/>
                  </a:lnTo>
                  <a:lnTo>
                    <a:pt x="58" y="193"/>
                  </a:lnTo>
                  <a:lnTo>
                    <a:pt x="39" y="181"/>
                  </a:lnTo>
                  <a:lnTo>
                    <a:pt x="23" y="165"/>
                  </a:lnTo>
                  <a:lnTo>
                    <a:pt x="11" y="146"/>
                  </a:lnTo>
                  <a:lnTo>
                    <a:pt x="4" y="125"/>
                  </a:lnTo>
                  <a:lnTo>
                    <a:pt x="0" y="101"/>
                  </a:lnTo>
                  <a:lnTo>
                    <a:pt x="4" y="77"/>
                  </a:lnTo>
                  <a:lnTo>
                    <a:pt x="11" y="57"/>
                  </a:lnTo>
                  <a:lnTo>
                    <a:pt x="23" y="37"/>
                  </a:lnTo>
                  <a:lnTo>
                    <a:pt x="39" y="21"/>
                  </a:lnTo>
                  <a:lnTo>
                    <a:pt x="58" y="9"/>
                  </a:lnTo>
                  <a:lnTo>
                    <a:pt x="79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04"/>
            <p:cNvSpPr>
              <a:spLocks/>
            </p:cNvSpPr>
            <p:nvPr/>
          </p:nvSpPr>
          <p:spPr bwMode="auto">
            <a:xfrm>
              <a:off x="2697163" y="2284413"/>
              <a:ext cx="155575" cy="31750"/>
            </a:xfrm>
            <a:custGeom>
              <a:avLst/>
              <a:gdLst>
                <a:gd name="T0" fmla="*/ 103 w 974"/>
                <a:gd name="T1" fmla="*/ 0 h 204"/>
                <a:gd name="T2" fmla="*/ 871 w 974"/>
                <a:gd name="T3" fmla="*/ 0 h 204"/>
                <a:gd name="T4" fmla="*/ 895 w 974"/>
                <a:gd name="T5" fmla="*/ 3 h 204"/>
                <a:gd name="T6" fmla="*/ 917 w 974"/>
                <a:gd name="T7" fmla="*/ 11 h 204"/>
                <a:gd name="T8" fmla="*/ 935 w 974"/>
                <a:gd name="T9" fmla="*/ 23 h 204"/>
                <a:gd name="T10" fmla="*/ 951 w 974"/>
                <a:gd name="T11" fmla="*/ 39 h 204"/>
                <a:gd name="T12" fmla="*/ 963 w 974"/>
                <a:gd name="T13" fmla="*/ 57 h 204"/>
                <a:gd name="T14" fmla="*/ 971 w 974"/>
                <a:gd name="T15" fmla="*/ 79 h 204"/>
                <a:gd name="T16" fmla="*/ 974 w 974"/>
                <a:gd name="T17" fmla="*/ 103 h 204"/>
                <a:gd name="T18" fmla="*/ 971 w 974"/>
                <a:gd name="T19" fmla="*/ 125 h 204"/>
                <a:gd name="T20" fmla="*/ 963 w 974"/>
                <a:gd name="T21" fmla="*/ 147 h 204"/>
                <a:gd name="T22" fmla="*/ 951 w 974"/>
                <a:gd name="T23" fmla="*/ 166 h 204"/>
                <a:gd name="T24" fmla="*/ 935 w 974"/>
                <a:gd name="T25" fmla="*/ 183 h 204"/>
                <a:gd name="T26" fmla="*/ 917 w 974"/>
                <a:gd name="T27" fmla="*/ 194 h 204"/>
                <a:gd name="T28" fmla="*/ 895 w 974"/>
                <a:gd name="T29" fmla="*/ 202 h 204"/>
                <a:gd name="T30" fmla="*/ 871 w 974"/>
                <a:gd name="T31" fmla="*/ 204 h 204"/>
                <a:gd name="T32" fmla="*/ 103 w 974"/>
                <a:gd name="T33" fmla="*/ 204 h 204"/>
                <a:gd name="T34" fmla="*/ 79 w 974"/>
                <a:gd name="T35" fmla="*/ 202 h 204"/>
                <a:gd name="T36" fmla="*/ 58 w 974"/>
                <a:gd name="T37" fmla="*/ 194 h 204"/>
                <a:gd name="T38" fmla="*/ 39 w 974"/>
                <a:gd name="T39" fmla="*/ 183 h 204"/>
                <a:gd name="T40" fmla="*/ 23 w 974"/>
                <a:gd name="T41" fmla="*/ 166 h 204"/>
                <a:gd name="T42" fmla="*/ 11 w 974"/>
                <a:gd name="T43" fmla="*/ 147 h 204"/>
                <a:gd name="T44" fmla="*/ 3 w 974"/>
                <a:gd name="T45" fmla="*/ 125 h 204"/>
                <a:gd name="T46" fmla="*/ 0 w 974"/>
                <a:gd name="T47" fmla="*/ 103 h 204"/>
                <a:gd name="T48" fmla="*/ 3 w 974"/>
                <a:gd name="T49" fmla="*/ 79 h 204"/>
                <a:gd name="T50" fmla="*/ 11 w 974"/>
                <a:gd name="T51" fmla="*/ 57 h 204"/>
                <a:gd name="T52" fmla="*/ 23 w 974"/>
                <a:gd name="T53" fmla="*/ 39 h 204"/>
                <a:gd name="T54" fmla="*/ 39 w 974"/>
                <a:gd name="T55" fmla="*/ 23 h 204"/>
                <a:gd name="T56" fmla="*/ 58 w 974"/>
                <a:gd name="T57" fmla="*/ 11 h 204"/>
                <a:gd name="T58" fmla="*/ 79 w 974"/>
                <a:gd name="T59" fmla="*/ 3 h 204"/>
                <a:gd name="T60" fmla="*/ 103 w 974"/>
                <a:gd name="T6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4" h="204">
                  <a:moveTo>
                    <a:pt x="103" y="0"/>
                  </a:moveTo>
                  <a:lnTo>
                    <a:pt x="871" y="0"/>
                  </a:lnTo>
                  <a:lnTo>
                    <a:pt x="895" y="3"/>
                  </a:lnTo>
                  <a:lnTo>
                    <a:pt x="917" y="11"/>
                  </a:lnTo>
                  <a:lnTo>
                    <a:pt x="935" y="23"/>
                  </a:lnTo>
                  <a:lnTo>
                    <a:pt x="951" y="39"/>
                  </a:lnTo>
                  <a:lnTo>
                    <a:pt x="963" y="57"/>
                  </a:lnTo>
                  <a:lnTo>
                    <a:pt x="971" y="79"/>
                  </a:lnTo>
                  <a:lnTo>
                    <a:pt x="974" y="103"/>
                  </a:lnTo>
                  <a:lnTo>
                    <a:pt x="971" y="125"/>
                  </a:lnTo>
                  <a:lnTo>
                    <a:pt x="963" y="147"/>
                  </a:lnTo>
                  <a:lnTo>
                    <a:pt x="951" y="166"/>
                  </a:lnTo>
                  <a:lnTo>
                    <a:pt x="935" y="183"/>
                  </a:lnTo>
                  <a:lnTo>
                    <a:pt x="917" y="194"/>
                  </a:lnTo>
                  <a:lnTo>
                    <a:pt x="895" y="202"/>
                  </a:lnTo>
                  <a:lnTo>
                    <a:pt x="871" y="204"/>
                  </a:lnTo>
                  <a:lnTo>
                    <a:pt x="103" y="204"/>
                  </a:lnTo>
                  <a:lnTo>
                    <a:pt x="79" y="202"/>
                  </a:lnTo>
                  <a:lnTo>
                    <a:pt x="58" y="194"/>
                  </a:lnTo>
                  <a:lnTo>
                    <a:pt x="39" y="183"/>
                  </a:lnTo>
                  <a:lnTo>
                    <a:pt x="23" y="166"/>
                  </a:lnTo>
                  <a:lnTo>
                    <a:pt x="11" y="147"/>
                  </a:lnTo>
                  <a:lnTo>
                    <a:pt x="3" y="125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1" y="57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05"/>
            <p:cNvSpPr>
              <a:spLocks/>
            </p:cNvSpPr>
            <p:nvPr/>
          </p:nvSpPr>
          <p:spPr bwMode="auto">
            <a:xfrm>
              <a:off x="2714625" y="2346325"/>
              <a:ext cx="109537" cy="31750"/>
            </a:xfrm>
            <a:custGeom>
              <a:avLst/>
              <a:gdLst>
                <a:gd name="T0" fmla="*/ 103 w 688"/>
                <a:gd name="T1" fmla="*/ 0 h 204"/>
                <a:gd name="T2" fmla="*/ 586 w 688"/>
                <a:gd name="T3" fmla="*/ 0 h 204"/>
                <a:gd name="T4" fmla="*/ 609 w 688"/>
                <a:gd name="T5" fmla="*/ 2 h 204"/>
                <a:gd name="T6" fmla="*/ 631 w 688"/>
                <a:gd name="T7" fmla="*/ 11 h 204"/>
                <a:gd name="T8" fmla="*/ 650 w 688"/>
                <a:gd name="T9" fmla="*/ 23 h 204"/>
                <a:gd name="T10" fmla="*/ 666 w 688"/>
                <a:gd name="T11" fmla="*/ 38 h 204"/>
                <a:gd name="T12" fmla="*/ 679 w 688"/>
                <a:gd name="T13" fmla="*/ 57 h 204"/>
                <a:gd name="T14" fmla="*/ 686 w 688"/>
                <a:gd name="T15" fmla="*/ 79 h 204"/>
                <a:gd name="T16" fmla="*/ 688 w 688"/>
                <a:gd name="T17" fmla="*/ 101 h 204"/>
                <a:gd name="T18" fmla="*/ 686 w 688"/>
                <a:gd name="T19" fmla="*/ 125 h 204"/>
                <a:gd name="T20" fmla="*/ 679 w 688"/>
                <a:gd name="T21" fmla="*/ 147 h 204"/>
                <a:gd name="T22" fmla="*/ 666 w 688"/>
                <a:gd name="T23" fmla="*/ 166 h 204"/>
                <a:gd name="T24" fmla="*/ 650 w 688"/>
                <a:gd name="T25" fmla="*/ 181 h 204"/>
                <a:gd name="T26" fmla="*/ 631 w 688"/>
                <a:gd name="T27" fmla="*/ 193 h 204"/>
                <a:gd name="T28" fmla="*/ 609 w 688"/>
                <a:gd name="T29" fmla="*/ 201 h 204"/>
                <a:gd name="T30" fmla="*/ 586 w 688"/>
                <a:gd name="T31" fmla="*/ 204 h 204"/>
                <a:gd name="T32" fmla="*/ 103 w 688"/>
                <a:gd name="T33" fmla="*/ 204 h 204"/>
                <a:gd name="T34" fmla="*/ 79 w 688"/>
                <a:gd name="T35" fmla="*/ 201 h 204"/>
                <a:gd name="T36" fmla="*/ 58 w 688"/>
                <a:gd name="T37" fmla="*/ 193 h 204"/>
                <a:gd name="T38" fmla="*/ 39 w 688"/>
                <a:gd name="T39" fmla="*/ 181 h 204"/>
                <a:gd name="T40" fmla="*/ 23 w 688"/>
                <a:gd name="T41" fmla="*/ 166 h 204"/>
                <a:gd name="T42" fmla="*/ 11 w 688"/>
                <a:gd name="T43" fmla="*/ 147 h 204"/>
                <a:gd name="T44" fmla="*/ 4 w 688"/>
                <a:gd name="T45" fmla="*/ 125 h 204"/>
                <a:gd name="T46" fmla="*/ 0 w 688"/>
                <a:gd name="T47" fmla="*/ 101 h 204"/>
                <a:gd name="T48" fmla="*/ 4 w 688"/>
                <a:gd name="T49" fmla="*/ 79 h 204"/>
                <a:gd name="T50" fmla="*/ 11 w 688"/>
                <a:gd name="T51" fmla="*/ 57 h 204"/>
                <a:gd name="T52" fmla="*/ 23 w 688"/>
                <a:gd name="T53" fmla="*/ 38 h 204"/>
                <a:gd name="T54" fmla="*/ 39 w 688"/>
                <a:gd name="T55" fmla="*/ 23 h 204"/>
                <a:gd name="T56" fmla="*/ 58 w 688"/>
                <a:gd name="T57" fmla="*/ 11 h 204"/>
                <a:gd name="T58" fmla="*/ 79 w 688"/>
                <a:gd name="T59" fmla="*/ 2 h 204"/>
                <a:gd name="T60" fmla="*/ 103 w 688"/>
                <a:gd name="T6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8" h="204">
                  <a:moveTo>
                    <a:pt x="103" y="0"/>
                  </a:moveTo>
                  <a:lnTo>
                    <a:pt x="586" y="0"/>
                  </a:lnTo>
                  <a:lnTo>
                    <a:pt x="609" y="2"/>
                  </a:lnTo>
                  <a:lnTo>
                    <a:pt x="631" y="11"/>
                  </a:lnTo>
                  <a:lnTo>
                    <a:pt x="650" y="23"/>
                  </a:lnTo>
                  <a:lnTo>
                    <a:pt x="666" y="38"/>
                  </a:lnTo>
                  <a:lnTo>
                    <a:pt x="679" y="57"/>
                  </a:lnTo>
                  <a:lnTo>
                    <a:pt x="686" y="79"/>
                  </a:lnTo>
                  <a:lnTo>
                    <a:pt x="688" y="101"/>
                  </a:lnTo>
                  <a:lnTo>
                    <a:pt x="686" y="125"/>
                  </a:lnTo>
                  <a:lnTo>
                    <a:pt x="679" y="147"/>
                  </a:lnTo>
                  <a:lnTo>
                    <a:pt x="666" y="166"/>
                  </a:lnTo>
                  <a:lnTo>
                    <a:pt x="650" y="181"/>
                  </a:lnTo>
                  <a:lnTo>
                    <a:pt x="631" y="193"/>
                  </a:lnTo>
                  <a:lnTo>
                    <a:pt x="609" y="201"/>
                  </a:lnTo>
                  <a:lnTo>
                    <a:pt x="586" y="204"/>
                  </a:lnTo>
                  <a:lnTo>
                    <a:pt x="103" y="204"/>
                  </a:lnTo>
                  <a:lnTo>
                    <a:pt x="79" y="201"/>
                  </a:lnTo>
                  <a:lnTo>
                    <a:pt x="58" y="193"/>
                  </a:lnTo>
                  <a:lnTo>
                    <a:pt x="39" y="181"/>
                  </a:lnTo>
                  <a:lnTo>
                    <a:pt x="23" y="166"/>
                  </a:lnTo>
                  <a:lnTo>
                    <a:pt x="11" y="147"/>
                  </a:lnTo>
                  <a:lnTo>
                    <a:pt x="4" y="125"/>
                  </a:lnTo>
                  <a:lnTo>
                    <a:pt x="0" y="101"/>
                  </a:lnTo>
                  <a:lnTo>
                    <a:pt x="4" y="79"/>
                  </a:lnTo>
                  <a:lnTo>
                    <a:pt x="11" y="57"/>
                  </a:lnTo>
                  <a:lnTo>
                    <a:pt x="23" y="38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79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06"/>
            <p:cNvSpPr>
              <a:spLocks noEditPoints="1"/>
            </p:cNvSpPr>
            <p:nvPr/>
          </p:nvSpPr>
          <p:spPr bwMode="auto">
            <a:xfrm>
              <a:off x="2620963" y="2060575"/>
              <a:ext cx="392112" cy="414338"/>
            </a:xfrm>
            <a:custGeom>
              <a:avLst/>
              <a:gdLst>
                <a:gd name="T0" fmla="*/ 368 w 2467"/>
                <a:gd name="T1" fmla="*/ 207 h 2610"/>
                <a:gd name="T2" fmla="*/ 303 w 2467"/>
                <a:gd name="T3" fmla="*/ 231 h 2610"/>
                <a:gd name="T4" fmla="*/ 251 w 2467"/>
                <a:gd name="T5" fmla="*/ 274 h 2610"/>
                <a:gd name="T6" fmla="*/ 217 w 2467"/>
                <a:gd name="T7" fmla="*/ 334 h 2610"/>
                <a:gd name="T8" fmla="*/ 205 w 2467"/>
                <a:gd name="T9" fmla="*/ 403 h 2610"/>
                <a:gd name="T10" fmla="*/ 208 w 2467"/>
                <a:gd name="T11" fmla="*/ 2244 h 2610"/>
                <a:gd name="T12" fmla="*/ 232 w 2467"/>
                <a:gd name="T13" fmla="*/ 2308 h 2610"/>
                <a:gd name="T14" fmla="*/ 275 w 2467"/>
                <a:gd name="T15" fmla="*/ 2360 h 2610"/>
                <a:gd name="T16" fmla="*/ 335 w 2467"/>
                <a:gd name="T17" fmla="*/ 2394 h 2610"/>
                <a:gd name="T18" fmla="*/ 404 w 2467"/>
                <a:gd name="T19" fmla="*/ 2406 h 2610"/>
                <a:gd name="T20" fmla="*/ 2098 w 2467"/>
                <a:gd name="T21" fmla="*/ 2403 h 2610"/>
                <a:gd name="T22" fmla="*/ 2163 w 2467"/>
                <a:gd name="T23" fmla="*/ 2380 h 2610"/>
                <a:gd name="T24" fmla="*/ 2215 w 2467"/>
                <a:gd name="T25" fmla="*/ 2335 h 2610"/>
                <a:gd name="T26" fmla="*/ 2250 w 2467"/>
                <a:gd name="T27" fmla="*/ 2277 h 2610"/>
                <a:gd name="T28" fmla="*/ 2262 w 2467"/>
                <a:gd name="T29" fmla="*/ 2208 h 2610"/>
                <a:gd name="T30" fmla="*/ 2259 w 2467"/>
                <a:gd name="T31" fmla="*/ 367 h 2610"/>
                <a:gd name="T32" fmla="*/ 2235 w 2467"/>
                <a:gd name="T33" fmla="*/ 302 h 2610"/>
                <a:gd name="T34" fmla="*/ 2192 w 2467"/>
                <a:gd name="T35" fmla="*/ 250 h 2610"/>
                <a:gd name="T36" fmla="*/ 2132 w 2467"/>
                <a:gd name="T37" fmla="*/ 216 h 2610"/>
                <a:gd name="T38" fmla="*/ 2063 w 2467"/>
                <a:gd name="T39" fmla="*/ 204 h 2610"/>
                <a:gd name="T40" fmla="*/ 404 w 2467"/>
                <a:gd name="T41" fmla="*/ 0 h 2610"/>
                <a:gd name="T42" fmla="*/ 2114 w 2467"/>
                <a:gd name="T43" fmla="*/ 3 h 2610"/>
                <a:gd name="T44" fmla="*/ 2209 w 2467"/>
                <a:gd name="T45" fmla="*/ 27 h 2610"/>
                <a:gd name="T46" fmla="*/ 2293 w 2467"/>
                <a:gd name="T47" fmla="*/ 72 h 2610"/>
                <a:gd name="T48" fmla="*/ 2365 w 2467"/>
                <a:gd name="T49" fmla="*/ 135 h 2610"/>
                <a:gd name="T50" fmla="*/ 2420 w 2467"/>
                <a:gd name="T51" fmla="*/ 214 h 2610"/>
                <a:gd name="T52" fmla="*/ 2455 w 2467"/>
                <a:gd name="T53" fmla="*/ 303 h 2610"/>
                <a:gd name="T54" fmla="*/ 2467 w 2467"/>
                <a:gd name="T55" fmla="*/ 403 h 2610"/>
                <a:gd name="T56" fmla="*/ 2465 w 2467"/>
                <a:gd name="T57" fmla="*/ 2258 h 2610"/>
                <a:gd name="T58" fmla="*/ 2440 w 2467"/>
                <a:gd name="T59" fmla="*/ 2353 h 2610"/>
                <a:gd name="T60" fmla="*/ 2394 w 2467"/>
                <a:gd name="T61" fmla="*/ 2438 h 2610"/>
                <a:gd name="T62" fmla="*/ 2331 w 2467"/>
                <a:gd name="T63" fmla="*/ 2509 h 2610"/>
                <a:gd name="T64" fmla="*/ 2252 w 2467"/>
                <a:gd name="T65" fmla="*/ 2563 h 2610"/>
                <a:gd name="T66" fmla="*/ 2162 w 2467"/>
                <a:gd name="T67" fmla="*/ 2599 h 2610"/>
                <a:gd name="T68" fmla="*/ 2063 w 2467"/>
                <a:gd name="T69" fmla="*/ 2610 h 2610"/>
                <a:gd name="T70" fmla="*/ 353 w 2467"/>
                <a:gd name="T71" fmla="*/ 2607 h 2610"/>
                <a:gd name="T72" fmla="*/ 258 w 2467"/>
                <a:gd name="T73" fmla="*/ 2583 h 2610"/>
                <a:gd name="T74" fmla="*/ 173 w 2467"/>
                <a:gd name="T75" fmla="*/ 2538 h 2610"/>
                <a:gd name="T76" fmla="*/ 102 w 2467"/>
                <a:gd name="T77" fmla="*/ 2474 h 2610"/>
                <a:gd name="T78" fmla="*/ 48 w 2467"/>
                <a:gd name="T79" fmla="*/ 2397 h 2610"/>
                <a:gd name="T80" fmla="*/ 12 w 2467"/>
                <a:gd name="T81" fmla="*/ 2306 h 2610"/>
                <a:gd name="T82" fmla="*/ 0 w 2467"/>
                <a:gd name="T83" fmla="*/ 2208 h 2610"/>
                <a:gd name="T84" fmla="*/ 3 w 2467"/>
                <a:gd name="T85" fmla="*/ 352 h 2610"/>
                <a:gd name="T86" fmla="*/ 27 w 2467"/>
                <a:gd name="T87" fmla="*/ 257 h 2610"/>
                <a:gd name="T88" fmla="*/ 73 w 2467"/>
                <a:gd name="T89" fmla="*/ 173 h 2610"/>
                <a:gd name="T90" fmla="*/ 135 w 2467"/>
                <a:gd name="T91" fmla="*/ 102 h 2610"/>
                <a:gd name="T92" fmla="*/ 215 w 2467"/>
                <a:gd name="T93" fmla="*/ 46 h 2610"/>
                <a:gd name="T94" fmla="*/ 304 w 2467"/>
                <a:gd name="T95" fmla="*/ 12 h 2610"/>
                <a:gd name="T96" fmla="*/ 404 w 2467"/>
                <a:gd name="T97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67" h="2610">
                  <a:moveTo>
                    <a:pt x="404" y="204"/>
                  </a:moveTo>
                  <a:lnTo>
                    <a:pt x="368" y="207"/>
                  </a:lnTo>
                  <a:lnTo>
                    <a:pt x="335" y="216"/>
                  </a:lnTo>
                  <a:lnTo>
                    <a:pt x="303" y="231"/>
                  </a:lnTo>
                  <a:lnTo>
                    <a:pt x="275" y="250"/>
                  </a:lnTo>
                  <a:lnTo>
                    <a:pt x="251" y="274"/>
                  </a:lnTo>
                  <a:lnTo>
                    <a:pt x="232" y="302"/>
                  </a:lnTo>
                  <a:lnTo>
                    <a:pt x="217" y="334"/>
                  </a:lnTo>
                  <a:lnTo>
                    <a:pt x="208" y="367"/>
                  </a:lnTo>
                  <a:lnTo>
                    <a:pt x="205" y="403"/>
                  </a:lnTo>
                  <a:lnTo>
                    <a:pt x="205" y="2208"/>
                  </a:lnTo>
                  <a:lnTo>
                    <a:pt x="208" y="2244"/>
                  </a:lnTo>
                  <a:lnTo>
                    <a:pt x="217" y="2277"/>
                  </a:lnTo>
                  <a:lnTo>
                    <a:pt x="232" y="2308"/>
                  </a:lnTo>
                  <a:lnTo>
                    <a:pt x="251" y="2335"/>
                  </a:lnTo>
                  <a:lnTo>
                    <a:pt x="275" y="2360"/>
                  </a:lnTo>
                  <a:lnTo>
                    <a:pt x="303" y="2380"/>
                  </a:lnTo>
                  <a:lnTo>
                    <a:pt x="335" y="2394"/>
                  </a:lnTo>
                  <a:lnTo>
                    <a:pt x="368" y="2403"/>
                  </a:lnTo>
                  <a:lnTo>
                    <a:pt x="404" y="2406"/>
                  </a:lnTo>
                  <a:lnTo>
                    <a:pt x="2063" y="2406"/>
                  </a:lnTo>
                  <a:lnTo>
                    <a:pt x="2098" y="2403"/>
                  </a:lnTo>
                  <a:lnTo>
                    <a:pt x="2132" y="2394"/>
                  </a:lnTo>
                  <a:lnTo>
                    <a:pt x="2163" y="2380"/>
                  </a:lnTo>
                  <a:lnTo>
                    <a:pt x="2192" y="2360"/>
                  </a:lnTo>
                  <a:lnTo>
                    <a:pt x="2215" y="2335"/>
                  </a:lnTo>
                  <a:lnTo>
                    <a:pt x="2235" y="2308"/>
                  </a:lnTo>
                  <a:lnTo>
                    <a:pt x="2250" y="2277"/>
                  </a:lnTo>
                  <a:lnTo>
                    <a:pt x="2259" y="2244"/>
                  </a:lnTo>
                  <a:lnTo>
                    <a:pt x="2262" y="2208"/>
                  </a:lnTo>
                  <a:lnTo>
                    <a:pt x="2262" y="403"/>
                  </a:lnTo>
                  <a:lnTo>
                    <a:pt x="2259" y="367"/>
                  </a:lnTo>
                  <a:lnTo>
                    <a:pt x="2250" y="334"/>
                  </a:lnTo>
                  <a:lnTo>
                    <a:pt x="2235" y="302"/>
                  </a:lnTo>
                  <a:lnTo>
                    <a:pt x="2215" y="274"/>
                  </a:lnTo>
                  <a:lnTo>
                    <a:pt x="2192" y="250"/>
                  </a:lnTo>
                  <a:lnTo>
                    <a:pt x="2163" y="231"/>
                  </a:lnTo>
                  <a:lnTo>
                    <a:pt x="2132" y="216"/>
                  </a:lnTo>
                  <a:lnTo>
                    <a:pt x="2098" y="207"/>
                  </a:lnTo>
                  <a:lnTo>
                    <a:pt x="2063" y="204"/>
                  </a:lnTo>
                  <a:lnTo>
                    <a:pt x="404" y="204"/>
                  </a:lnTo>
                  <a:close/>
                  <a:moveTo>
                    <a:pt x="404" y="0"/>
                  </a:moveTo>
                  <a:lnTo>
                    <a:pt x="2063" y="0"/>
                  </a:lnTo>
                  <a:lnTo>
                    <a:pt x="2114" y="3"/>
                  </a:lnTo>
                  <a:lnTo>
                    <a:pt x="2162" y="12"/>
                  </a:lnTo>
                  <a:lnTo>
                    <a:pt x="2209" y="27"/>
                  </a:lnTo>
                  <a:lnTo>
                    <a:pt x="2252" y="46"/>
                  </a:lnTo>
                  <a:lnTo>
                    <a:pt x="2293" y="72"/>
                  </a:lnTo>
                  <a:lnTo>
                    <a:pt x="2331" y="102"/>
                  </a:lnTo>
                  <a:lnTo>
                    <a:pt x="2365" y="135"/>
                  </a:lnTo>
                  <a:lnTo>
                    <a:pt x="2394" y="173"/>
                  </a:lnTo>
                  <a:lnTo>
                    <a:pt x="2420" y="214"/>
                  </a:lnTo>
                  <a:lnTo>
                    <a:pt x="2440" y="257"/>
                  </a:lnTo>
                  <a:lnTo>
                    <a:pt x="2455" y="303"/>
                  </a:lnTo>
                  <a:lnTo>
                    <a:pt x="2465" y="352"/>
                  </a:lnTo>
                  <a:lnTo>
                    <a:pt x="2467" y="403"/>
                  </a:lnTo>
                  <a:lnTo>
                    <a:pt x="2467" y="2208"/>
                  </a:lnTo>
                  <a:lnTo>
                    <a:pt x="2465" y="2258"/>
                  </a:lnTo>
                  <a:lnTo>
                    <a:pt x="2455" y="2306"/>
                  </a:lnTo>
                  <a:lnTo>
                    <a:pt x="2440" y="2353"/>
                  </a:lnTo>
                  <a:lnTo>
                    <a:pt x="2420" y="2397"/>
                  </a:lnTo>
                  <a:lnTo>
                    <a:pt x="2394" y="2438"/>
                  </a:lnTo>
                  <a:lnTo>
                    <a:pt x="2365" y="2474"/>
                  </a:lnTo>
                  <a:lnTo>
                    <a:pt x="2331" y="2509"/>
                  </a:lnTo>
                  <a:lnTo>
                    <a:pt x="2293" y="2538"/>
                  </a:lnTo>
                  <a:lnTo>
                    <a:pt x="2252" y="2563"/>
                  </a:lnTo>
                  <a:lnTo>
                    <a:pt x="2209" y="2583"/>
                  </a:lnTo>
                  <a:lnTo>
                    <a:pt x="2162" y="2599"/>
                  </a:lnTo>
                  <a:lnTo>
                    <a:pt x="2114" y="2607"/>
                  </a:lnTo>
                  <a:lnTo>
                    <a:pt x="2063" y="2610"/>
                  </a:lnTo>
                  <a:lnTo>
                    <a:pt x="404" y="2610"/>
                  </a:lnTo>
                  <a:lnTo>
                    <a:pt x="353" y="2607"/>
                  </a:lnTo>
                  <a:lnTo>
                    <a:pt x="304" y="2599"/>
                  </a:lnTo>
                  <a:lnTo>
                    <a:pt x="258" y="2583"/>
                  </a:lnTo>
                  <a:lnTo>
                    <a:pt x="215" y="2563"/>
                  </a:lnTo>
                  <a:lnTo>
                    <a:pt x="173" y="2538"/>
                  </a:lnTo>
                  <a:lnTo>
                    <a:pt x="135" y="2509"/>
                  </a:lnTo>
                  <a:lnTo>
                    <a:pt x="102" y="2474"/>
                  </a:lnTo>
                  <a:lnTo>
                    <a:pt x="73" y="2438"/>
                  </a:lnTo>
                  <a:lnTo>
                    <a:pt x="48" y="2397"/>
                  </a:lnTo>
                  <a:lnTo>
                    <a:pt x="27" y="2353"/>
                  </a:lnTo>
                  <a:lnTo>
                    <a:pt x="12" y="2306"/>
                  </a:lnTo>
                  <a:lnTo>
                    <a:pt x="3" y="2258"/>
                  </a:lnTo>
                  <a:lnTo>
                    <a:pt x="0" y="2208"/>
                  </a:lnTo>
                  <a:lnTo>
                    <a:pt x="0" y="403"/>
                  </a:lnTo>
                  <a:lnTo>
                    <a:pt x="3" y="352"/>
                  </a:lnTo>
                  <a:lnTo>
                    <a:pt x="12" y="303"/>
                  </a:lnTo>
                  <a:lnTo>
                    <a:pt x="27" y="257"/>
                  </a:lnTo>
                  <a:lnTo>
                    <a:pt x="48" y="214"/>
                  </a:lnTo>
                  <a:lnTo>
                    <a:pt x="73" y="173"/>
                  </a:lnTo>
                  <a:lnTo>
                    <a:pt x="102" y="135"/>
                  </a:lnTo>
                  <a:lnTo>
                    <a:pt x="135" y="102"/>
                  </a:lnTo>
                  <a:lnTo>
                    <a:pt x="173" y="72"/>
                  </a:lnTo>
                  <a:lnTo>
                    <a:pt x="215" y="46"/>
                  </a:lnTo>
                  <a:lnTo>
                    <a:pt x="258" y="27"/>
                  </a:lnTo>
                  <a:lnTo>
                    <a:pt x="304" y="12"/>
                  </a:lnTo>
                  <a:lnTo>
                    <a:pt x="353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07"/>
            <p:cNvSpPr>
              <a:spLocks/>
            </p:cNvSpPr>
            <p:nvPr/>
          </p:nvSpPr>
          <p:spPr bwMode="auto">
            <a:xfrm>
              <a:off x="2679700" y="2130425"/>
              <a:ext cx="71437" cy="31750"/>
            </a:xfrm>
            <a:custGeom>
              <a:avLst/>
              <a:gdLst>
                <a:gd name="T0" fmla="*/ 103 w 447"/>
                <a:gd name="T1" fmla="*/ 0 h 204"/>
                <a:gd name="T2" fmla="*/ 345 w 447"/>
                <a:gd name="T3" fmla="*/ 0 h 204"/>
                <a:gd name="T4" fmla="*/ 368 w 447"/>
                <a:gd name="T5" fmla="*/ 3 h 204"/>
                <a:gd name="T6" fmla="*/ 390 w 447"/>
                <a:gd name="T7" fmla="*/ 11 h 204"/>
                <a:gd name="T8" fmla="*/ 409 w 447"/>
                <a:gd name="T9" fmla="*/ 23 h 204"/>
                <a:gd name="T10" fmla="*/ 424 w 447"/>
                <a:gd name="T11" fmla="*/ 38 h 204"/>
                <a:gd name="T12" fmla="*/ 437 w 447"/>
                <a:gd name="T13" fmla="*/ 57 h 204"/>
                <a:gd name="T14" fmla="*/ 445 w 447"/>
                <a:gd name="T15" fmla="*/ 79 h 204"/>
                <a:gd name="T16" fmla="*/ 447 w 447"/>
                <a:gd name="T17" fmla="*/ 103 h 204"/>
                <a:gd name="T18" fmla="*/ 445 w 447"/>
                <a:gd name="T19" fmla="*/ 125 h 204"/>
                <a:gd name="T20" fmla="*/ 437 w 447"/>
                <a:gd name="T21" fmla="*/ 147 h 204"/>
                <a:gd name="T22" fmla="*/ 424 w 447"/>
                <a:gd name="T23" fmla="*/ 166 h 204"/>
                <a:gd name="T24" fmla="*/ 409 w 447"/>
                <a:gd name="T25" fmla="*/ 181 h 204"/>
                <a:gd name="T26" fmla="*/ 390 w 447"/>
                <a:gd name="T27" fmla="*/ 193 h 204"/>
                <a:gd name="T28" fmla="*/ 368 w 447"/>
                <a:gd name="T29" fmla="*/ 202 h 204"/>
                <a:gd name="T30" fmla="*/ 345 w 447"/>
                <a:gd name="T31" fmla="*/ 204 h 204"/>
                <a:gd name="T32" fmla="*/ 103 w 447"/>
                <a:gd name="T33" fmla="*/ 204 h 204"/>
                <a:gd name="T34" fmla="*/ 79 w 447"/>
                <a:gd name="T35" fmla="*/ 202 h 204"/>
                <a:gd name="T36" fmla="*/ 57 w 447"/>
                <a:gd name="T37" fmla="*/ 193 h 204"/>
                <a:gd name="T38" fmla="*/ 39 w 447"/>
                <a:gd name="T39" fmla="*/ 181 h 204"/>
                <a:gd name="T40" fmla="*/ 23 w 447"/>
                <a:gd name="T41" fmla="*/ 166 h 204"/>
                <a:gd name="T42" fmla="*/ 11 w 447"/>
                <a:gd name="T43" fmla="*/ 147 h 204"/>
                <a:gd name="T44" fmla="*/ 3 w 447"/>
                <a:gd name="T45" fmla="*/ 125 h 204"/>
                <a:gd name="T46" fmla="*/ 0 w 447"/>
                <a:gd name="T47" fmla="*/ 103 h 204"/>
                <a:gd name="T48" fmla="*/ 3 w 447"/>
                <a:gd name="T49" fmla="*/ 79 h 204"/>
                <a:gd name="T50" fmla="*/ 11 w 447"/>
                <a:gd name="T51" fmla="*/ 57 h 204"/>
                <a:gd name="T52" fmla="*/ 23 w 447"/>
                <a:gd name="T53" fmla="*/ 38 h 204"/>
                <a:gd name="T54" fmla="*/ 39 w 447"/>
                <a:gd name="T55" fmla="*/ 23 h 204"/>
                <a:gd name="T56" fmla="*/ 57 w 447"/>
                <a:gd name="T57" fmla="*/ 11 h 204"/>
                <a:gd name="T58" fmla="*/ 79 w 447"/>
                <a:gd name="T59" fmla="*/ 3 h 204"/>
                <a:gd name="T60" fmla="*/ 103 w 447"/>
                <a:gd name="T6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7" h="204">
                  <a:moveTo>
                    <a:pt x="103" y="0"/>
                  </a:moveTo>
                  <a:lnTo>
                    <a:pt x="345" y="0"/>
                  </a:lnTo>
                  <a:lnTo>
                    <a:pt x="368" y="3"/>
                  </a:lnTo>
                  <a:lnTo>
                    <a:pt x="390" y="11"/>
                  </a:lnTo>
                  <a:lnTo>
                    <a:pt x="409" y="23"/>
                  </a:lnTo>
                  <a:lnTo>
                    <a:pt x="424" y="38"/>
                  </a:lnTo>
                  <a:lnTo>
                    <a:pt x="437" y="57"/>
                  </a:lnTo>
                  <a:lnTo>
                    <a:pt x="445" y="79"/>
                  </a:lnTo>
                  <a:lnTo>
                    <a:pt x="447" y="103"/>
                  </a:lnTo>
                  <a:lnTo>
                    <a:pt x="445" y="125"/>
                  </a:lnTo>
                  <a:lnTo>
                    <a:pt x="437" y="147"/>
                  </a:lnTo>
                  <a:lnTo>
                    <a:pt x="424" y="166"/>
                  </a:lnTo>
                  <a:lnTo>
                    <a:pt x="409" y="181"/>
                  </a:lnTo>
                  <a:lnTo>
                    <a:pt x="390" y="193"/>
                  </a:lnTo>
                  <a:lnTo>
                    <a:pt x="368" y="202"/>
                  </a:lnTo>
                  <a:lnTo>
                    <a:pt x="345" y="204"/>
                  </a:lnTo>
                  <a:lnTo>
                    <a:pt x="103" y="204"/>
                  </a:lnTo>
                  <a:lnTo>
                    <a:pt x="79" y="202"/>
                  </a:lnTo>
                  <a:lnTo>
                    <a:pt x="57" y="193"/>
                  </a:lnTo>
                  <a:lnTo>
                    <a:pt x="39" y="181"/>
                  </a:lnTo>
                  <a:lnTo>
                    <a:pt x="23" y="166"/>
                  </a:lnTo>
                  <a:lnTo>
                    <a:pt x="11" y="147"/>
                  </a:lnTo>
                  <a:lnTo>
                    <a:pt x="3" y="125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1" y="57"/>
                  </a:lnTo>
                  <a:lnTo>
                    <a:pt x="23" y="38"/>
                  </a:lnTo>
                  <a:lnTo>
                    <a:pt x="39" y="23"/>
                  </a:lnTo>
                  <a:lnTo>
                    <a:pt x="57" y="11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08"/>
            <p:cNvSpPr>
              <a:spLocks/>
            </p:cNvSpPr>
            <p:nvPr/>
          </p:nvSpPr>
          <p:spPr bwMode="auto">
            <a:xfrm>
              <a:off x="2882900" y="2130425"/>
              <a:ext cx="69850" cy="31750"/>
            </a:xfrm>
            <a:custGeom>
              <a:avLst/>
              <a:gdLst>
                <a:gd name="T0" fmla="*/ 103 w 447"/>
                <a:gd name="T1" fmla="*/ 0 h 204"/>
                <a:gd name="T2" fmla="*/ 344 w 447"/>
                <a:gd name="T3" fmla="*/ 0 h 204"/>
                <a:gd name="T4" fmla="*/ 368 w 447"/>
                <a:gd name="T5" fmla="*/ 3 h 204"/>
                <a:gd name="T6" fmla="*/ 390 w 447"/>
                <a:gd name="T7" fmla="*/ 11 h 204"/>
                <a:gd name="T8" fmla="*/ 408 w 447"/>
                <a:gd name="T9" fmla="*/ 23 h 204"/>
                <a:gd name="T10" fmla="*/ 424 w 447"/>
                <a:gd name="T11" fmla="*/ 38 h 204"/>
                <a:gd name="T12" fmla="*/ 436 w 447"/>
                <a:gd name="T13" fmla="*/ 57 h 204"/>
                <a:gd name="T14" fmla="*/ 444 w 447"/>
                <a:gd name="T15" fmla="*/ 79 h 204"/>
                <a:gd name="T16" fmla="*/ 447 w 447"/>
                <a:gd name="T17" fmla="*/ 103 h 204"/>
                <a:gd name="T18" fmla="*/ 444 w 447"/>
                <a:gd name="T19" fmla="*/ 125 h 204"/>
                <a:gd name="T20" fmla="*/ 436 w 447"/>
                <a:gd name="T21" fmla="*/ 147 h 204"/>
                <a:gd name="T22" fmla="*/ 424 w 447"/>
                <a:gd name="T23" fmla="*/ 166 h 204"/>
                <a:gd name="T24" fmla="*/ 408 w 447"/>
                <a:gd name="T25" fmla="*/ 181 h 204"/>
                <a:gd name="T26" fmla="*/ 390 w 447"/>
                <a:gd name="T27" fmla="*/ 193 h 204"/>
                <a:gd name="T28" fmla="*/ 368 w 447"/>
                <a:gd name="T29" fmla="*/ 202 h 204"/>
                <a:gd name="T30" fmla="*/ 344 w 447"/>
                <a:gd name="T31" fmla="*/ 204 h 204"/>
                <a:gd name="T32" fmla="*/ 103 w 447"/>
                <a:gd name="T33" fmla="*/ 204 h 204"/>
                <a:gd name="T34" fmla="*/ 79 w 447"/>
                <a:gd name="T35" fmla="*/ 202 h 204"/>
                <a:gd name="T36" fmla="*/ 57 w 447"/>
                <a:gd name="T37" fmla="*/ 193 h 204"/>
                <a:gd name="T38" fmla="*/ 39 w 447"/>
                <a:gd name="T39" fmla="*/ 181 h 204"/>
                <a:gd name="T40" fmla="*/ 22 w 447"/>
                <a:gd name="T41" fmla="*/ 166 h 204"/>
                <a:gd name="T42" fmla="*/ 10 w 447"/>
                <a:gd name="T43" fmla="*/ 147 h 204"/>
                <a:gd name="T44" fmla="*/ 3 w 447"/>
                <a:gd name="T45" fmla="*/ 125 h 204"/>
                <a:gd name="T46" fmla="*/ 0 w 447"/>
                <a:gd name="T47" fmla="*/ 103 h 204"/>
                <a:gd name="T48" fmla="*/ 3 w 447"/>
                <a:gd name="T49" fmla="*/ 79 h 204"/>
                <a:gd name="T50" fmla="*/ 10 w 447"/>
                <a:gd name="T51" fmla="*/ 57 h 204"/>
                <a:gd name="T52" fmla="*/ 22 w 447"/>
                <a:gd name="T53" fmla="*/ 38 h 204"/>
                <a:gd name="T54" fmla="*/ 39 w 447"/>
                <a:gd name="T55" fmla="*/ 23 h 204"/>
                <a:gd name="T56" fmla="*/ 57 w 447"/>
                <a:gd name="T57" fmla="*/ 11 h 204"/>
                <a:gd name="T58" fmla="*/ 79 w 447"/>
                <a:gd name="T59" fmla="*/ 3 h 204"/>
                <a:gd name="T60" fmla="*/ 103 w 447"/>
                <a:gd name="T6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7" h="204">
                  <a:moveTo>
                    <a:pt x="103" y="0"/>
                  </a:moveTo>
                  <a:lnTo>
                    <a:pt x="344" y="0"/>
                  </a:lnTo>
                  <a:lnTo>
                    <a:pt x="368" y="3"/>
                  </a:lnTo>
                  <a:lnTo>
                    <a:pt x="390" y="11"/>
                  </a:lnTo>
                  <a:lnTo>
                    <a:pt x="408" y="23"/>
                  </a:lnTo>
                  <a:lnTo>
                    <a:pt x="424" y="38"/>
                  </a:lnTo>
                  <a:lnTo>
                    <a:pt x="436" y="57"/>
                  </a:lnTo>
                  <a:lnTo>
                    <a:pt x="444" y="79"/>
                  </a:lnTo>
                  <a:lnTo>
                    <a:pt x="447" y="103"/>
                  </a:lnTo>
                  <a:lnTo>
                    <a:pt x="444" y="125"/>
                  </a:lnTo>
                  <a:lnTo>
                    <a:pt x="436" y="147"/>
                  </a:lnTo>
                  <a:lnTo>
                    <a:pt x="424" y="166"/>
                  </a:lnTo>
                  <a:lnTo>
                    <a:pt x="408" y="181"/>
                  </a:lnTo>
                  <a:lnTo>
                    <a:pt x="390" y="193"/>
                  </a:lnTo>
                  <a:lnTo>
                    <a:pt x="368" y="202"/>
                  </a:lnTo>
                  <a:lnTo>
                    <a:pt x="344" y="204"/>
                  </a:lnTo>
                  <a:lnTo>
                    <a:pt x="103" y="204"/>
                  </a:lnTo>
                  <a:lnTo>
                    <a:pt x="79" y="202"/>
                  </a:lnTo>
                  <a:lnTo>
                    <a:pt x="57" y="193"/>
                  </a:lnTo>
                  <a:lnTo>
                    <a:pt x="39" y="181"/>
                  </a:lnTo>
                  <a:lnTo>
                    <a:pt x="22" y="166"/>
                  </a:lnTo>
                  <a:lnTo>
                    <a:pt x="10" y="147"/>
                  </a:lnTo>
                  <a:lnTo>
                    <a:pt x="3" y="125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9" y="23"/>
                  </a:lnTo>
                  <a:lnTo>
                    <a:pt x="57" y="11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10"/>
            <p:cNvSpPr>
              <a:spLocks noEditPoints="1"/>
            </p:cNvSpPr>
            <p:nvPr/>
          </p:nvSpPr>
          <p:spPr bwMode="auto">
            <a:xfrm>
              <a:off x="2668588" y="1911350"/>
              <a:ext cx="96837" cy="182563"/>
            </a:xfrm>
            <a:custGeom>
              <a:avLst/>
              <a:gdLst>
                <a:gd name="T0" fmla="*/ 308 w 615"/>
                <a:gd name="T1" fmla="*/ 204 h 1143"/>
                <a:gd name="T2" fmla="*/ 284 w 615"/>
                <a:gd name="T3" fmla="*/ 207 h 1143"/>
                <a:gd name="T4" fmla="*/ 262 w 615"/>
                <a:gd name="T5" fmla="*/ 215 h 1143"/>
                <a:gd name="T6" fmla="*/ 244 w 615"/>
                <a:gd name="T7" fmla="*/ 227 h 1143"/>
                <a:gd name="T8" fmla="*/ 228 w 615"/>
                <a:gd name="T9" fmla="*/ 243 h 1143"/>
                <a:gd name="T10" fmla="*/ 216 w 615"/>
                <a:gd name="T11" fmla="*/ 261 h 1143"/>
                <a:gd name="T12" fmla="*/ 208 w 615"/>
                <a:gd name="T13" fmla="*/ 283 h 1143"/>
                <a:gd name="T14" fmla="*/ 205 w 615"/>
                <a:gd name="T15" fmla="*/ 307 h 1143"/>
                <a:gd name="T16" fmla="*/ 205 w 615"/>
                <a:gd name="T17" fmla="*/ 939 h 1143"/>
                <a:gd name="T18" fmla="*/ 411 w 615"/>
                <a:gd name="T19" fmla="*/ 939 h 1143"/>
                <a:gd name="T20" fmla="*/ 411 w 615"/>
                <a:gd name="T21" fmla="*/ 307 h 1143"/>
                <a:gd name="T22" fmla="*/ 407 w 615"/>
                <a:gd name="T23" fmla="*/ 283 h 1143"/>
                <a:gd name="T24" fmla="*/ 400 w 615"/>
                <a:gd name="T25" fmla="*/ 261 h 1143"/>
                <a:gd name="T26" fmla="*/ 388 w 615"/>
                <a:gd name="T27" fmla="*/ 243 h 1143"/>
                <a:gd name="T28" fmla="*/ 372 w 615"/>
                <a:gd name="T29" fmla="*/ 227 h 1143"/>
                <a:gd name="T30" fmla="*/ 353 w 615"/>
                <a:gd name="T31" fmla="*/ 215 h 1143"/>
                <a:gd name="T32" fmla="*/ 332 w 615"/>
                <a:gd name="T33" fmla="*/ 207 h 1143"/>
                <a:gd name="T34" fmla="*/ 308 w 615"/>
                <a:gd name="T35" fmla="*/ 204 h 1143"/>
                <a:gd name="T36" fmla="*/ 308 w 615"/>
                <a:gd name="T37" fmla="*/ 0 h 1143"/>
                <a:gd name="T38" fmla="*/ 353 w 615"/>
                <a:gd name="T39" fmla="*/ 3 h 1143"/>
                <a:gd name="T40" fmla="*/ 397 w 615"/>
                <a:gd name="T41" fmla="*/ 13 h 1143"/>
                <a:gd name="T42" fmla="*/ 437 w 615"/>
                <a:gd name="T43" fmla="*/ 29 h 1143"/>
                <a:gd name="T44" fmla="*/ 475 w 615"/>
                <a:gd name="T45" fmla="*/ 50 h 1143"/>
                <a:gd name="T46" fmla="*/ 509 w 615"/>
                <a:gd name="T47" fmla="*/ 76 h 1143"/>
                <a:gd name="T48" fmla="*/ 540 w 615"/>
                <a:gd name="T49" fmla="*/ 106 h 1143"/>
                <a:gd name="T50" fmla="*/ 566 w 615"/>
                <a:gd name="T51" fmla="*/ 139 h 1143"/>
                <a:gd name="T52" fmla="*/ 586 w 615"/>
                <a:gd name="T53" fmla="*/ 177 h 1143"/>
                <a:gd name="T54" fmla="*/ 601 w 615"/>
                <a:gd name="T55" fmla="*/ 218 h 1143"/>
                <a:gd name="T56" fmla="*/ 611 w 615"/>
                <a:gd name="T57" fmla="*/ 261 h 1143"/>
                <a:gd name="T58" fmla="*/ 615 w 615"/>
                <a:gd name="T59" fmla="*/ 307 h 1143"/>
                <a:gd name="T60" fmla="*/ 615 w 615"/>
                <a:gd name="T61" fmla="*/ 1041 h 1143"/>
                <a:gd name="T62" fmla="*/ 612 w 615"/>
                <a:gd name="T63" fmla="*/ 1064 h 1143"/>
                <a:gd name="T64" fmla="*/ 605 w 615"/>
                <a:gd name="T65" fmla="*/ 1086 h 1143"/>
                <a:gd name="T66" fmla="*/ 593 w 615"/>
                <a:gd name="T67" fmla="*/ 1104 h 1143"/>
                <a:gd name="T68" fmla="*/ 576 w 615"/>
                <a:gd name="T69" fmla="*/ 1120 h 1143"/>
                <a:gd name="T70" fmla="*/ 558 w 615"/>
                <a:gd name="T71" fmla="*/ 1132 h 1143"/>
                <a:gd name="T72" fmla="*/ 536 w 615"/>
                <a:gd name="T73" fmla="*/ 1140 h 1143"/>
                <a:gd name="T74" fmla="*/ 512 w 615"/>
                <a:gd name="T75" fmla="*/ 1143 h 1143"/>
                <a:gd name="T76" fmla="*/ 103 w 615"/>
                <a:gd name="T77" fmla="*/ 1143 h 1143"/>
                <a:gd name="T78" fmla="*/ 79 w 615"/>
                <a:gd name="T79" fmla="*/ 1140 h 1143"/>
                <a:gd name="T80" fmla="*/ 57 w 615"/>
                <a:gd name="T81" fmla="*/ 1132 h 1143"/>
                <a:gd name="T82" fmla="*/ 39 w 615"/>
                <a:gd name="T83" fmla="*/ 1120 h 1143"/>
                <a:gd name="T84" fmla="*/ 23 w 615"/>
                <a:gd name="T85" fmla="*/ 1104 h 1143"/>
                <a:gd name="T86" fmla="*/ 11 w 615"/>
                <a:gd name="T87" fmla="*/ 1086 h 1143"/>
                <a:gd name="T88" fmla="*/ 3 w 615"/>
                <a:gd name="T89" fmla="*/ 1064 h 1143"/>
                <a:gd name="T90" fmla="*/ 0 w 615"/>
                <a:gd name="T91" fmla="*/ 1041 h 1143"/>
                <a:gd name="T92" fmla="*/ 0 w 615"/>
                <a:gd name="T93" fmla="*/ 307 h 1143"/>
                <a:gd name="T94" fmla="*/ 4 w 615"/>
                <a:gd name="T95" fmla="*/ 261 h 1143"/>
                <a:gd name="T96" fmla="*/ 14 w 615"/>
                <a:gd name="T97" fmla="*/ 218 h 1143"/>
                <a:gd name="T98" fmla="*/ 29 w 615"/>
                <a:gd name="T99" fmla="*/ 177 h 1143"/>
                <a:gd name="T100" fmla="*/ 50 w 615"/>
                <a:gd name="T101" fmla="*/ 139 h 1143"/>
                <a:gd name="T102" fmla="*/ 76 w 615"/>
                <a:gd name="T103" fmla="*/ 106 h 1143"/>
                <a:gd name="T104" fmla="*/ 106 w 615"/>
                <a:gd name="T105" fmla="*/ 76 h 1143"/>
                <a:gd name="T106" fmla="*/ 141 w 615"/>
                <a:gd name="T107" fmla="*/ 50 h 1143"/>
                <a:gd name="T108" fmla="*/ 179 w 615"/>
                <a:gd name="T109" fmla="*/ 29 h 1143"/>
                <a:gd name="T110" fmla="*/ 219 w 615"/>
                <a:gd name="T111" fmla="*/ 13 h 1143"/>
                <a:gd name="T112" fmla="*/ 262 w 615"/>
                <a:gd name="T113" fmla="*/ 3 h 1143"/>
                <a:gd name="T114" fmla="*/ 308 w 615"/>
                <a:gd name="T115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15" h="1143">
                  <a:moveTo>
                    <a:pt x="308" y="204"/>
                  </a:moveTo>
                  <a:lnTo>
                    <a:pt x="284" y="207"/>
                  </a:lnTo>
                  <a:lnTo>
                    <a:pt x="262" y="215"/>
                  </a:lnTo>
                  <a:lnTo>
                    <a:pt x="244" y="227"/>
                  </a:lnTo>
                  <a:lnTo>
                    <a:pt x="228" y="243"/>
                  </a:lnTo>
                  <a:lnTo>
                    <a:pt x="216" y="261"/>
                  </a:lnTo>
                  <a:lnTo>
                    <a:pt x="208" y="283"/>
                  </a:lnTo>
                  <a:lnTo>
                    <a:pt x="205" y="307"/>
                  </a:lnTo>
                  <a:lnTo>
                    <a:pt x="205" y="939"/>
                  </a:lnTo>
                  <a:lnTo>
                    <a:pt x="411" y="939"/>
                  </a:lnTo>
                  <a:lnTo>
                    <a:pt x="411" y="307"/>
                  </a:lnTo>
                  <a:lnTo>
                    <a:pt x="407" y="283"/>
                  </a:lnTo>
                  <a:lnTo>
                    <a:pt x="400" y="261"/>
                  </a:lnTo>
                  <a:lnTo>
                    <a:pt x="388" y="243"/>
                  </a:lnTo>
                  <a:lnTo>
                    <a:pt x="372" y="227"/>
                  </a:lnTo>
                  <a:lnTo>
                    <a:pt x="353" y="215"/>
                  </a:lnTo>
                  <a:lnTo>
                    <a:pt x="332" y="207"/>
                  </a:lnTo>
                  <a:lnTo>
                    <a:pt x="308" y="204"/>
                  </a:lnTo>
                  <a:close/>
                  <a:moveTo>
                    <a:pt x="308" y="0"/>
                  </a:moveTo>
                  <a:lnTo>
                    <a:pt x="353" y="3"/>
                  </a:lnTo>
                  <a:lnTo>
                    <a:pt x="397" y="13"/>
                  </a:lnTo>
                  <a:lnTo>
                    <a:pt x="437" y="29"/>
                  </a:lnTo>
                  <a:lnTo>
                    <a:pt x="475" y="50"/>
                  </a:lnTo>
                  <a:lnTo>
                    <a:pt x="509" y="76"/>
                  </a:lnTo>
                  <a:lnTo>
                    <a:pt x="540" y="106"/>
                  </a:lnTo>
                  <a:lnTo>
                    <a:pt x="566" y="139"/>
                  </a:lnTo>
                  <a:lnTo>
                    <a:pt x="586" y="177"/>
                  </a:lnTo>
                  <a:lnTo>
                    <a:pt x="601" y="218"/>
                  </a:lnTo>
                  <a:lnTo>
                    <a:pt x="611" y="261"/>
                  </a:lnTo>
                  <a:lnTo>
                    <a:pt x="615" y="307"/>
                  </a:lnTo>
                  <a:lnTo>
                    <a:pt x="615" y="1041"/>
                  </a:lnTo>
                  <a:lnTo>
                    <a:pt x="612" y="1064"/>
                  </a:lnTo>
                  <a:lnTo>
                    <a:pt x="605" y="1086"/>
                  </a:lnTo>
                  <a:lnTo>
                    <a:pt x="593" y="1104"/>
                  </a:lnTo>
                  <a:lnTo>
                    <a:pt x="576" y="1120"/>
                  </a:lnTo>
                  <a:lnTo>
                    <a:pt x="558" y="1132"/>
                  </a:lnTo>
                  <a:lnTo>
                    <a:pt x="536" y="1140"/>
                  </a:lnTo>
                  <a:lnTo>
                    <a:pt x="512" y="1143"/>
                  </a:lnTo>
                  <a:lnTo>
                    <a:pt x="103" y="1143"/>
                  </a:lnTo>
                  <a:lnTo>
                    <a:pt x="79" y="1140"/>
                  </a:lnTo>
                  <a:lnTo>
                    <a:pt x="57" y="1132"/>
                  </a:lnTo>
                  <a:lnTo>
                    <a:pt x="39" y="1120"/>
                  </a:lnTo>
                  <a:lnTo>
                    <a:pt x="23" y="1104"/>
                  </a:lnTo>
                  <a:lnTo>
                    <a:pt x="11" y="1086"/>
                  </a:lnTo>
                  <a:lnTo>
                    <a:pt x="3" y="1064"/>
                  </a:lnTo>
                  <a:lnTo>
                    <a:pt x="0" y="1041"/>
                  </a:lnTo>
                  <a:lnTo>
                    <a:pt x="0" y="307"/>
                  </a:lnTo>
                  <a:lnTo>
                    <a:pt x="4" y="261"/>
                  </a:lnTo>
                  <a:lnTo>
                    <a:pt x="14" y="218"/>
                  </a:lnTo>
                  <a:lnTo>
                    <a:pt x="29" y="177"/>
                  </a:lnTo>
                  <a:lnTo>
                    <a:pt x="50" y="139"/>
                  </a:lnTo>
                  <a:lnTo>
                    <a:pt x="76" y="106"/>
                  </a:lnTo>
                  <a:lnTo>
                    <a:pt x="106" y="76"/>
                  </a:lnTo>
                  <a:lnTo>
                    <a:pt x="141" y="50"/>
                  </a:lnTo>
                  <a:lnTo>
                    <a:pt x="179" y="29"/>
                  </a:lnTo>
                  <a:lnTo>
                    <a:pt x="219" y="13"/>
                  </a:lnTo>
                  <a:lnTo>
                    <a:pt x="262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1599870" y="1969464"/>
            <a:ext cx="563563" cy="449263"/>
            <a:chOff x="1600200" y="1968500"/>
            <a:chExt cx="563563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0" name="Freeform 115"/>
            <p:cNvSpPr>
              <a:spLocks/>
            </p:cNvSpPr>
            <p:nvPr/>
          </p:nvSpPr>
          <p:spPr bwMode="auto">
            <a:xfrm>
              <a:off x="1652588" y="2160588"/>
              <a:ext cx="458788" cy="149225"/>
            </a:xfrm>
            <a:custGeom>
              <a:avLst/>
              <a:gdLst>
                <a:gd name="T0" fmla="*/ 437 w 2891"/>
                <a:gd name="T1" fmla="*/ 0 h 1034"/>
                <a:gd name="T2" fmla="*/ 2454 w 2891"/>
                <a:gd name="T3" fmla="*/ 0 h 1034"/>
                <a:gd name="T4" fmla="*/ 2509 w 2891"/>
                <a:gd name="T5" fmla="*/ 3 h 1034"/>
                <a:gd name="T6" fmla="*/ 2561 w 2891"/>
                <a:gd name="T7" fmla="*/ 13 h 1034"/>
                <a:gd name="T8" fmla="*/ 2612 w 2891"/>
                <a:gd name="T9" fmla="*/ 29 h 1034"/>
                <a:gd name="T10" fmla="*/ 2659 w 2891"/>
                <a:gd name="T11" fmla="*/ 51 h 1034"/>
                <a:gd name="T12" fmla="*/ 2703 w 2891"/>
                <a:gd name="T13" fmla="*/ 78 h 1034"/>
                <a:gd name="T14" fmla="*/ 2743 w 2891"/>
                <a:gd name="T15" fmla="*/ 110 h 1034"/>
                <a:gd name="T16" fmla="*/ 2780 w 2891"/>
                <a:gd name="T17" fmla="*/ 147 h 1034"/>
                <a:gd name="T18" fmla="*/ 2812 w 2891"/>
                <a:gd name="T19" fmla="*/ 188 h 1034"/>
                <a:gd name="T20" fmla="*/ 2839 w 2891"/>
                <a:gd name="T21" fmla="*/ 232 h 1034"/>
                <a:gd name="T22" fmla="*/ 2861 w 2891"/>
                <a:gd name="T23" fmla="*/ 280 h 1034"/>
                <a:gd name="T24" fmla="*/ 2877 w 2891"/>
                <a:gd name="T25" fmla="*/ 329 h 1034"/>
                <a:gd name="T26" fmla="*/ 2887 w 2891"/>
                <a:gd name="T27" fmla="*/ 382 h 1034"/>
                <a:gd name="T28" fmla="*/ 2891 w 2891"/>
                <a:gd name="T29" fmla="*/ 437 h 1034"/>
                <a:gd name="T30" fmla="*/ 2891 w 2891"/>
                <a:gd name="T31" fmla="*/ 1034 h 1034"/>
                <a:gd name="T32" fmla="*/ 2705 w 2891"/>
                <a:gd name="T33" fmla="*/ 1034 h 1034"/>
                <a:gd name="T34" fmla="*/ 2705 w 2891"/>
                <a:gd name="T35" fmla="*/ 437 h 1034"/>
                <a:gd name="T36" fmla="*/ 2701 w 2891"/>
                <a:gd name="T37" fmla="*/ 396 h 1034"/>
                <a:gd name="T38" fmla="*/ 2692 w 2891"/>
                <a:gd name="T39" fmla="*/ 359 h 1034"/>
                <a:gd name="T40" fmla="*/ 2677 w 2891"/>
                <a:gd name="T41" fmla="*/ 322 h 1034"/>
                <a:gd name="T42" fmla="*/ 2656 w 2891"/>
                <a:gd name="T43" fmla="*/ 289 h 1034"/>
                <a:gd name="T44" fmla="*/ 2631 w 2891"/>
                <a:gd name="T45" fmla="*/ 259 h 1034"/>
                <a:gd name="T46" fmla="*/ 2602 w 2891"/>
                <a:gd name="T47" fmla="*/ 234 h 1034"/>
                <a:gd name="T48" fmla="*/ 2569 w 2891"/>
                <a:gd name="T49" fmla="*/ 214 h 1034"/>
                <a:gd name="T50" fmla="*/ 2534 w 2891"/>
                <a:gd name="T51" fmla="*/ 199 h 1034"/>
                <a:gd name="T52" fmla="*/ 2495 w 2891"/>
                <a:gd name="T53" fmla="*/ 189 h 1034"/>
                <a:gd name="T54" fmla="*/ 2454 w 2891"/>
                <a:gd name="T55" fmla="*/ 186 h 1034"/>
                <a:gd name="T56" fmla="*/ 437 w 2891"/>
                <a:gd name="T57" fmla="*/ 186 h 1034"/>
                <a:gd name="T58" fmla="*/ 396 w 2891"/>
                <a:gd name="T59" fmla="*/ 189 h 1034"/>
                <a:gd name="T60" fmla="*/ 357 w 2891"/>
                <a:gd name="T61" fmla="*/ 199 h 1034"/>
                <a:gd name="T62" fmla="*/ 322 w 2891"/>
                <a:gd name="T63" fmla="*/ 214 h 1034"/>
                <a:gd name="T64" fmla="*/ 288 w 2891"/>
                <a:gd name="T65" fmla="*/ 234 h 1034"/>
                <a:gd name="T66" fmla="*/ 259 w 2891"/>
                <a:gd name="T67" fmla="*/ 259 h 1034"/>
                <a:gd name="T68" fmla="*/ 234 w 2891"/>
                <a:gd name="T69" fmla="*/ 289 h 1034"/>
                <a:gd name="T70" fmla="*/ 214 w 2891"/>
                <a:gd name="T71" fmla="*/ 322 h 1034"/>
                <a:gd name="T72" fmla="*/ 198 w 2891"/>
                <a:gd name="T73" fmla="*/ 359 h 1034"/>
                <a:gd name="T74" fmla="*/ 189 w 2891"/>
                <a:gd name="T75" fmla="*/ 396 h 1034"/>
                <a:gd name="T76" fmla="*/ 185 w 2891"/>
                <a:gd name="T77" fmla="*/ 437 h 1034"/>
                <a:gd name="T78" fmla="*/ 185 w 2891"/>
                <a:gd name="T79" fmla="*/ 1034 h 1034"/>
                <a:gd name="T80" fmla="*/ 0 w 2891"/>
                <a:gd name="T81" fmla="*/ 1034 h 1034"/>
                <a:gd name="T82" fmla="*/ 0 w 2891"/>
                <a:gd name="T83" fmla="*/ 437 h 1034"/>
                <a:gd name="T84" fmla="*/ 3 w 2891"/>
                <a:gd name="T85" fmla="*/ 382 h 1034"/>
                <a:gd name="T86" fmla="*/ 13 w 2891"/>
                <a:gd name="T87" fmla="*/ 329 h 1034"/>
                <a:gd name="T88" fmla="*/ 29 w 2891"/>
                <a:gd name="T89" fmla="*/ 280 h 1034"/>
                <a:gd name="T90" fmla="*/ 52 w 2891"/>
                <a:gd name="T91" fmla="*/ 232 h 1034"/>
                <a:gd name="T92" fmla="*/ 79 w 2891"/>
                <a:gd name="T93" fmla="*/ 188 h 1034"/>
                <a:gd name="T94" fmla="*/ 111 w 2891"/>
                <a:gd name="T95" fmla="*/ 147 h 1034"/>
                <a:gd name="T96" fmla="*/ 146 w 2891"/>
                <a:gd name="T97" fmla="*/ 110 h 1034"/>
                <a:gd name="T98" fmla="*/ 187 w 2891"/>
                <a:gd name="T99" fmla="*/ 78 h 1034"/>
                <a:gd name="T100" fmla="*/ 231 w 2891"/>
                <a:gd name="T101" fmla="*/ 51 h 1034"/>
                <a:gd name="T102" fmla="*/ 279 w 2891"/>
                <a:gd name="T103" fmla="*/ 29 h 1034"/>
                <a:gd name="T104" fmla="*/ 329 w 2891"/>
                <a:gd name="T105" fmla="*/ 13 h 1034"/>
                <a:gd name="T106" fmla="*/ 382 w 2891"/>
                <a:gd name="T107" fmla="*/ 3 h 1034"/>
                <a:gd name="T108" fmla="*/ 437 w 2891"/>
                <a:gd name="T109" fmla="*/ 0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91" h="1034">
                  <a:moveTo>
                    <a:pt x="437" y="0"/>
                  </a:moveTo>
                  <a:lnTo>
                    <a:pt x="2454" y="0"/>
                  </a:lnTo>
                  <a:lnTo>
                    <a:pt x="2509" y="3"/>
                  </a:lnTo>
                  <a:lnTo>
                    <a:pt x="2561" y="13"/>
                  </a:lnTo>
                  <a:lnTo>
                    <a:pt x="2612" y="29"/>
                  </a:lnTo>
                  <a:lnTo>
                    <a:pt x="2659" y="51"/>
                  </a:lnTo>
                  <a:lnTo>
                    <a:pt x="2703" y="78"/>
                  </a:lnTo>
                  <a:lnTo>
                    <a:pt x="2743" y="110"/>
                  </a:lnTo>
                  <a:lnTo>
                    <a:pt x="2780" y="147"/>
                  </a:lnTo>
                  <a:lnTo>
                    <a:pt x="2812" y="188"/>
                  </a:lnTo>
                  <a:lnTo>
                    <a:pt x="2839" y="232"/>
                  </a:lnTo>
                  <a:lnTo>
                    <a:pt x="2861" y="280"/>
                  </a:lnTo>
                  <a:lnTo>
                    <a:pt x="2877" y="329"/>
                  </a:lnTo>
                  <a:lnTo>
                    <a:pt x="2887" y="382"/>
                  </a:lnTo>
                  <a:lnTo>
                    <a:pt x="2891" y="437"/>
                  </a:lnTo>
                  <a:lnTo>
                    <a:pt x="2891" y="1034"/>
                  </a:lnTo>
                  <a:lnTo>
                    <a:pt x="2705" y="1034"/>
                  </a:lnTo>
                  <a:lnTo>
                    <a:pt x="2705" y="437"/>
                  </a:lnTo>
                  <a:lnTo>
                    <a:pt x="2701" y="396"/>
                  </a:lnTo>
                  <a:lnTo>
                    <a:pt x="2692" y="359"/>
                  </a:lnTo>
                  <a:lnTo>
                    <a:pt x="2677" y="322"/>
                  </a:lnTo>
                  <a:lnTo>
                    <a:pt x="2656" y="289"/>
                  </a:lnTo>
                  <a:lnTo>
                    <a:pt x="2631" y="259"/>
                  </a:lnTo>
                  <a:lnTo>
                    <a:pt x="2602" y="234"/>
                  </a:lnTo>
                  <a:lnTo>
                    <a:pt x="2569" y="214"/>
                  </a:lnTo>
                  <a:lnTo>
                    <a:pt x="2534" y="199"/>
                  </a:lnTo>
                  <a:lnTo>
                    <a:pt x="2495" y="189"/>
                  </a:lnTo>
                  <a:lnTo>
                    <a:pt x="2454" y="186"/>
                  </a:lnTo>
                  <a:lnTo>
                    <a:pt x="437" y="186"/>
                  </a:lnTo>
                  <a:lnTo>
                    <a:pt x="396" y="189"/>
                  </a:lnTo>
                  <a:lnTo>
                    <a:pt x="357" y="199"/>
                  </a:lnTo>
                  <a:lnTo>
                    <a:pt x="322" y="214"/>
                  </a:lnTo>
                  <a:lnTo>
                    <a:pt x="288" y="234"/>
                  </a:lnTo>
                  <a:lnTo>
                    <a:pt x="259" y="259"/>
                  </a:lnTo>
                  <a:lnTo>
                    <a:pt x="234" y="289"/>
                  </a:lnTo>
                  <a:lnTo>
                    <a:pt x="214" y="322"/>
                  </a:lnTo>
                  <a:lnTo>
                    <a:pt x="198" y="359"/>
                  </a:lnTo>
                  <a:lnTo>
                    <a:pt x="189" y="396"/>
                  </a:lnTo>
                  <a:lnTo>
                    <a:pt x="185" y="437"/>
                  </a:lnTo>
                  <a:lnTo>
                    <a:pt x="185" y="1034"/>
                  </a:lnTo>
                  <a:lnTo>
                    <a:pt x="0" y="1034"/>
                  </a:lnTo>
                  <a:lnTo>
                    <a:pt x="0" y="437"/>
                  </a:lnTo>
                  <a:lnTo>
                    <a:pt x="3" y="382"/>
                  </a:lnTo>
                  <a:lnTo>
                    <a:pt x="13" y="329"/>
                  </a:lnTo>
                  <a:lnTo>
                    <a:pt x="29" y="280"/>
                  </a:lnTo>
                  <a:lnTo>
                    <a:pt x="52" y="232"/>
                  </a:lnTo>
                  <a:lnTo>
                    <a:pt x="79" y="188"/>
                  </a:lnTo>
                  <a:lnTo>
                    <a:pt x="111" y="147"/>
                  </a:lnTo>
                  <a:lnTo>
                    <a:pt x="146" y="110"/>
                  </a:lnTo>
                  <a:lnTo>
                    <a:pt x="187" y="78"/>
                  </a:lnTo>
                  <a:lnTo>
                    <a:pt x="231" y="51"/>
                  </a:lnTo>
                  <a:lnTo>
                    <a:pt x="279" y="29"/>
                  </a:lnTo>
                  <a:lnTo>
                    <a:pt x="329" y="13"/>
                  </a:lnTo>
                  <a:lnTo>
                    <a:pt x="382" y="3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16"/>
            <p:cNvSpPr>
              <a:spLocks noChangeArrowheads="1"/>
            </p:cNvSpPr>
            <p:nvPr/>
          </p:nvSpPr>
          <p:spPr bwMode="auto">
            <a:xfrm>
              <a:off x="1866900" y="2087563"/>
              <a:ext cx="30163" cy="2103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17"/>
            <p:cNvSpPr>
              <a:spLocks noEditPoints="1"/>
            </p:cNvSpPr>
            <p:nvPr/>
          </p:nvSpPr>
          <p:spPr bwMode="auto">
            <a:xfrm>
              <a:off x="1814513" y="1968500"/>
              <a:ext cx="133350" cy="134938"/>
            </a:xfrm>
            <a:custGeom>
              <a:avLst/>
              <a:gdLst>
                <a:gd name="T0" fmla="*/ 224 w 843"/>
                <a:gd name="T1" fmla="*/ 189 h 845"/>
                <a:gd name="T2" fmla="*/ 197 w 843"/>
                <a:gd name="T3" fmla="*/ 210 h 845"/>
                <a:gd name="T4" fmla="*/ 186 w 843"/>
                <a:gd name="T5" fmla="*/ 243 h 845"/>
                <a:gd name="T6" fmla="*/ 188 w 843"/>
                <a:gd name="T7" fmla="*/ 620 h 845"/>
                <a:gd name="T8" fmla="*/ 209 w 843"/>
                <a:gd name="T9" fmla="*/ 648 h 845"/>
                <a:gd name="T10" fmla="*/ 242 w 843"/>
                <a:gd name="T11" fmla="*/ 659 h 845"/>
                <a:gd name="T12" fmla="*/ 618 w 843"/>
                <a:gd name="T13" fmla="*/ 655 h 845"/>
                <a:gd name="T14" fmla="*/ 646 w 843"/>
                <a:gd name="T15" fmla="*/ 636 h 845"/>
                <a:gd name="T16" fmla="*/ 656 w 843"/>
                <a:gd name="T17" fmla="*/ 603 h 845"/>
                <a:gd name="T18" fmla="*/ 654 w 843"/>
                <a:gd name="T19" fmla="*/ 225 h 845"/>
                <a:gd name="T20" fmla="*/ 634 w 843"/>
                <a:gd name="T21" fmla="*/ 198 h 845"/>
                <a:gd name="T22" fmla="*/ 601 w 843"/>
                <a:gd name="T23" fmla="*/ 187 h 845"/>
                <a:gd name="T24" fmla="*/ 242 w 843"/>
                <a:gd name="T25" fmla="*/ 0 h 845"/>
                <a:gd name="T26" fmla="*/ 639 w 843"/>
                <a:gd name="T27" fmla="*/ 3 h 845"/>
                <a:gd name="T28" fmla="*/ 711 w 843"/>
                <a:gd name="T29" fmla="*/ 27 h 845"/>
                <a:gd name="T30" fmla="*/ 772 w 843"/>
                <a:gd name="T31" fmla="*/ 71 h 845"/>
                <a:gd name="T32" fmla="*/ 815 w 843"/>
                <a:gd name="T33" fmla="*/ 132 h 845"/>
                <a:gd name="T34" fmla="*/ 839 w 843"/>
                <a:gd name="T35" fmla="*/ 204 h 845"/>
                <a:gd name="T36" fmla="*/ 843 w 843"/>
                <a:gd name="T37" fmla="*/ 603 h 845"/>
                <a:gd name="T38" fmla="*/ 830 w 843"/>
                <a:gd name="T39" fmla="*/ 679 h 845"/>
                <a:gd name="T40" fmla="*/ 795 w 843"/>
                <a:gd name="T41" fmla="*/ 745 h 845"/>
                <a:gd name="T42" fmla="*/ 743 w 843"/>
                <a:gd name="T43" fmla="*/ 798 h 845"/>
                <a:gd name="T44" fmla="*/ 677 w 843"/>
                <a:gd name="T45" fmla="*/ 832 h 845"/>
                <a:gd name="T46" fmla="*/ 601 w 843"/>
                <a:gd name="T47" fmla="*/ 845 h 845"/>
                <a:gd name="T48" fmla="*/ 204 w 843"/>
                <a:gd name="T49" fmla="*/ 842 h 845"/>
                <a:gd name="T50" fmla="*/ 131 w 843"/>
                <a:gd name="T51" fmla="*/ 817 h 845"/>
                <a:gd name="T52" fmla="*/ 71 w 843"/>
                <a:gd name="T53" fmla="*/ 774 h 845"/>
                <a:gd name="T54" fmla="*/ 27 w 843"/>
                <a:gd name="T55" fmla="*/ 714 h 845"/>
                <a:gd name="T56" fmla="*/ 3 w 843"/>
                <a:gd name="T57" fmla="*/ 641 h 845"/>
                <a:gd name="T58" fmla="*/ 0 w 843"/>
                <a:gd name="T59" fmla="*/ 243 h 845"/>
                <a:gd name="T60" fmla="*/ 13 w 843"/>
                <a:gd name="T61" fmla="*/ 166 h 845"/>
                <a:gd name="T62" fmla="*/ 48 w 843"/>
                <a:gd name="T63" fmla="*/ 100 h 845"/>
                <a:gd name="T64" fmla="*/ 99 w 843"/>
                <a:gd name="T65" fmla="*/ 48 h 845"/>
                <a:gd name="T66" fmla="*/ 166 w 843"/>
                <a:gd name="T67" fmla="*/ 13 h 845"/>
                <a:gd name="T68" fmla="*/ 242 w 843"/>
                <a:gd name="T69" fmla="*/ 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3" h="845">
                  <a:moveTo>
                    <a:pt x="242" y="187"/>
                  </a:moveTo>
                  <a:lnTo>
                    <a:pt x="224" y="189"/>
                  </a:lnTo>
                  <a:lnTo>
                    <a:pt x="209" y="198"/>
                  </a:lnTo>
                  <a:lnTo>
                    <a:pt x="197" y="210"/>
                  </a:lnTo>
                  <a:lnTo>
                    <a:pt x="188" y="225"/>
                  </a:lnTo>
                  <a:lnTo>
                    <a:pt x="186" y="243"/>
                  </a:lnTo>
                  <a:lnTo>
                    <a:pt x="186" y="603"/>
                  </a:lnTo>
                  <a:lnTo>
                    <a:pt x="188" y="620"/>
                  </a:lnTo>
                  <a:lnTo>
                    <a:pt x="197" y="636"/>
                  </a:lnTo>
                  <a:lnTo>
                    <a:pt x="209" y="648"/>
                  </a:lnTo>
                  <a:lnTo>
                    <a:pt x="224" y="655"/>
                  </a:lnTo>
                  <a:lnTo>
                    <a:pt x="242" y="659"/>
                  </a:lnTo>
                  <a:lnTo>
                    <a:pt x="601" y="659"/>
                  </a:lnTo>
                  <a:lnTo>
                    <a:pt x="618" y="655"/>
                  </a:lnTo>
                  <a:lnTo>
                    <a:pt x="634" y="648"/>
                  </a:lnTo>
                  <a:lnTo>
                    <a:pt x="646" y="636"/>
                  </a:lnTo>
                  <a:lnTo>
                    <a:pt x="654" y="620"/>
                  </a:lnTo>
                  <a:lnTo>
                    <a:pt x="656" y="603"/>
                  </a:lnTo>
                  <a:lnTo>
                    <a:pt x="656" y="243"/>
                  </a:lnTo>
                  <a:lnTo>
                    <a:pt x="654" y="225"/>
                  </a:lnTo>
                  <a:lnTo>
                    <a:pt x="646" y="210"/>
                  </a:lnTo>
                  <a:lnTo>
                    <a:pt x="634" y="198"/>
                  </a:lnTo>
                  <a:lnTo>
                    <a:pt x="618" y="189"/>
                  </a:lnTo>
                  <a:lnTo>
                    <a:pt x="601" y="187"/>
                  </a:lnTo>
                  <a:lnTo>
                    <a:pt x="242" y="187"/>
                  </a:lnTo>
                  <a:close/>
                  <a:moveTo>
                    <a:pt x="242" y="0"/>
                  </a:moveTo>
                  <a:lnTo>
                    <a:pt x="601" y="0"/>
                  </a:lnTo>
                  <a:lnTo>
                    <a:pt x="639" y="3"/>
                  </a:lnTo>
                  <a:lnTo>
                    <a:pt x="677" y="13"/>
                  </a:lnTo>
                  <a:lnTo>
                    <a:pt x="711" y="27"/>
                  </a:lnTo>
                  <a:lnTo>
                    <a:pt x="743" y="48"/>
                  </a:lnTo>
                  <a:lnTo>
                    <a:pt x="772" y="71"/>
                  </a:lnTo>
                  <a:lnTo>
                    <a:pt x="795" y="100"/>
                  </a:lnTo>
                  <a:lnTo>
                    <a:pt x="815" y="132"/>
                  </a:lnTo>
                  <a:lnTo>
                    <a:pt x="830" y="166"/>
                  </a:lnTo>
                  <a:lnTo>
                    <a:pt x="839" y="204"/>
                  </a:lnTo>
                  <a:lnTo>
                    <a:pt x="843" y="243"/>
                  </a:lnTo>
                  <a:lnTo>
                    <a:pt x="843" y="603"/>
                  </a:lnTo>
                  <a:lnTo>
                    <a:pt x="839" y="641"/>
                  </a:lnTo>
                  <a:lnTo>
                    <a:pt x="830" y="679"/>
                  </a:lnTo>
                  <a:lnTo>
                    <a:pt x="815" y="714"/>
                  </a:lnTo>
                  <a:lnTo>
                    <a:pt x="795" y="745"/>
                  </a:lnTo>
                  <a:lnTo>
                    <a:pt x="772" y="774"/>
                  </a:lnTo>
                  <a:lnTo>
                    <a:pt x="743" y="798"/>
                  </a:lnTo>
                  <a:lnTo>
                    <a:pt x="711" y="817"/>
                  </a:lnTo>
                  <a:lnTo>
                    <a:pt x="677" y="832"/>
                  </a:lnTo>
                  <a:lnTo>
                    <a:pt x="639" y="842"/>
                  </a:lnTo>
                  <a:lnTo>
                    <a:pt x="601" y="845"/>
                  </a:lnTo>
                  <a:lnTo>
                    <a:pt x="242" y="845"/>
                  </a:lnTo>
                  <a:lnTo>
                    <a:pt x="204" y="842"/>
                  </a:lnTo>
                  <a:lnTo>
                    <a:pt x="166" y="832"/>
                  </a:lnTo>
                  <a:lnTo>
                    <a:pt x="131" y="817"/>
                  </a:lnTo>
                  <a:lnTo>
                    <a:pt x="99" y="798"/>
                  </a:lnTo>
                  <a:lnTo>
                    <a:pt x="71" y="774"/>
                  </a:lnTo>
                  <a:lnTo>
                    <a:pt x="48" y="745"/>
                  </a:lnTo>
                  <a:lnTo>
                    <a:pt x="27" y="714"/>
                  </a:lnTo>
                  <a:lnTo>
                    <a:pt x="13" y="679"/>
                  </a:lnTo>
                  <a:lnTo>
                    <a:pt x="3" y="641"/>
                  </a:lnTo>
                  <a:lnTo>
                    <a:pt x="0" y="603"/>
                  </a:lnTo>
                  <a:lnTo>
                    <a:pt x="0" y="243"/>
                  </a:lnTo>
                  <a:lnTo>
                    <a:pt x="3" y="204"/>
                  </a:lnTo>
                  <a:lnTo>
                    <a:pt x="13" y="166"/>
                  </a:lnTo>
                  <a:lnTo>
                    <a:pt x="27" y="132"/>
                  </a:lnTo>
                  <a:lnTo>
                    <a:pt x="48" y="100"/>
                  </a:lnTo>
                  <a:lnTo>
                    <a:pt x="71" y="71"/>
                  </a:lnTo>
                  <a:lnTo>
                    <a:pt x="99" y="48"/>
                  </a:lnTo>
                  <a:lnTo>
                    <a:pt x="131" y="27"/>
                  </a:lnTo>
                  <a:lnTo>
                    <a:pt x="166" y="13"/>
                  </a:lnTo>
                  <a:lnTo>
                    <a:pt x="204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19"/>
            <p:cNvSpPr>
              <a:spLocks noEditPoints="1"/>
            </p:cNvSpPr>
            <p:nvPr/>
          </p:nvSpPr>
          <p:spPr bwMode="auto">
            <a:xfrm>
              <a:off x="1600200" y="2284413"/>
              <a:ext cx="133350" cy="133350"/>
            </a:xfrm>
            <a:custGeom>
              <a:avLst/>
              <a:gdLst>
                <a:gd name="T0" fmla="*/ 224 w 841"/>
                <a:gd name="T1" fmla="*/ 190 h 845"/>
                <a:gd name="T2" fmla="*/ 197 w 841"/>
                <a:gd name="T3" fmla="*/ 210 h 845"/>
                <a:gd name="T4" fmla="*/ 185 w 841"/>
                <a:gd name="T5" fmla="*/ 243 h 845"/>
                <a:gd name="T6" fmla="*/ 188 w 841"/>
                <a:gd name="T7" fmla="*/ 621 h 845"/>
                <a:gd name="T8" fmla="*/ 209 w 841"/>
                <a:gd name="T9" fmla="*/ 648 h 845"/>
                <a:gd name="T10" fmla="*/ 242 w 841"/>
                <a:gd name="T11" fmla="*/ 660 h 845"/>
                <a:gd name="T12" fmla="*/ 617 w 841"/>
                <a:gd name="T13" fmla="*/ 656 h 845"/>
                <a:gd name="T14" fmla="*/ 645 w 841"/>
                <a:gd name="T15" fmla="*/ 636 h 845"/>
                <a:gd name="T16" fmla="*/ 656 w 841"/>
                <a:gd name="T17" fmla="*/ 602 h 845"/>
                <a:gd name="T18" fmla="*/ 653 w 841"/>
                <a:gd name="T19" fmla="*/ 226 h 845"/>
                <a:gd name="T20" fmla="*/ 634 w 841"/>
                <a:gd name="T21" fmla="*/ 198 h 845"/>
                <a:gd name="T22" fmla="*/ 600 w 841"/>
                <a:gd name="T23" fmla="*/ 187 h 845"/>
                <a:gd name="T24" fmla="*/ 242 w 841"/>
                <a:gd name="T25" fmla="*/ 0 h 845"/>
                <a:gd name="T26" fmla="*/ 639 w 841"/>
                <a:gd name="T27" fmla="*/ 3 h 845"/>
                <a:gd name="T28" fmla="*/ 711 w 841"/>
                <a:gd name="T29" fmla="*/ 28 h 845"/>
                <a:gd name="T30" fmla="*/ 771 w 841"/>
                <a:gd name="T31" fmla="*/ 71 h 845"/>
                <a:gd name="T32" fmla="*/ 814 w 841"/>
                <a:gd name="T33" fmla="*/ 132 h 845"/>
                <a:gd name="T34" fmla="*/ 839 w 841"/>
                <a:gd name="T35" fmla="*/ 204 h 845"/>
                <a:gd name="T36" fmla="*/ 841 w 841"/>
                <a:gd name="T37" fmla="*/ 602 h 845"/>
                <a:gd name="T38" fmla="*/ 829 w 841"/>
                <a:gd name="T39" fmla="*/ 679 h 845"/>
                <a:gd name="T40" fmla="*/ 795 w 841"/>
                <a:gd name="T41" fmla="*/ 746 h 845"/>
                <a:gd name="T42" fmla="*/ 742 w 841"/>
                <a:gd name="T43" fmla="*/ 798 h 845"/>
                <a:gd name="T44" fmla="*/ 677 w 841"/>
                <a:gd name="T45" fmla="*/ 832 h 845"/>
                <a:gd name="T46" fmla="*/ 600 w 841"/>
                <a:gd name="T47" fmla="*/ 845 h 845"/>
                <a:gd name="T48" fmla="*/ 202 w 841"/>
                <a:gd name="T49" fmla="*/ 842 h 845"/>
                <a:gd name="T50" fmla="*/ 131 w 841"/>
                <a:gd name="T51" fmla="*/ 818 h 845"/>
                <a:gd name="T52" fmla="*/ 71 w 841"/>
                <a:gd name="T53" fmla="*/ 774 h 845"/>
                <a:gd name="T54" fmla="*/ 27 w 841"/>
                <a:gd name="T55" fmla="*/ 714 h 845"/>
                <a:gd name="T56" fmla="*/ 3 w 841"/>
                <a:gd name="T57" fmla="*/ 641 h 845"/>
                <a:gd name="T58" fmla="*/ 0 w 841"/>
                <a:gd name="T59" fmla="*/ 243 h 845"/>
                <a:gd name="T60" fmla="*/ 12 w 841"/>
                <a:gd name="T61" fmla="*/ 166 h 845"/>
                <a:gd name="T62" fmla="*/ 46 w 841"/>
                <a:gd name="T63" fmla="*/ 101 h 845"/>
                <a:gd name="T64" fmla="*/ 99 w 841"/>
                <a:gd name="T65" fmla="*/ 48 h 845"/>
                <a:gd name="T66" fmla="*/ 166 w 841"/>
                <a:gd name="T67" fmla="*/ 13 h 845"/>
                <a:gd name="T68" fmla="*/ 242 w 841"/>
                <a:gd name="T69" fmla="*/ 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1" h="845">
                  <a:moveTo>
                    <a:pt x="242" y="187"/>
                  </a:moveTo>
                  <a:lnTo>
                    <a:pt x="224" y="190"/>
                  </a:lnTo>
                  <a:lnTo>
                    <a:pt x="209" y="198"/>
                  </a:lnTo>
                  <a:lnTo>
                    <a:pt x="197" y="210"/>
                  </a:lnTo>
                  <a:lnTo>
                    <a:pt x="188" y="226"/>
                  </a:lnTo>
                  <a:lnTo>
                    <a:pt x="185" y="243"/>
                  </a:lnTo>
                  <a:lnTo>
                    <a:pt x="185" y="602"/>
                  </a:lnTo>
                  <a:lnTo>
                    <a:pt x="188" y="621"/>
                  </a:lnTo>
                  <a:lnTo>
                    <a:pt x="197" y="636"/>
                  </a:lnTo>
                  <a:lnTo>
                    <a:pt x="209" y="648"/>
                  </a:lnTo>
                  <a:lnTo>
                    <a:pt x="224" y="656"/>
                  </a:lnTo>
                  <a:lnTo>
                    <a:pt x="242" y="660"/>
                  </a:lnTo>
                  <a:lnTo>
                    <a:pt x="600" y="660"/>
                  </a:lnTo>
                  <a:lnTo>
                    <a:pt x="617" y="656"/>
                  </a:lnTo>
                  <a:lnTo>
                    <a:pt x="634" y="648"/>
                  </a:lnTo>
                  <a:lnTo>
                    <a:pt x="645" y="636"/>
                  </a:lnTo>
                  <a:lnTo>
                    <a:pt x="653" y="621"/>
                  </a:lnTo>
                  <a:lnTo>
                    <a:pt x="656" y="602"/>
                  </a:lnTo>
                  <a:lnTo>
                    <a:pt x="656" y="243"/>
                  </a:lnTo>
                  <a:lnTo>
                    <a:pt x="653" y="226"/>
                  </a:lnTo>
                  <a:lnTo>
                    <a:pt x="645" y="210"/>
                  </a:lnTo>
                  <a:lnTo>
                    <a:pt x="634" y="198"/>
                  </a:lnTo>
                  <a:lnTo>
                    <a:pt x="617" y="190"/>
                  </a:lnTo>
                  <a:lnTo>
                    <a:pt x="600" y="187"/>
                  </a:lnTo>
                  <a:lnTo>
                    <a:pt x="242" y="187"/>
                  </a:lnTo>
                  <a:close/>
                  <a:moveTo>
                    <a:pt x="242" y="0"/>
                  </a:moveTo>
                  <a:lnTo>
                    <a:pt x="600" y="0"/>
                  </a:lnTo>
                  <a:lnTo>
                    <a:pt x="639" y="3"/>
                  </a:lnTo>
                  <a:lnTo>
                    <a:pt x="677" y="13"/>
                  </a:lnTo>
                  <a:lnTo>
                    <a:pt x="711" y="28"/>
                  </a:lnTo>
                  <a:lnTo>
                    <a:pt x="742" y="48"/>
                  </a:lnTo>
                  <a:lnTo>
                    <a:pt x="771" y="71"/>
                  </a:lnTo>
                  <a:lnTo>
                    <a:pt x="795" y="101"/>
                  </a:lnTo>
                  <a:lnTo>
                    <a:pt x="814" y="132"/>
                  </a:lnTo>
                  <a:lnTo>
                    <a:pt x="829" y="166"/>
                  </a:lnTo>
                  <a:lnTo>
                    <a:pt x="839" y="204"/>
                  </a:lnTo>
                  <a:lnTo>
                    <a:pt x="841" y="243"/>
                  </a:lnTo>
                  <a:lnTo>
                    <a:pt x="841" y="602"/>
                  </a:lnTo>
                  <a:lnTo>
                    <a:pt x="839" y="641"/>
                  </a:lnTo>
                  <a:lnTo>
                    <a:pt x="829" y="679"/>
                  </a:lnTo>
                  <a:lnTo>
                    <a:pt x="814" y="714"/>
                  </a:lnTo>
                  <a:lnTo>
                    <a:pt x="795" y="746"/>
                  </a:lnTo>
                  <a:lnTo>
                    <a:pt x="771" y="774"/>
                  </a:lnTo>
                  <a:lnTo>
                    <a:pt x="742" y="798"/>
                  </a:lnTo>
                  <a:lnTo>
                    <a:pt x="711" y="818"/>
                  </a:lnTo>
                  <a:lnTo>
                    <a:pt x="677" y="832"/>
                  </a:lnTo>
                  <a:lnTo>
                    <a:pt x="639" y="842"/>
                  </a:lnTo>
                  <a:lnTo>
                    <a:pt x="600" y="845"/>
                  </a:lnTo>
                  <a:lnTo>
                    <a:pt x="242" y="845"/>
                  </a:lnTo>
                  <a:lnTo>
                    <a:pt x="202" y="842"/>
                  </a:lnTo>
                  <a:lnTo>
                    <a:pt x="166" y="832"/>
                  </a:lnTo>
                  <a:lnTo>
                    <a:pt x="131" y="818"/>
                  </a:lnTo>
                  <a:lnTo>
                    <a:pt x="99" y="798"/>
                  </a:lnTo>
                  <a:lnTo>
                    <a:pt x="71" y="774"/>
                  </a:lnTo>
                  <a:lnTo>
                    <a:pt x="46" y="746"/>
                  </a:lnTo>
                  <a:lnTo>
                    <a:pt x="27" y="714"/>
                  </a:lnTo>
                  <a:lnTo>
                    <a:pt x="12" y="679"/>
                  </a:lnTo>
                  <a:lnTo>
                    <a:pt x="3" y="641"/>
                  </a:lnTo>
                  <a:lnTo>
                    <a:pt x="0" y="602"/>
                  </a:lnTo>
                  <a:lnTo>
                    <a:pt x="0" y="243"/>
                  </a:lnTo>
                  <a:lnTo>
                    <a:pt x="3" y="204"/>
                  </a:lnTo>
                  <a:lnTo>
                    <a:pt x="12" y="166"/>
                  </a:lnTo>
                  <a:lnTo>
                    <a:pt x="27" y="132"/>
                  </a:lnTo>
                  <a:lnTo>
                    <a:pt x="46" y="101"/>
                  </a:lnTo>
                  <a:lnTo>
                    <a:pt x="71" y="71"/>
                  </a:lnTo>
                  <a:lnTo>
                    <a:pt x="99" y="48"/>
                  </a:lnTo>
                  <a:lnTo>
                    <a:pt x="131" y="28"/>
                  </a:lnTo>
                  <a:lnTo>
                    <a:pt x="166" y="13"/>
                  </a:lnTo>
                  <a:lnTo>
                    <a:pt x="202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21"/>
            <p:cNvSpPr>
              <a:spLocks noEditPoints="1"/>
            </p:cNvSpPr>
            <p:nvPr/>
          </p:nvSpPr>
          <p:spPr bwMode="auto">
            <a:xfrm>
              <a:off x="1814513" y="2284413"/>
              <a:ext cx="133350" cy="133350"/>
            </a:xfrm>
            <a:custGeom>
              <a:avLst/>
              <a:gdLst>
                <a:gd name="T0" fmla="*/ 224 w 843"/>
                <a:gd name="T1" fmla="*/ 190 h 845"/>
                <a:gd name="T2" fmla="*/ 197 w 843"/>
                <a:gd name="T3" fmla="*/ 210 h 845"/>
                <a:gd name="T4" fmla="*/ 186 w 843"/>
                <a:gd name="T5" fmla="*/ 243 h 845"/>
                <a:gd name="T6" fmla="*/ 188 w 843"/>
                <a:gd name="T7" fmla="*/ 621 h 845"/>
                <a:gd name="T8" fmla="*/ 209 w 843"/>
                <a:gd name="T9" fmla="*/ 648 h 845"/>
                <a:gd name="T10" fmla="*/ 242 w 843"/>
                <a:gd name="T11" fmla="*/ 660 h 845"/>
                <a:gd name="T12" fmla="*/ 618 w 843"/>
                <a:gd name="T13" fmla="*/ 656 h 845"/>
                <a:gd name="T14" fmla="*/ 646 w 843"/>
                <a:gd name="T15" fmla="*/ 636 h 845"/>
                <a:gd name="T16" fmla="*/ 656 w 843"/>
                <a:gd name="T17" fmla="*/ 602 h 845"/>
                <a:gd name="T18" fmla="*/ 654 w 843"/>
                <a:gd name="T19" fmla="*/ 226 h 845"/>
                <a:gd name="T20" fmla="*/ 634 w 843"/>
                <a:gd name="T21" fmla="*/ 198 h 845"/>
                <a:gd name="T22" fmla="*/ 601 w 843"/>
                <a:gd name="T23" fmla="*/ 187 h 845"/>
                <a:gd name="T24" fmla="*/ 242 w 843"/>
                <a:gd name="T25" fmla="*/ 0 h 845"/>
                <a:gd name="T26" fmla="*/ 639 w 843"/>
                <a:gd name="T27" fmla="*/ 3 h 845"/>
                <a:gd name="T28" fmla="*/ 711 w 843"/>
                <a:gd name="T29" fmla="*/ 28 h 845"/>
                <a:gd name="T30" fmla="*/ 772 w 843"/>
                <a:gd name="T31" fmla="*/ 71 h 845"/>
                <a:gd name="T32" fmla="*/ 815 w 843"/>
                <a:gd name="T33" fmla="*/ 132 h 845"/>
                <a:gd name="T34" fmla="*/ 839 w 843"/>
                <a:gd name="T35" fmla="*/ 204 h 845"/>
                <a:gd name="T36" fmla="*/ 843 w 843"/>
                <a:gd name="T37" fmla="*/ 602 h 845"/>
                <a:gd name="T38" fmla="*/ 830 w 843"/>
                <a:gd name="T39" fmla="*/ 679 h 845"/>
                <a:gd name="T40" fmla="*/ 795 w 843"/>
                <a:gd name="T41" fmla="*/ 746 h 845"/>
                <a:gd name="T42" fmla="*/ 743 w 843"/>
                <a:gd name="T43" fmla="*/ 798 h 845"/>
                <a:gd name="T44" fmla="*/ 677 w 843"/>
                <a:gd name="T45" fmla="*/ 832 h 845"/>
                <a:gd name="T46" fmla="*/ 601 w 843"/>
                <a:gd name="T47" fmla="*/ 845 h 845"/>
                <a:gd name="T48" fmla="*/ 204 w 843"/>
                <a:gd name="T49" fmla="*/ 842 h 845"/>
                <a:gd name="T50" fmla="*/ 131 w 843"/>
                <a:gd name="T51" fmla="*/ 818 h 845"/>
                <a:gd name="T52" fmla="*/ 71 w 843"/>
                <a:gd name="T53" fmla="*/ 774 h 845"/>
                <a:gd name="T54" fmla="*/ 27 w 843"/>
                <a:gd name="T55" fmla="*/ 714 h 845"/>
                <a:gd name="T56" fmla="*/ 3 w 843"/>
                <a:gd name="T57" fmla="*/ 641 h 845"/>
                <a:gd name="T58" fmla="*/ 0 w 843"/>
                <a:gd name="T59" fmla="*/ 243 h 845"/>
                <a:gd name="T60" fmla="*/ 13 w 843"/>
                <a:gd name="T61" fmla="*/ 166 h 845"/>
                <a:gd name="T62" fmla="*/ 48 w 843"/>
                <a:gd name="T63" fmla="*/ 101 h 845"/>
                <a:gd name="T64" fmla="*/ 99 w 843"/>
                <a:gd name="T65" fmla="*/ 48 h 845"/>
                <a:gd name="T66" fmla="*/ 166 w 843"/>
                <a:gd name="T67" fmla="*/ 13 h 845"/>
                <a:gd name="T68" fmla="*/ 242 w 843"/>
                <a:gd name="T69" fmla="*/ 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3" h="845">
                  <a:moveTo>
                    <a:pt x="242" y="187"/>
                  </a:moveTo>
                  <a:lnTo>
                    <a:pt x="224" y="190"/>
                  </a:lnTo>
                  <a:lnTo>
                    <a:pt x="209" y="198"/>
                  </a:lnTo>
                  <a:lnTo>
                    <a:pt x="197" y="210"/>
                  </a:lnTo>
                  <a:lnTo>
                    <a:pt x="188" y="226"/>
                  </a:lnTo>
                  <a:lnTo>
                    <a:pt x="186" y="243"/>
                  </a:lnTo>
                  <a:lnTo>
                    <a:pt x="186" y="602"/>
                  </a:lnTo>
                  <a:lnTo>
                    <a:pt x="188" y="621"/>
                  </a:lnTo>
                  <a:lnTo>
                    <a:pt x="197" y="636"/>
                  </a:lnTo>
                  <a:lnTo>
                    <a:pt x="209" y="648"/>
                  </a:lnTo>
                  <a:lnTo>
                    <a:pt x="224" y="656"/>
                  </a:lnTo>
                  <a:lnTo>
                    <a:pt x="242" y="660"/>
                  </a:lnTo>
                  <a:lnTo>
                    <a:pt x="601" y="660"/>
                  </a:lnTo>
                  <a:lnTo>
                    <a:pt x="618" y="656"/>
                  </a:lnTo>
                  <a:lnTo>
                    <a:pt x="634" y="648"/>
                  </a:lnTo>
                  <a:lnTo>
                    <a:pt x="646" y="636"/>
                  </a:lnTo>
                  <a:lnTo>
                    <a:pt x="654" y="621"/>
                  </a:lnTo>
                  <a:lnTo>
                    <a:pt x="656" y="602"/>
                  </a:lnTo>
                  <a:lnTo>
                    <a:pt x="656" y="243"/>
                  </a:lnTo>
                  <a:lnTo>
                    <a:pt x="654" y="226"/>
                  </a:lnTo>
                  <a:lnTo>
                    <a:pt x="646" y="210"/>
                  </a:lnTo>
                  <a:lnTo>
                    <a:pt x="634" y="198"/>
                  </a:lnTo>
                  <a:lnTo>
                    <a:pt x="618" y="190"/>
                  </a:lnTo>
                  <a:lnTo>
                    <a:pt x="601" y="187"/>
                  </a:lnTo>
                  <a:lnTo>
                    <a:pt x="242" y="187"/>
                  </a:lnTo>
                  <a:close/>
                  <a:moveTo>
                    <a:pt x="242" y="0"/>
                  </a:moveTo>
                  <a:lnTo>
                    <a:pt x="601" y="0"/>
                  </a:lnTo>
                  <a:lnTo>
                    <a:pt x="639" y="3"/>
                  </a:lnTo>
                  <a:lnTo>
                    <a:pt x="677" y="13"/>
                  </a:lnTo>
                  <a:lnTo>
                    <a:pt x="711" y="28"/>
                  </a:lnTo>
                  <a:lnTo>
                    <a:pt x="743" y="48"/>
                  </a:lnTo>
                  <a:lnTo>
                    <a:pt x="772" y="71"/>
                  </a:lnTo>
                  <a:lnTo>
                    <a:pt x="795" y="101"/>
                  </a:lnTo>
                  <a:lnTo>
                    <a:pt x="815" y="132"/>
                  </a:lnTo>
                  <a:lnTo>
                    <a:pt x="830" y="166"/>
                  </a:lnTo>
                  <a:lnTo>
                    <a:pt x="839" y="204"/>
                  </a:lnTo>
                  <a:lnTo>
                    <a:pt x="843" y="243"/>
                  </a:lnTo>
                  <a:lnTo>
                    <a:pt x="843" y="602"/>
                  </a:lnTo>
                  <a:lnTo>
                    <a:pt x="839" y="641"/>
                  </a:lnTo>
                  <a:lnTo>
                    <a:pt x="830" y="679"/>
                  </a:lnTo>
                  <a:lnTo>
                    <a:pt x="815" y="714"/>
                  </a:lnTo>
                  <a:lnTo>
                    <a:pt x="795" y="746"/>
                  </a:lnTo>
                  <a:lnTo>
                    <a:pt x="772" y="774"/>
                  </a:lnTo>
                  <a:lnTo>
                    <a:pt x="743" y="798"/>
                  </a:lnTo>
                  <a:lnTo>
                    <a:pt x="711" y="818"/>
                  </a:lnTo>
                  <a:lnTo>
                    <a:pt x="677" y="832"/>
                  </a:lnTo>
                  <a:lnTo>
                    <a:pt x="639" y="842"/>
                  </a:lnTo>
                  <a:lnTo>
                    <a:pt x="601" y="845"/>
                  </a:lnTo>
                  <a:lnTo>
                    <a:pt x="242" y="845"/>
                  </a:lnTo>
                  <a:lnTo>
                    <a:pt x="204" y="842"/>
                  </a:lnTo>
                  <a:lnTo>
                    <a:pt x="166" y="832"/>
                  </a:lnTo>
                  <a:lnTo>
                    <a:pt x="131" y="818"/>
                  </a:lnTo>
                  <a:lnTo>
                    <a:pt x="99" y="798"/>
                  </a:lnTo>
                  <a:lnTo>
                    <a:pt x="71" y="774"/>
                  </a:lnTo>
                  <a:lnTo>
                    <a:pt x="48" y="746"/>
                  </a:lnTo>
                  <a:lnTo>
                    <a:pt x="27" y="714"/>
                  </a:lnTo>
                  <a:lnTo>
                    <a:pt x="13" y="679"/>
                  </a:lnTo>
                  <a:lnTo>
                    <a:pt x="3" y="641"/>
                  </a:lnTo>
                  <a:lnTo>
                    <a:pt x="0" y="602"/>
                  </a:lnTo>
                  <a:lnTo>
                    <a:pt x="0" y="243"/>
                  </a:lnTo>
                  <a:lnTo>
                    <a:pt x="3" y="204"/>
                  </a:lnTo>
                  <a:lnTo>
                    <a:pt x="13" y="166"/>
                  </a:lnTo>
                  <a:lnTo>
                    <a:pt x="27" y="132"/>
                  </a:lnTo>
                  <a:lnTo>
                    <a:pt x="48" y="101"/>
                  </a:lnTo>
                  <a:lnTo>
                    <a:pt x="71" y="71"/>
                  </a:lnTo>
                  <a:lnTo>
                    <a:pt x="99" y="48"/>
                  </a:lnTo>
                  <a:lnTo>
                    <a:pt x="131" y="28"/>
                  </a:lnTo>
                  <a:lnTo>
                    <a:pt x="166" y="13"/>
                  </a:lnTo>
                  <a:lnTo>
                    <a:pt x="204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23"/>
            <p:cNvSpPr>
              <a:spLocks noEditPoints="1"/>
            </p:cNvSpPr>
            <p:nvPr/>
          </p:nvSpPr>
          <p:spPr bwMode="auto">
            <a:xfrm>
              <a:off x="2028825" y="2284413"/>
              <a:ext cx="134938" cy="133350"/>
            </a:xfrm>
            <a:custGeom>
              <a:avLst/>
              <a:gdLst>
                <a:gd name="T0" fmla="*/ 225 w 843"/>
                <a:gd name="T1" fmla="*/ 190 h 845"/>
                <a:gd name="T2" fmla="*/ 197 w 843"/>
                <a:gd name="T3" fmla="*/ 210 h 845"/>
                <a:gd name="T4" fmla="*/ 187 w 843"/>
                <a:gd name="T5" fmla="*/ 243 h 845"/>
                <a:gd name="T6" fmla="*/ 189 w 843"/>
                <a:gd name="T7" fmla="*/ 621 h 845"/>
                <a:gd name="T8" fmla="*/ 209 w 843"/>
                <a:gd name="T9" fmla="*/ 648 h 845"/>
                <a:gd name="T10" fmla="*/ 243 w 843"/>
                <a:gd name="T11" fmla="*/ 660 h 845"/>
                <a:gd name="T12" fmla="*/ 618 w 843"/>
                <a:gd name="T13" fmla="*/ 656 h 845"/>
                <a:gd name="T14" fmla="*/ 646 w 843"/>
                <a:gd name="T15" fmla="*/ 636 h 845"/>
                <a:gd name="T16" fmla="*/ 657 w 843"/>
                <a:gd name="T17" fmla="*/ 602 h 845"/>
                <a:gd name="T18" fmla="*/ 655 w 843"/>
                <a:gd name="T19" fmla="*/ 226 h 845"/>
                <a:gd name="T20" fmla="*/ 634 w 843"/>
                <a:gd name="T21" fmla="*/ 198 h 845"/>
                <a:gd name="T22" fmla="*/ 601 w 843"/>
                <a:gd name="T23" fmla="*/ 187 h 845"/>
                <a:gd name="T24" fmla="*/ 243 w 843"/>
                <a:gd name="T25" fmla="*/ 0 h 845"/>
                <a:gd name="T26" fmla="*/ 639 w 843"/>
                <a:gd name="T27" fmla="*/ 3 h 845"/>
                <a:gd name="T28" fmla="*/ 712 w 843"/>
                <a:gd name="T29" fmla="*/ 28 h 845"/>
                <a:gd name="T30" fmla="*/ 772 w 843"/>
                <a:gd name="T31" fmla="*/ 71 h 845"/>
                <a:gd name="T32" fmla="*/ 816 w 843"/>
                <a:gd name="T33" fmla="*/ 132 h 845"/>
                <a:gd name="T34" fmla="*/ 840 w 843"/>
                <a:gd name="T35" fmla="*/ 204 h 845"/>
                <a:gd name="T36" fmla="*/ 843 w 843"/>
                <a:gd name="T37" fmla="*/ 602 h 845"/>
                <a:gd name="T38" fmla="*/ 830 w 843"/>
                <a:gd name="T39" fmla="*/ 679 h 845"/>
                <a:gd name="T40" fmla="*/ 795 w 843"/>
                <a:gd name="T41" fmla="*/ 746 h 845"/>
                <a:gd name="T42" fmla="*/ 744 w 843"/>
                <a:gd name="T43" fmla="*/ 798 h 845"/>
                <a:gd name="T44" fmla="*/ 677 w 843"/>
                <a:gd name="T45" fmla="*/ 832 h 845"/>
                <a:gd name="T46" fmla="*/ 601 w 843"/>
                <a:gd name="T47" fmla="*/ 845 h 845"/>
                <a:gd name="T48" fmla="*/ 204 w 843"/>
                <a:gd name="T49" fmla="*/ 842 h 845"/>
                <a:gd name="T50" fmla="*/ 132 w 843"/>
                <a:gd name="T51" fmla="*/ 818 h 845"/>
                <a:gd name="T52" fmla="*/ 71 w 843"/>
                <a:gd name="T53" fmla="*/ 774 h 845"/>
                <a:gd name="T54" fmla="*/ 27 w 843"/>
                <a:gd name="T55" fmla="*/ 714 h 845"/>
                <a:gd name="T56" fmla="*/ 4 w 843"/>
                <a:gd name="T57" fmla="*/ 641 h 845"/>
                <a:gd name="T58" fmla="*/ 0 w 843"/>
                <a:gd name="T59" fmla="*/ 243 h 845"/>
                <a:gd name="T60" fmla="*/ 13 w 843"/>
                <a:gd name="T61" fmla="*/ 166 h 845"/>
                <a:gd name="T62" fmla="*/ 48 w 843"/>
                <a:gd name="T63" fmla="*/ 101 h 845"/>
                <a:gd name="T64" fmla="*/ 99 w 843"/>
                <a:gd name="T65" fmla="*/ 48 h 845"/>
                <a:gd name="T66" fmla="*/ 166 w 843"/>
                <a:gd name="T67" fmla="*/ 13 h 845"/>
                <a:gd name="T68" fmla="*/ 243 w 843"/>
                <a:gd name="T69" fmla="*/ 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3" h="845">
                  <a:moveTo>
                    <a:pt x="243" y="187"/>
                  </a:moveTo>
                  <a:lnTo>
                    <a:pt x="225" y="190"/>
                  </a:lnTo>
                  <a:lnTo>
                    <a:pt x="209" y="198"/>
                  </a:lnTo>
                  <a:lnTo>
                    <a:pt x="197" y="210"/>
                  </a:lnTo>
                  <a:lnTo>
                    <a:pt x="189" y="226"/>
                  </a:lnTo>
                  <a:lnTo>
                    <a:pt x="187" y="243"/>
                  </a:lnTo>
                  <a:lnTo>
                    <a:pt x="187" y="602"/>
                  </a:lnTo>
                  <a:lnTo>
                    <a:pt x="189" y="621"/>
                  </a:lnTo>
                  <a:lnTo>
                    <a:pt x="197" y="636"/>
                  </a:lnTo>
                  <a:lnTo>
                    <a:pt x="209" y="648"/>
                  </a:lnTo>
                  <a:lnTo>
                    <a:pt x="225" y="656"/>
                  </a:lnTo>
                  <a:lnTo>
                    <a:pt x="243" y="660"/>
                  </a:lnTo>
                  <a:lnTo>
                    <a:pt x="601" y="660"/>
                  </a:lnTo>
                  <a:lnTo>
                    <a:pt x="618" y="656"/>
                  </a:lnTo>
                  <a:lnTo>
                    <a:pt x="634" y="648"/>
                  </a:lnTo>
                  <a:lnTo>
                    <a:pt x="646" y="636"/>
                  </a:lnTo>
                  <a:lnTo>
                    <a:pt x="655" y="621"/>
                  </a:lnTo>
                  <a:lnTo>
                    <a:pt x="657" y="602"/>
                  </a:lnTo>
                  <a:lnTo>
                    <a:pt x="657" y="243"/>
                  </a:lnTo>
                  <a:lnTo>
                    <a:pt x="655" y="226"/>
                  </a:lnTo>
                  <a:lnTo>
                    <a:pt x="646" y="210"/>
                  </a:lnTo>
                  <a:lnTo>
                    <a:pt x="634" y="198"/>
                  </a:lnTo>
                  <a:lnTo>
                    <a:pt x="618" y="190"/>
                  </a:lnTo>
                  <a:lnTo>
                    <a:pt x="601" y="187"/>
                  </a:lnTo>
                  <a:lnTo>
                    <a:pt x="243" y="187"/>
                  </a:lnTo>
                  <a:close/>
                  <a:moveTo>
                    <a:pt x="243" y="0"/>
                  </a:moveTo>
                  <a:lnTo>
                    <a:pt x="601" y="0"/>
                  </a:lnTo>
                  <a:lnTo>
                    <a:pt x="639" y="3"/>
                  </a:lnTo>
                  <a:lnTo>
                    <a:pt x="677" y="13"/>
                  </a:lnTo>
                  <a:lnTo>
                    <a:pt x="712" y="28"/>
                  </a:lnTo>
                  <a:lnTo>
                    <a:pt x="744" y="48"/>
                  </a:lnTo>
                  <a:lnTo>
                    <a:pt x="772" y="71"/>
                  </a:lnTo>
                  <a:lnTo>
                    <a:pt x="795" y="101"/>
                  </a:lnTo>
                  <a:lnTo>
                    <a:pt x="816" y="132"/>
                  </a:lnTo>
                  <a:lnTo>
                    <a:pt x="830" y="166"/>
                  </a:lnTo>
                  <a:lnTo>
                    <a:pt x="840" y="204"/>
                  </a:lnTo>
                  <a:lnTo>
                    <a:pt x="843" y="243"/>
                  </a:lnTo>
                  <a:lnTo>
                    <a:pt x="843" y="602"/>
                  </a:lnTo>
                  <a:lnTo>
                    <a:pt x="840" y="641"/>
                  </a:lnTo>
                  <a:lnTo>
                    <a:pt x="830" y="679"/>
                  </a:lnTo>
                  <a:lnTo>
                    <a:pt x="816" y="714"/>
                  </a:lnTo>
                  <a:lnTo>
                    <a:pt x="795" y="746"/>
                  </a:lnTo>
                  <a:lnTo>
                    <a:pt x="772" y="774"/>
                  </a:lnTo>
                  <a:lnTo>
                    <a:pt x="744" y="798"/>
                  </a:lnTo>
                  <a:lnTo>
                    <a:pt x="712" y="818"/>
                  </a:lnTo>
                  <a:lnTo>
                    <a:pt x="677" y="832"/>
                  </a:lnTo>
                  <a:lnTo>
                    <a:pt x="639" y="842"/>
                  </a:lnTo>
                  <a:lnTo>
                    <a:pt x="601" y="845"/>
                  </a:lnTo>
                  <a:lnTo>
                    <a:pt x="243" y="845"/>
                  </a:lnTo>
                  <a:lnTo>
                    <a:pt x="204" y="842"/>
                  </a:lnTo>
                  <a:lnTo>
                    <a:pt x="166" y="832"/>
                  </a:lnTo>
                  <a:lnTo>
                    <a:pt x="132" y="818"/>
                  </a:lnTo>
                  <a:lnTo>
                    <a:pt x="99" y="798"/>
                  </a:lnTo>
                  <a:lnTo>
                    <a:pt x="71" y="774"/>
                  </a:lnTo>
                  <a:lnTo>
                    <a:pt x="48" y="746"/>
                  </a:lnTo>
                  <a:lnTo>
                    <a:pt x="27" y="714"/>
                  </a:lnTo>
                  <a:lnTo>
                    <a:pt x="13" y="679"/>
                  </a:lnTo>
                  <a:lnTo>
                    <a:pt x="4" y="641"/>
                  </a:lnTo>
                  <a:lnTo>
                    <a:pt x="0" y="602"/>
                  </a:lnTo>
                  <a:lnTo>
                    <a:pt x="0" y="243"/>
                  </a:lnTo>
                  <a:lnTo>
                    <a:pt x="4" y="204"/>
                  </a:lnTo>
                  <a:lnTo>
                    <a:pt x="13" y="166"/>
                  </a:lnTo>
                  <a:lnTo>
                    <a:pt x="27" y="132"/>
                  </a:lnTo>
                  <a:lnTo>
                    <a:pt x="48" y="101"/>
                  </a:lnTo>
                  <a:lnTo>
                    <a:pt x="71" y="71"/>
                  </a:lnTo>
                  <a:lnTo>
                    <a:pt x="99" y="48"/>
                  </a:lnTo>
                  <a:lnTo>
                    <a:pt x="132" y="28"/>
                  </a:lnTo>
                  <a:lnTo>
                    <a:pt x="166" y="13"/>
                  </a:lnTo>
                  <a:lnTo>
                    <a:pt x="204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663582" y="1946049"/>
            <a:ext cx="565151" cy="496093"/>
            <a:chOff x="663575" y="1935957"/>
            <a:chExt cx="565151" cy="49609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7" name="Freeform 128"/>
            <p:cNvSpPr>
              <a:spLocks/>
            </p:cNvSpPr>
            <p:nvPr/>
          </p:nvSpPr>
          <p:spPr bwMode="auto">
            <a:xfrm>
              <a:off x="1160463" y="1935957"/>
              <a:ext cx="68263" cy="182563"/>
            </a:xfrm>
            <a:custGeom>
              <a:avLst/>
              <a:gdLst>
                <a:gd name="T0" fmla="*/ 148 w 424"/>
                <a:gd name="T1" fmla="*/ 0 h 1157"/>
                <a:gd name="T2" fmla="*/ 187 w 424"/>
                <a:gd name="T3" fmla="*/ 14 h 1157"/>
                <a:gd name="T4" fmla="*/ 249 w 424"/>
                <a:gd name="T5" fmla="*/ 76 h 1157"/>
                <a:gd name="T6" fmla="*/ 321 w 424"/>
                <a:gd name="T7" fmla="*/ 179 h 1157"/>
                <a:gd name="T8" fmla="*/ 375 w 424"/>
                <a:gd name="T9" fmla="*/ 290 h 1157"/>
                <a:gd name="T10" fmla="*/ 410 w 424"/>
                <a:gd name="T11" fmla="*/ 408 h 1157"/>
                <a:gd name="T12" fmla="*/ 424 w 424"/>
                <a:gd name="T13" fmla="*/ 529 h 1157"/>
                <a:gd name="T14" fmla="*/ 419 w 424"/>
                <a:gd name="T15" fmla="*/ 651 h 1157"/>
                <a:gd name="T16" fmla="*/ 395 w 424"/>
                <a:gd name="T17" fmla="*/ 770 h 1157"/>
                <a:gd name="T18" fmla="*/ 350 w 424"/>
                <a:gd name="T19" fmla="*/ 884 h 1157"/>
                <a:gd name="T20" fmla="*/ 288 w 424"/>
                <a:gd name="T21" fmla="*/ 992 h 1157"/>
                <a:gd name="T22" fmla="*/ 205 w 424"/>
                <a:gd name="T23" fmla="*/ 1090 h 1157"/>
                <a:gd name="T24" fmla="*/ 138 w 424"/>
                <a:gd name="T25" fmla="*/ 1146 h 1157"/>
                <a:gd name="T26" fmla="*/ 96 w 424"/>
                <a:gd name="T27" fmla="*/ 1157 h 1157"/>
                <a:gd name="T28" fmla="*/ 56 w 424"/>
                <a:gd name="T29" fmla="*/ 1149 h 1157"/>
                <a:gd name="T30" fmla="*/ 21 w 424"/>
                <a:gd name="T31" fmla="*/ 1123 h 1157"/>
                <a:gd name="T32" fmla="*/ 2 w 424"/>
                <a:gd name="T33" fmla="*/ 1084 h 1157"/>
                <a:gd name="T34" fmla="*/ 1 w 424"/>
                <a:gd name="T35" fmla="*/ 1042 h 1157"/>
                <a:gd name="T36" fmla="*/ 18 w 424"/>
                <a:gd name="T37" fmla="*/ 1004 h 1157"/>
                <a:gd name="T38" fmla="*/ 69 w 424"/>
                <a:gd name="T39" fmla="*/ 955 h 1157"/>
                <a:gd name="T40" fmla="*/ 141 w 424"/>
                <a:gd name="T41" fmla="*/ 867 h 1157"/>
                <a:gd name="T42" fmla="*/ 192 w 424"/>
                <a:gd name="T43" fmla="*/ 770 h 1157"/>
                <a:gd name="T44" fmla="*/ 222 w 424"/>
                <a:gd name="T45" fmla="*/ 667 h 1157"/>
                <a:gd name="T46" fmla="*/ 233 w 424"/>
                <a:gd name="T47" fmla="*/ 560 h 1157"/>
                <a:gd name="T48" fmla="*/ 222 w 424"/>
                <a:gd name="T49" fmla="*/ 452 h 1157"/>
                <a:gd name="T50" fmla="*/ 192 w 424"/>
                <a:gd name="T51" fmla="*/ 349 h 1157"/>
                <a:gd name="T52" fmla="*/ 141 w 424"/>
                <a:gd name="T53" fmla="*/ 252 h 1157"/>
                <a:gd name="T54" fmla="*/ 69 w 424"/>
                <a:gd name="T55" fmla="*/ 164 h 1157"/>
                <a:gd name="T56" fmla="*/ 46 w 424"/>
                <a:gd name="T57" fmla="*/ 128 h 1157"/>
                <a:gd name="T58" fmla="*/ 42 w 424"/>
                <a:gd name="T59" fmla="*/ 86 h 1157"/>
                <a:gd name="T60" fmla="*/ 55 w 424"/>
                <a:gd name="T61" fmla="*/ 46 h 1157"/>
                <a:gd name="T62" fmla="*/ 86 w 424"/>
                <a:gd name="T63" fmla="*/ 14 h 1157"/>
                <a:gd name="T64" fmla="*/ 126 w 424"/>
                <a:gd name="T65" fmla="*/ 0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4" h="1157">
                  <a:moveTo>
                    <a:pt x="126" y="0"/>
                  </a:moveTo>
                  <a:lnTo>
                    <a:pt x="148" y="0"/>
                  </a:lnTo>
                  <a:lnTo>
                    <a:pt x="168" y="6"/>
                  </a:lnTo>
                  <a:lnTo>
                    <a:pt x="187" y="14"/>
                  </a:lnTo>
                  <a:lnTo>
                    <a:pt x="205" y="28"/>
                  </a:lnTo>
                  <a:lnTo>
                    <a:pt x="249" y="76"/>
                  </a:lnTo>
                  <a:lnTo>
                    <a:pt x="288" y="127"/>
                  </a:lnTo>
                  <a:lnTo>
                    <a:pt x="321" y="179"/>
                  </a:lnTo>
                  <a:lnTo>
                    <a:pt x="350" y="234"/>
                  </a:lnTo>
                  <a:lnTo>
                    <a:pt x="375" y="290"/>
                  </a:lnTo>
                  <a:lnTo>
                    <a:pt x="395" y="349"/>
                  </a:lnTo>
                  <a:lnTo>
                    <a:pt x="410" y="408"/>
                  </a:lnTo>
                  <a:lnTo>
                    <a:pt x="419" y="468"/>
                  </a:lnTo>
                  <a:lnTo>
                    <a:pt x="424" y="529"/>
                  </a:lnTo>
                  <a:lnTo>
                    <a:pt x="424" y="590"/>
                  </a:lnTo>
                  <a:lnTo>
                    <a:pt x="419" y="651"/>
                  </a:lnTo>
                  <a:lnTo>
                    <a:pt x="410" y="711"/>
                  </a:lnTo>
                  <a:lnTo>
                    <a:pt x="395" y="770"/>
                  </a:lnTo>
                  <a:lnTo>
                    <a:pt x="375" y="828"/>
                  </a:lnTo>
                  <a:lnTo>
                    <a:pt x="350" y="884"/>
                  </a:lnTo>
                  <a:lnTo>
                    <a:pt x="321" y="939"/>
                  </a:lnTo>
                  <a:lnTo>
                    <a:pt x="288" y="992"/>
                  </a:lnTo>
                  <a:lnTo>
                    <a:pt x="249" y="1043"/>
                  </a:lnTo>
                  <a:lnTo>
                    <a:pt x="205" y="1090"/>
                  </a:lnTo>
                  <a:lnTo>
                    <a:pt x="157" y="1135"/>
                  </a:lnTo>
                  <a:lnTo>
                    <a:pt x="138" y="1146"/>
                  </a:lnTo>
                  <a:lnTo>
                    <a:pt x="117" y="1154"/>
                  </a:lnTo>
                  <a:lnTo>
                    <a:pt x="96" y="1157"/>
                  </a:lnTo>
                  <a:lnTo>
                    <a:pt x="75" y="1155"/>
                  </a:lnTo>
                  <a:lnTo>
                    <a:pt x="56" y="1149"/>
                  </a:lnTo>
                  <a:lnTo>
                    <a:pt x="37" y="1138"/>
                  </a:lnTo>
                  <a:lnTo>
                    <a:pt x="21" y="1123"/>
                  </a:lnTo>
                  <a:lnTo>
                    <a:pt x="9" y="1104"/>
                  </a:lnTo>
                  <a:lnTo>
                    <a:pt x="2" y="1084"/>
                  </a:lnTo>
                  <a:lnTo>
                    <a:pt x="0" y="1063"/>
                  </a:lnTo>
                  <a:lnTo>
                    <a:pt x="1" y="1042"/>
                  </a:lnTo>
                  <a:lnTo>
                    <a:pt x="7" y="1022"/>
                  </a:lnTo>
                  <a:lnTo>
                    <a:pt x="18" y="1004"/>
                  </a:lnTo>
                  <a:lnTo>
                    <a:pt x="33" y="988"/>
                  </a:lnTo>
                  <a:lnTo>
                    <a:pt x="69" y="955"/>
                  </a:lnTo>
                  <a:lnTo>
                    <a:pt x="108" y="913"/>
                  </a:lnTo>
                  <a:lnTo>
                    <a:pt x="141" y="867"/>
                  </a:lnTo>
                  <a:lnTo>
                    <a:pt x="169" y="820"/>
                  </a:lnTo>
                  <a:lnTo>
                    <a:pt x="192" y="770"/>
                  </a:lnTo>
                  <a:lnTo>
                    <a:pt x="210" y="718"/>
                  </a:lnTo>
                  <a:lnTo>
                    <a:pt x="222" y="667"/>
                  </a:lnTo>
                  <a:lnTo>
                    <a:pt x="231" y="613"/>
                  </a:lnTo>
                  <a:lnTo>
                    <a:pt x="233" y="560"/>
                  </a:lnTo>
                  <a:lnTo>
                    <a:pt x="231" y="506"/>
                  </a:lnTo>
                  <a:lnTo>
                    <a:pt x="222" y="452"/>
                  </a:lnTo>
                  <a:lnTo>
                    <a:pt x="210" y="400"/>
                  </a:lnTo>
                  <a:lnTo>
                    <a:pt x="192" y="349"/>
                  </a:lnTo>
                  <a:lnTo>
                    <a:pt x="169" y="299"/>
                  </a:lnTo>
                  <a:lnTo>
                    <a:pt x="141" y="252"/>
                  </a:lnTo>
                  <a:lnTo>
                    <a:pt x="108" y="206"/>
                  </a:lnTo>
                  <a:lnTo>
                    <a:pt x="69" y="164"/>
                  </a:lnTo>
                  <a:lnTo>
                    <a:pt x="55" y="147"/>
                  </a:lnTo>
                  <a:lnTo>
                    <a:pt x="46" y="128"/>
                  </a:lnTo>
                  <a:lnTo>
                    <a:pt x="42" y="106"/>
                  </a:lnTo>
                  <a:lnTo>
                    <a:pt x="42" y="86"/>
                  </a:lnTo>
                  <a:lnTo>
                    <a:pt x="46" y="65"/>
                  </a:lnTo>
                  <a:lnTo>
                    <a:pt x="55" y="46"/>
                  </a:lnTo>
                  <a:lnTo>
                    <a:pt x="69" y="28"/>
                  </a:lnTo>
                  <a:lnTo>
                    <a:pt x="86" y="14"/>
                  </a:lnTo>
                  <a:lnTo>
                    <a:pt x="105" y="6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29"/>
            <p:cNvSpPr>
              <a:spLocks/>
            </p:cNvSpPr>
            <p:nvPr/>
          </p:nvSpPr>
          <p:spPr bwMode="auto">
            <a:xfrm>
              <a:off x="1112838" y="1955007"/>
              <a:ext cx="58738" cy="144463"/>
            </a:xfrm>
            <a:custGeom>
              <a:avLst/>
              <a:gdLst>
                <a:gd name="T0" fmla="*/ 128 w 375"/>
                <a:gd name="T1" fmla="*/ 0 h 904"/>
                <a:gd name="T2" fmla="*/ 149 w 375"/>
                <a:gd name="T3" fmla="*/ 0 h 904"/>
                <a:gd name="T4" fmla="*/ 170 w 375"/>
                <a:gd name="T5" fmla="*/ 5 h 904"/>
                <a:gd name="T6" fmla="*/ 189 w 375"/>
                <a:gd name="T7" fmla="*/ 14 h 904"/>
                <a:gd name="T8" fmla="*/ 206 w 375"/>
                <a:gd name="T9" fmla="*/ 28 h 904"/>
                <a:gd name="T10" fmla="*/ 246 w 375"/>
                <a:gd name="T11" fmla="*/ 71 h 904"/>
                <a:gd name="T12" fmla="*/ 280 w 375"/>
                <a:gd name="T13" fmla="*/ 117 h 904"/>
                <a:gd name="T14" fmla="*/ 309 w 375"/>
                <a:gd name="T15" fmla="*/ 166 h 904"/>
                <a:gd name="T16" fmla="*/ 333 w 375"/>
                <a:gd name="T17" fmla="*/ 217 h 904"/>
                <a:gd name="T18" fmla="*/ 351 w 375"/>
                <a:gd name="T19" fmla="*/ 269 h 904"/>
                <a:gd name="T20" fmla="*/ 364 w 375"/>
                <a:gd name="T21" fmla="*/ 323 h 904"/>
                <a:gd name="T22" fmla="*/ 372 w 375"/>
                <a:gd name="T23" fmla="*/ 378 h 904"/>
                <a:gd name="T24" fmla="*/ 375 w 375"/>
                <a:gd name="T25" fmla="*/ 433 h 904"/>
                <a:gd name="T26" fmla="*/ 372 w 375"/>
                <a:gd name="T27" fmla="*/ 488 h 904"/>
                <a:gd name="T28" fmla="*/ 364 w 375"/>
                <a:gd name="T29" fmla="*/ 542 h 904"/>
                <a:gd name="T30" fmla="*/ 351 w 375"/>
                <a:gd name="T31" fmla="*/ 596 h 904"/>
                <a:gd name="T32" fmla="*/ 333 w 375"/>
                <a:gd name="T33" fmla="*/ 649 h 904"/>
                <a:gd name="T34" fmla="*/ 309 w 375"/>
                <a:gd name="T35" fmla="*/ 699 h 904"/>
                <a:gd name="T36" fmla="*/ 280 w 375"/>
                <a:gd name="T37" fmla="*/ 749 h 904"/>
                <a:gd name="T38" fmla="*/ 246 w 375"/>
                <a:gd name="T39" fmla="*/ 795 h 904"/>
                <a:gd name="T40" fmla="*/ 206 w 375"/>
                <a:gd name="T41" fmla="*/ 838 h 904"/>
                <a:gd name="T42" fmla="*/ 182 w 375"/>
                <a:gd name="T43" fmla="*/ 861 h 904"/>
                <a:gd name="T44" fmla="*/ 156 w 375"/>
                <a:gd name="T45" fmla="*/ 884 h 904"/>
                <a:gd name="T46" fmla="*/ 137 w 375"/>
                <a:gd name="T47" fmla="*/ 894 h 904"/>
                <a:gd name="T48" fmla="*/ 117 w 375"/>
                <a:gd name="T49" fmla="*/ 902 h 904"/>
                <a:gd name="T50" fmla="*/ 96 w 375"/>
                <a:gd name="T51" fmla="*/ 904 h 904"/>
                <a:gd name="T52" fmla="*/ 76 w 375"/>
                <a:gd name="T53" fmla="*/ 902 h 904"/>
                <a:gd name="T54" fmla="*/ 55 w 375"/>
                <a:gd name="T55" fmla="*/ 894 h 904"/>
                <a:gd name="T56" fmla="*/ 37 w 375"/>
                <a:gd name="T57" fmla="*/ 884 h 904"/>
                <a:gd name="T58" fmla="*/ 21 w 375"/>
                <a:gd name="T59" fmla="*/ 867 h 904"/>
                <a:gd name="T60" fmla="*/ 9 w 375"/>
                <a:gd name="T61" fmla="*/ 848 h 904"/>
                <a:gd name="T62" fmla="*/ 3 w 375"/>
                <a:gd name="T63" fmla="*/ 829 h 904"/>
                <a:gd name="T64" fmla="*/ 0 w 375"/>
                <a:gd name="T65" fmla="*/ 807 h 904"/>
                <a:gd name="T66" fmla="*/ 3 w 375"/>
                <a:gd name="T67" fmla="*/ 787 h 904"/>
                <a:gd name="T68" fmla="*/ 10 w 375"/>
                <a:gd name="T69" fmla="*/ 766 h 904"/>
                <a:gd name="T70" fmla="*/ 21 w 375"/>
                <a:gd name="T71" fmla="*/ 748 h 904"/>
                <a:gd name="T72" fmla="*/ 37 w 375"/>
                <a:gd name="T73" fmla="*/ 733 h 904"/>
                <a:gd name="T74" fmla="*/ 71 w 375"/>
                <a:gd name="T75" fmla="*/ 703 h 904"/>
                <a:gd name="T76" fmla="*/ 103 w 375"/>
                <a:gd name="T77" fmla="*/ 667 h 904"/>
                <a:gd name="T78" fmla="*/ 129 w 375"/>
                <a:gd name="T79" fmla="*/ 628 h 904"/>
                <a:gd name="T80" fmla="*/ 150 w 375"/>
                <a:gd name="T81" fmla="*/ 587 h 904"/>
                <a:gd name="T82" fmla="*/ 165 w 375"/>
                <a:gd name="T83" fmla="*/ 544 h 904"/>
                <a:gd name="T84" fmla="*/ 176 w 375"/>
                <a:gd name="T85" fmla="*/ 500 h 904"/>
                <a:gd name="T86" fmla="*/ 182 w 375"/>
                <a:gd name="T87" fmla="*/ 456 h 904"/>
                <a:gd name="T88" fmla="*/ 182 w 375"/>
                <a:gd name="T89" fmla="*/ 410 h 904"/>
                <a:gd name="T90" fmla="*/ 176 w 375"/>
                <a:gd name="T91" fmla="*/ 365 h 904"/>
                <a:gd name="T92" fmla="*/ 165 w 375"/>
                <a:gd name="T93" fmla="*/ 321 h 904"/>
                <a:gd name="T94" fmla="*/ 150 w 375"/>
                <a:gd name="T95" fmla="*/ 279 h 904"/>
                <a:gd name="T96" fmla="*/ 129 w 375"/>
                <a:gd name="T97" fmla="*/ 238 h 904"/>
                <a:gd name="T98" fmla="*/ 103 w 375"/>
                <a:gd name="T99" fmla="*/ 199 h 904"/>
                <a:gd name="T100" fmla="*/ 71 w 375"/>
                <a:gd name="T101" fmla="*/ 163 h 904"/>
                <a:gd name="T102" fmla="*/ 57 w 375"/>
                <a:gd name="T103" fmla="*/ 146 h 904"/>
                <a:gd name="T104" fmla="*/ 48 w 375"/>
                <a:gd name="T105" fmla="*/ 127 h 904"/>
                <a:gd name="T106" fmla="*/ 44 w 375"/>
                <a:gd name="T107" fmla="*/ 105 h 904"/>
                <a:gd name="T108" fmla="*/ 44 w 375"/>
                <a:gd name="T109" fmla="*/ 85 h 904"/>
                <a:gd name="T110" fmla="*/ 48 w 375"/>
                <a:gd name="T111" fmla="*/ 64 h 904"/>
                <a:gd name="T112" fmla="*/ 57 w 375"/>
                <a:gd name="T113" fmla="*/ 45 h 904"/>
                <a:gd name="T114" fmla="*/ 71 w 375"/>
                <a:gd name="T115" fmla="*/ 28 h 904"/>
                <a:gd name="T116" fmla="*/ 88 w 375"/>
                <a:gd name="T117" fmla="*/ 14 h 904"/>
                <a:gd name="T118" fmla="*/ 107 w 375"/>
                <a:gd name="T119" fmla="*/ 5 h 904"/>
                <a:gd name="T120" fmla="*/ 128 w 375"/>
                <a:gd name="T121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5" h="904">
                  <a:moveTo>
                    <a:pt x="128" y="0"/>
                  </a:moveTo>
                  <a:lnTo>
                    <a:pt x="149" y="0"/>
                  </a:lnTo>
                  <a:lnTo>
                    <a:pt x="170" y="5"/>
                  </a:lnTo>
                  <a:lnTo>
                    <a:pt x="189" y="14"/>
                  </a:lnTo>
                  <a:lnTo>
                    <a:pt x="206" y="28"/>
                  </a:lnTo>
                  <a:lnTo>
                    <a:pt x="246" y="71"/>
                  </a:lnTo>
                  <a:lnTo>
                    <a:pt x="280" y="117"/>
                  </a:lnTo>
                  <a:lnTo>
                    <a:pt x="309" y="166"/>
                  </a:lnTo>
                  <a:lnTo>
                    <a:pt x="333" y="217"/>
                  </a:lnTo>
                  <a:lnTo>
                    <a:pt x="351" y="269"/>
                  </a:lnTo>
                  <a:lnTo>
                    <a:pt x="364" y="323"/>
                  </a:lnTo>
                  <a:lnTo>
                    <a:pt x="372" y="378"/>
                  </a:lnTo>
                  <a:lnTo>
                    <a:pt x="375" y="433"/>
                  </a:lnTo>
                  <a:lnTo>
                    <a:pt x="372" y="488"/>
                  </a:lnTo>
                  <a:lnTo>
                    <a:pt x="364" y="542"/>
                  </a:lnTo>
                  <a:lnTo>
                    <a:pt x="351" y="596"/>
                  </a:lnTo>
                  <a:lnTo>
                    <a:pt x="333" y="649"/>
                  </a:lnTo>
                  <a:lnTo>
                    <a:pt x="309" y="699"/>
                  </a:lnTo>
                  <a:lnTo>
                    <a:pt x="280" y="749"/>
                  </a:lnTo>
                  <a:lnTo>
                    <a:pt x="246" y="795"/>
                  </a:lnTo>
                  <a:lnTo>
                    <a:pt x="206" y="838"/>
                  </a:lnTo>
                  <a:lnTo>
                    <a:pt x="182" y="861"/>
                  </a:lnTo>
                  <a:lnTo>
                    <a:pt x="156" y="884"/>
                  </a:lnTo>
                  <a:lnTo>
                    <a:pt x="137" y="894"/>
                  </a:lnTo>
                  <a:lnTo>
                    <a:pt x="117" y="902"/>
                  </a:lnTo>
                  <a:lnTo>
                    <a:pt x="96" y="904"/>
                  </a:lnTo>
                  <a:lnTo>
                    <a:pt x="76" y="902"/>
                  </a:lnTo>
                  <a:lnTo>
                    <a:pt x="55" y="894"/>
                  </a:lnTo>
                  <a:lnTo>
                    <a:pt x="37" y="884"/>
                  </a:lnTo>
                  <a:lnTo>
                    <a:pt x="21" y="867"/>
                  </a:lnTo>
                  <a:lnTo>
                    <a:pt x="9" y="848"/>
                  </a:lnTo>
                  <a:lnTo>
                    <a:pt x="3" y="829"/>
                  </a:lnTo>
                  <a:lnTo>
                    <a:pt x="0" y="807"/>
                  </a:lnTo>
                  <a:lnTo>
                    <a:pt x="3" y="787"/>
                  </a:lnTo>
                  <a:lnTo>
                    <a:pt x="10" y="766"/>
                  </a:lnTo>
                  <a:lnTo>
                    <a:pt x="21" y="748"/>
                  </a:lnTo>
                  <a:lnTo>
                    <a:pt x="37" y="733"/>
                  </a:lnTo>
                  <a:lnTo>
                    <a:pt x="71" y="703"/>
                  </a:lnTo>
                  <a:lnTo>
                    <a:pt x="103" y="667"/>
                  </a:lnTo>
                  <a:lnTo>
                    <a:pt x="129" y="628"/>
                  </a:lnTo>
                  <a:lnTo>
                    <a:pt x="150" y="587"/>
                  </a:lnTo>
                  <a:lnTo>
                    <a:pt x="165" y="544"/>
                  </a:lnTo>
                  <a:lnTo>
                    <a:pt x="176" y="500"/>
                  </a:lnTo>
                  <a:lnTo>
                    <a:pt x="182" y="456"/>
                  </a:lnTo>
                  <a:lnTo>
                    <a:pt x="182" y="410"/>
                  </a:lnTo>
                  <a:lnTo>
                    <a:pt x="176" y="365"/>
                  </a:lnTo>
                  <a:lnTo>
                    <a:pt x="165" y="321"/>
                  </a:lnTo>
                  <a:lnTo>
                    <a:pt x="150" y="279"/>
                  </a:lnTo>
                  <a:lnTo>
                    <a:pt x="129" y="238"/>
                  </a:lnTo>
                  <a:lnTo>
                    <a:pt x="103" y="199"/>
                  </a:lnTo>
                  <a:lnTo>
                    <a:pt x="71" y="163"/>
                  </a:lnTo>
                  <a:lnTo>
                    <a:pt x="57" y="146"/>
                  </a:lnTo>
                  <a:lnTo>
                    <a:pt x="48" y="127"/>
                  </a:lnTo>
                  <a:lnTo>
                    <a:pt x="44" y="105"/>
                  </a:lnTo>
                  <a:lnTo>
                    <a:pt x="44" y="85"/>
                  </a:lnTo>
                  <a:lnTo>
                    <a:pt x="48" y="64"/>
                  </a:lnTo>
                  <a:lnTo>
                    <a:pt x="57" y="45"/>
                  </a:lnTo>
                  <a:lnTo>
                    <a:pt x="71" y="28"/>
                  </a:lnTo>
                  <a:lnTo>
                    <a:pt x="88" y="14"/>
                  </a:lnTo>
                  <a:lnTo>
                    <a:pt x="107" y="5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30"/>
            <p:cNvSpPr>
              <a:spLocks/>
            </p:cNvSpPr>
            <p:nvPr/>
          </p:nvSpPr>
          <p:spPr bwMode="auto">
            <a:xfrm>
              <a:off x="873125" y="1935957"/>
              <a:ext cx="68263" cy="182563"/>
            </a:xfrm>
            <a:custGeom>
              <a:avLst/>
              <a:gdLst>
                <a:gd name="T0" fmla="*/ 299 w 426"/>
                <a:gd name="T1" fmla="*/ 0 h 1157"/>
                <a:gd name="T2" fmla="*/ 338 w 426"/>
                <a:gd name="T3" fmla="*/ 14 h 1157"/>
                <a:gd name="T4" fmla="*/ 370 w 426"/>
                <a:gd name="T5" fmla="*/ 46 h 1157"/>
                <a:gd name="T6" fmla="*/ 384 w 426"/>
                <a:gd name="T7" fmla="*/ 86 h 1157"/>
                <a:gd name="T8" fmla="*/ 378 w 426"/>
                <a:gd name="T9" fmla="*/ 128 h 1157"/>
                <a:gd name="T10" fmla="*/ 356 w 426"/>
                <a:gd name="T11" fmla="*/ 164 h 1157"/>
                <a:gd name="T12" fmla="*/ 286 w 426"/>
                <a:gd name="T13" fmla="*/ 250 h 1157"/>
                <a:gd name="T14" fmla="*/ 235 w 426"/>
                <a:gd name="T15" fmla="*/ 345 h 1157"/>
                <a:gd name="T16" fmla="*/ 203 w 426"/>
                <a:gd name="T17" fmla="*/ 449 h 1157"/>
                <a:gd name="T18" fmla="*/ 192 w 426"/>
                <a:gd name="T19" fmla="*/ 560 h 1157"/>
                <a:gd name="T20" fmla="*/ 203 w 426"/>
                <a:gd name="T21" fmla="*/ 670 h 1157"/>
                <a:gd name="T22" fmla="*/ 235 w 426"/>
                <a:gd name="T23" fmla="*/ 773 h 1157"/>
                <a:gd name="T24" fmla="*/ 286 w 426"/>
                <a:gd name="T25" fmla="*/ 869 h 1157"/>
                <a:gd name="T26" fmla="*/ 356 w 426"/>
                <a:gd name="T27" fmla="*/ 955 h 1157"/>
                <a:gd name="T28" fmla="*/ 406 w 426"/>
                <a:gd name="T29" fmla="*/ 1004 h 1157"/>
                <a:gd name="T30" fmla="*/ 424 w 426"/>
                <a:gd name="T31" fmla="*/ 1042 h 1157"/>
                <a:gd name="T32" fmla="*/ 423 w 426"/>
                <a:gd name="T33" fmla="*/ 1084 h 1157"/>
                <a:gd name="T34" fmla="*/ 403 w 426"/>
                <a:gd name="T35" fmla="*/ 1123 h 1157"/>
                <a:gd name="T36" fmla="*/ 370 w 426"/>
                <a:gd name="T37" fmla="*/ 1149 h 1157"/>
                <a:gd name="T38" fmla="*/ 330 w 426"/>
                <a:gd name="T39" fmla="*/ 1157 h 1157"/>
                <a:gd name="T40" fmla="*/ 287 w 426"/>
                <a:gd name="T41" fmla="*/ 1146 h 1157"/>
                <a:gd name="T42" fmla="*/ 220 w 426"/>
                <a:gd name="T43" fmla="*/ 1090 h 1157"/>
                <a:gd name="T44" fmla="*/ 136 w 426"/>
                <a:gd name="T45" fmla="*/ 990 h 1157"/>
                <a:gd name="T46" fmla="*/ 70 w 426"/>
                <a:gd name="T47" fmla="*/ 877 h 1157"/>
                <a:gd name="T48" fmla="*/ 26 w 426"/>
                <a:gd name="T49" fmla="*/ 755 h 1157"/>
                <a:gd name="T50" fmla="*/ 3 w 426"/>
                <a:gd name="T51" fmla="*/ 626 h 1157"/>
                <a:gd name="T52" fmla="*/ 3 w 426"/>
                <a:gd name="T53" fmla="*/ 493 h 1157"/>
                <a:gd name="T54" fmla="*/ 26 w 426"/>
                <a:gd name="T55" fmla="*/ 364 h 1157"/>
                <a:gd name="T56" fmla="*/ 70 w 426"/>
                <a:gd name="T57" fmla="*/ 242 h 1157"/>
                <a:gd name="T58" fmla="*/ 136 w 426"/>
                <a:gd name="T59" fmla="*/ 130 h 1157"/>
                <a:gd name="T60" fmla="*/ 220 w 426"/>
                <a:gd name="T61" fmla="*/ 28 h 1157"/>
                <a:gd name="T62" fmla="*/ 257 w 426"/>
                <a:gd name="T63" fmla="*/ 6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6" h="1157">
                  <a:moveTo>
                    <a:pt x="277" y="0"/>
                  </a:moveTo>
                  <a:lnTo>
                    <a:pt x="299" y="0"/>
                  </a:lnTo>
                  <a:lnTo>
                    <a:pt x="319" y="6"/>
                  </a:lnTo>
                  <a:lnTo>
                    <a:pt x="338" y="14"/>
                  </a:lnTo>
                  <a:lnTo>
                    <a:pt x="356" y="28"/>
                  </a:lnTo>
                  <a:lnTo>
                    <a:pt x="370" y="46"/>
                  </a:lnTo>
                  <a:lnTo>
                    <a:pt x="378" y="65"/>
                  </a:lnTo>
                  <a:lnTo>
                    <a:pt x="384" y="86"/>
                  </a:lnTo>
                  <a:lnTo>
                    <a:pt x="384" y="106"/>
                  </a:lnTo>
                  <a:lnTo>
                    <a:pt x="378" y="128"/>
                  </a:lnTo>
                  <a:lnTo>
                    <a:pt x="370" y="147"/>
                  </a:lnTo>
                  <a:lnTo>
                    <a:pt x="356" y="164"/>
                  </a:lnTo>
                  <a:lnTo>
                    <a:pt x="318" y="205"/>
                  </a:lnTo>
                  <a:lnTo>
                    <a:pt x="286" y="250"/>
                  </a:lnTo>
                  <a:lnTo>
                    <a:pt x="258" y="296"/>
                  </a:lnTo>
                  <a:lnTo>
                    <a:pt x="235" y="345"/>
                  </a:lnTo>
                  <a:lnTo>
                    <a:pt x="217" y="396"/>
                  </a:lnTo>
                  <a:lnTo>
                    <a:pt x="203" y="449"/>
                  </a:lnTo>
                  <a:lnTo>
                    <a:pt x="195" y="504"/>
                  </a:lnTo>
                  <a:lnTo>
                    <a:pt x="192" y="560"/>
                  </a:lnTo>
                  <a:lnTo>
                    <a:pt x="195" y="615"/>
                  </a:lnTo>
                  <a:lnTo>
                    <a:pt x="203" y="670"/>
                  </a:lnTo>
                  <a:lnTo>
                    <a:pt x="217" y="723"/>
                  </a:lnTo>
                  <a:lnTo>
                    <a:pt x="235" y="773"/>
                  </a:lnTo>
                  <a:lnTo>
                    <a:pt x="258" y="823"/>
                  </a:lnTo>
                  <a:lnTo>
                    <a:pt x="286" y="869"/>
                  </a:lnTo>
                  <a:lnTo>
                    <a:pt x="318" y="914"/>
                  </a:lnTo>
                  <a:lnTo>
                    <a:pt x="356" y="955"/>
                  </a:lnTo>
                  <a:lnTo>
                    <a:pt x="391" y="988"/>
                  </a:lnTo>
                  <a:lnTo>
                    <a:pt x="406" y="1004"/>
                  </a:lnTo>
                  <a:lnTo>
                    <a:pt x="417" y="1022"/>
                  </a:lnTo>
                  <a:lnTo>
                    <a:pt x="424" y="1042"/>
                  </a:lnTo>
                  <a:lnTo>
                    <a:pt x="426" y="1063"/>
                  </a:lnTo>
                  <a:lnTo>
                    <a:pt x="423" y="1084"/>
                  </a:lnTo>
                  <a:lnTo>
                    <a:pt x="415" y="1104"/>
                  </a:lnTo>
                  <a:lnTo>
                    <a:pt x="403" y="1123"/>
                  </a:lnTo>
                  <a:lnTo>
                    <a:pt x="387" y="1138"/>
                  </a:lnTo>
                  <a:lnTo>
                    <a:pt x="370" y="1149"/>
                  </a:lnTo>
                  <a:lnTo>
                    <a:pt x="350" y="1155"/>
                  </a:lnTo>
                  <a:lnTo>
                    <a:pt x="330" y="1157"/>
                  </a:lnTo>
                  <a:lnTo>
                    <a:pt x="308" y="1154"/>
                  </a:lnTo>
                  <a:lnTo>
                    <a:pt x="287" y="1146"/>
                  </a:lnTo>
                  <a:lnTo>
                    <a:pt x="267" y="1135"/>
                  </a:lnTo>
                  <a:lnTo>
                    <a:pt x="220" y="1090"/>
                  </a:lnTo>
                  <a:lnTo>
                    <a:pt x="176" y="1042"/>
                  </a:lnTo>
                  <a:lnTo>
                    <a:pt x="136" y="990"/>
                  </a:lnTo>
                  <a:lnTo>
                    <a:pt x="100" y="935"/>
                  </a:lnTo>
                  <a:lnTo>
                    <a:pt x="70" y="877"/>
                  </a:lnTo>
                  <a:lnTo>
                    <a:pt x="45" y="817"/>
                  </a:lnTo>
                  <a:lnTo>
                    <a:pt x="26" y="755"/>
                  </a:lnTo>
                  <a:lnTo>
                    <a:pt x="12" y="692"/>
                  </a:lnTo>
                  <a:lnTo>
                    <a:pt x="3" y="626"/>
                  </a:lnTo>
                  <a:lnTo>
                    <a:pt x="0" y="560"/>
                  </a:lnTo>
                  <a:lnTo>
                    <a:pt x="3" y="493"/>
                  </a:lnTo>
                  <a:lnTo>
                    <a:pt x="12" y="427"/>
                  </a:lnTo>
                  <a:lnTo>
                    <a:pt x="26" y="364"/>
                  </a:lnTo>
                  <a:lnTo>
                    <a:pt x="45" y="302"/>
                  </a:lnTo>
                  <a:lnTo>
                    <a:pt x="70" y="242"/>
                  </a:lnTo>
                  <a:lnTo>
                    <a:pt x="100" y="185"/>
                  </a:lnTo>
                  <a:lnTo>
                    <a:pt x="136" y="130"/>
                  </a:lnTo>
                  <a:lnTo>
                    <a:pt x="176" y="77"/>
                  </a:lnTo>
                  <a:lnTo>
                    <a:pt x="220" y="28"/>
                  </a:lnTo>
                  <a:lnTo>
                    <a:pt x="237" y="14"/>
                  </a:lnTo>
                  <a:lnTo>
                    <a:pt x="257" y="6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31"/>
            <p:cNvSpPr>
              <a:spLocks/>
            </p:cNvSpPr>
            <p:nvPr/>
          </p:nvSpPr>
          <p:spPr bwMode="auto">
            <a:xfrm>
              <a:off x="930275" y="1955007"/>
              <a:ext cx="60325" cy="144463"/>
            </a:xfrm>
            <a:custGeom>
              <a:avLst/>
              <a:gdLst>
                <a:gd name="T0" fmla="*/ 224 w 373"/>
                <a:gd name="T1" fmla="*/ 0 h 904"/>
                <a:gd name="T2" fmla="*/ 246 w 373"/>
                <a:gd name="T3" fmla="*/ 0 h 904"/>
                <a:gd name="T4" fmla="*/ 266 w 373"/>
                <a:gd name="T5" fmla="*/ 5 h 904"/>
                <a:gd name="T6" fmla="*/ 286 w 373"/>
                <a:gd name="T7" fmla="*/ 14 h 904"/>
                <a:gd name="T8" fmla="*/ 303 w 373"/>
                <a:gd name="T9" fmla="*/ 28 h 904"/>
                <a:gd name="T10" fmla="*/ 317 w 373"/>
                <a:gd name="T11" fmla="*/ 45 h 904"/>
                <a:gd name="T12" fmla="*/ 326 w 373"/>
                <a:gd name="T13" fmla="*/ 64 h 904"/>
                <a:gd name="T14" fmla="*/ 331 w 373"/>
                <a:gd name="T15" fmla="*/ 85 h 904"/>
                <a:gd name="T16" fmla="*/ 331 w 373"/>
                <a:gd name="T17" fmla="*/ 105 h 904"/>
                <a:gd name="T18" fmla="*/ 326 w 373"/>
                <a:gd name="T19" fmla="*/ 127 h 904"/>
                <a:gd name="T20" fmla="*/ 317 w 373"/>
                <a:gd name="T21" fmla="*/ 146 h 904"/>
                <a:gd name="T22" fmla="*/ 303 w 373"/>
                <a:gd name="T23" fmla="*/ 163 h 904"/>
                <a:gd name="T24" fmla="*/ 274 w 373"/>
                <a:gd name="T25" fmla="*/ 196 h 904"/>
                <a:gd name="T26" fmla="*/ 249 w 373"/>
                <a:gd name="T27" fmla="*/ 230 h 904"/>
                <a:gd name="T28" fmla="*/ 229 w 373"/>
                <a:gd name="T29" fmla="*/ 267 h 904"/>
                <a:gd name="T30" fmla="*/ 212 w 373"/>
                <a:gd name="T31" fmla="*/ 307 h 904"/>
                <a:gd name="T32" fmla="*/ 200 w 373"/>
                <a:gd name="T33" fmla="*/ 347 h 904"/>
                <a:gd name="T34" fmla="*/ 194 w 373"/>
                <a:gd name="T35" fmla="*/ 390 h 904"/>
                <a:gd name="T36" fmla="*/ 192 w 373"/>
                <a:gd name="T37" fmla="*/ 433 h 904"/>
                <a:gd name="T38" fmla="*/ 194 w 373"/>
                <a:gd name="T39" fmla="*/ 476 h 904"/>
                <a:gd name="T40" fmla="*/ 200 w 373"/>
                <a:gd name="T41" fmla="*/ 518 h 904"/>
                <a:gd name="T42" fmla="*/ 212 w 373"/>
                <a:gd name="T43" fmla="*/ 559 h 904"/>
                <a:gd name="T44" fmla="*/ 229 w 373"/>
                <a:gd name="T45" fmla="*/ 598 h 904"/>
                <a:gd name="T46" fmla="*/ 249 w 373"/>
                <a:gd name="T47" fmla="*/ 636 h 904"/>
                <a:gd name="T48" fmla="*/ 274 w 373"/>
                <a:gd name="T49" fmla="*/ 670 h 904"/>
                <a:gd name="T50" fmla="*/ 303 w 373"/>
                <a:gd name="T51" fmla="*/ 703 h 904"/>
                <a:gd name="T52" fmla="*/ 336 w 373"/>
                <a:gd name="T53" fmla="*/ 733 h 904"/>
                <a:gd name="T54" fmla="*/ 353 w 373"/>
                <a:gd name="T55" fmla="*/ 748 h 904"/>
                <a:gd name="T56" fmla="*/ 363 w 373"/>
                <a:gd name="T57" fmla="*/ 766 h 904"/>
                <a:gd name="T58" fmla="*/ 371 w 373"/>
                <a:gd name="T59" fmla="*/ 787 h 904"/>
                <a:gd name="T60" fmla="*/ 373 w 373"/>
                <a:gd name="T61" fmla="*/ 807 h 904"/>
                <a:gd name="T62" fmla="*/ 371 w 373"/>
                <a:gd name="T63" fmla="*/ 829 h 904"/>
                <a:gd name="T64" fmla="*/ 364 w 373"/>
                <a:gd name="T65" fmla="*/ 848 h 904"/>
                <a:gd name="T66" fmla="*/ 353 w 373"/>
                <a:gd name="T67" fmla="*/ 867 h 904"/>
                <a:gd name="T68" fmla="*/ 337 w 373"/>
                <a:gd name="T69" fmla="*/ 884 h 904"/>
                <a:gd name="T70" fmla="*/ 318 w 373"/>
                <a:gd name="T71" fmla="*/ 894 h 904"/>
                <a:gd name="T72" fmla="*/ 299 w 373"/>
                <a:gd name="T73" fmla="*/ 902 h 904"/>
                <a:gd name="T74" fmla="*/ 277 w 373"/>
                <a:gd name="T75" fmla="*/ 904 h 904"/>
                <a:gd name="T76" fmla="*/ 257 w 373"/>
                <a:gd name="T77" fmla="*/ 902 h 904"/>
                <a:gd name="T78" fmla="*/ 236 w 373"/>
                <a:gd name="T79" fmla="*/ 894 h 904"/>
                <a:gd name="T80" fmla="*/ 218 w 373"/>
                <a:gd name="T81" fmla="*/ 884 h 904"/>
                <a:gd name="T82" fmla="*/ 192 w 373"/>
                <a:gd name="T83" fmla="*/ 861 h 904"/>
                <a:gd name="T84" fmla="*/ 167 w 373"/>
                <a:gd name="T85" fmla="*/ 838 h 904"/>
                <a:gd name="T86" fmla="*/ 129 w 373"/>
                <a:gd name="T87" fmla="*/ 796 h 904"/>
                <a:gd name="T88" fmla="*/ 96 w 373"/>
                <a:gd name="T89" fmla="*/ 751 h 904"/>
                <a:gd name="T90" fmla="*/ 67 w 373"/>
                <a:gd name="T91" fmla="*/ 703 h 904"/>
                <a:gd name="T92" fmla="*/ 43 w 373"/>
                <a:gd name="T93" fmla="*/ 653 h 904"/>
                <a:gd name="T94" fmla="*/ 24 w 373"/>
                <a:gd name="T95" fmla="*/ 600 h 904"/>
                <a:gd name="T96" fmla="*/ 11 w 373"/>
                <a:gd name="T97" fmla="*/ 545 h 904"/>
                <a:gd name="T98" fmla="*/ 2 w 373"/>
                <a:gd name="T99" fmla="*/ 490 h 904"/>
                <a:gd name="T100" fmla="*/ 0 w 373"/>
                <a:gd name="T101" fmla="*/ 433 h 904"/>
                <a:gd name="T102" fmla="*/ 2 w 373"/>
                <a:gd name="T103" fmla="*/ 376 h 904"/>
                <a:gd name="T104" fmla="*/ 11 w 373"/>
                <a:gd name="T105" fmla="*/ 320 h 904"/>
                <a:gd name="T106" fmla="*/ 24 w 373"/>
                <a:gd name="T107" fmla="*/ 266 h 904"/>
                <a:gd name="T108" fmla="*/ 43 w 373"/>
                <a:gd name="T109" fmla="*/ 213 h 904"/>
                <a:gd name="T110" fmla="*/ 67 w 373"/>
                <a:gd name="T111" fmla="*/ 162 h 904"/>
                <a:gd name="T112" fmla="*/ 96 w 373"/>
                <a:gd name="T113" fmla="*/ 115 h 904"/>
                <a:gd name="T114" fmla="*/ 129 w 373"/>
                <a:gd name="T115" fmla="*/ 70 h 904"/>
                <a:gd name="T116" fmla="*/ 167 w 373"/>
                <a:gd name="T117" fmla="*/ 28 h 904"/>
                <a:gd name="T118" fmla="*/ 184 w 373"/>
                <a:gd name="T119" fmla="*/ 14 h 904"/>
                <a:gd name="T120" fmla="*/ 204 w 373"/>
                <a:gd name="T121" fmla="*/ 5 h 904"/>
                <a:gd name="T122" fmla="*/ 224 w 373"/>
                <a:gd name="T12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3" h="904">
                  <a:moveTo>
                    <a:pt x="224" y="0"/>
                  </a:moveTo>
                  <a:lnTo>
                    <a:pt x="246" y="0"/>
                  </a:lnTo>
                  <a:lnTo>
                    <a:pt x="266" y="5"/>
                  </a:lnTo>
                  <a:lnTo>
                    <a:pt x="286" y="14"/>
                  </a:lnTo>
                  <a:lnTo>
                    <a:pt x="303" y="28"/>
                  </a:lnTo>
                  <a:lnTo>
                    <a:pt x="317" y="45"/>
                  </a:lnTo>
                  <a:lnTo>
                    <a:pt x="326" y="64"/>
                  </a:lnTo>
                  <a:lnTo>
                    <a:pt x="331" y="85"/>
                  </a:lnTo>
                  <a:lnTo>
                    <a:pt x="331" y="105"/>
                  </a:lnTo>
                  <a:lnTo>
                    <a:pt x="326" y="127"/>
                  </a:lnTo>
                  <a:lnTo>
                    <a:pt x="317" y="146"/>
                  </a:lnTo>
                  <a:lnTo>
                    <a:pt x="303" y="163"/>
                  </a:lnTo>
                  <a:lnTo>
                    <a:pt x="274" y="196"/>
                  </a:lnTo>
                  <a:lnTo>
                    <a:pt x="249" y="230"/>
                  </a:lnTo>
                  <a:lnTo>
                    <a:pt x="229" y="267"/>
                  </a:lnTo>
                  <a:lnTo>
                    <a:pt x="212" y="307"/>
                  </a:lnTo>
                  <a:lnTo>
                    <a:pt x="200" y="347"/>
                  </a:lnTo>
                  <a:lnTo>
                    <a:pt x="194" y="390"/>
                  </a:lnTo>
                  <a:lnTo>
                    <a:pt x="192" y="433"/>
                  </a:lnTo>
                  <a:lnTo>
                    <a:pt x="194" y="476"/>
                  </a:lnTo>
                  <a:lnTo>
                    <a:pt x="200" y="518"/>
                  </a:lnTo>
                  <a:lnTo>
                    <a:pt x="212" y="559"/>
                  </a:lnTo>
                  <a:lnTo>
                    <a:pt x="229" y="598"/>
                  </a:lnTo>
                  <a:lnTo>
                    <a:pt x="249" y="636"/>
                  </a:lnTo>
                  <a:lnTo>
                    <a:pt x="274" y="670"/>
                  </a:lnTo>
                  <a:lnTo>
                    <a:pt x="303" y="703"/>
                  </a:lnTo>
                  <a:lnTo>
                    <a:pt x="336" y="733"/>
                  </a:lnTo>
                  <a:lnTo>
                    <a:pt x="353" y="748"/>
                  </a:lnTo>
                  <a:lnTo>
                    <a:pt x="363" y="766"/>
                  </a:lnTo>
                  <a:lnTo>
                    <a:pt x="371" y="787"/>
                  </a:lnTo>
                  <a:lnTo>
                    <a:pt x="373" y="807"/>
                  </a:lnTo>
                  <a:lnTo>
                    <a:pt x="371" y="829"/>
                  </a:lnTo>
                  <a:lnTo>
                    <a:pt x="364" y="848"/>
                  </a:lnTo>
                  <a:lnTo>
                    <a:pt x="353" y="867"/>
                  </a:lnTo>
                  <a:lnTo>
                    <a:pt x="337" y="884"/>
                  </a:lnTo>
                  <a:lnTo>
                    <a:pt x="318" y="894"/>
                  </a:lnTo>
                  <a:lnTo>
                    <a:pt x="299" y="902"/>
                  </a:lnTo>
                  <a:lnTo>
                    <a:pt x="277" y="904"/>
                  </a:lnTo>
                  <a:lnTo>
                    <a:pt x="257" y="902"/>
                  </a:lnTo>
                  <a:lnTo>
                    <a:pt x="236" y="894"/>
                  </a:lnTo>
                  <a:lnTo>
                    <a:pt x="218" y="884"/>
                  </a:lnTo>
                  <a:lnTo>
                    <a:pt x="192" y="861"/>
                  </a:lnTo>
                  <a:lnTo>
                    <a:pt x="167" y="838"/>
                  </a:lnTo>
                  <a:lnTo>
                    <a:pt x="129" y="796"/>
                  </a:lnTo>
                  <a:lnTo>
                    <a:pt x="96" y="751"/>
                  </a:lnTo>
                  <a:lnTo>
                    <a:pt x="67" y="703"/>
                  </a:lnTo>
                  <a:lnTo>
                    <a:pt x="43" y="653"/>
                  </a:lnTo>
                  <a:lnTo>
                    <a:pt x="24" y="600"/>
                  </a:lnTo>
                  <a:lnTo>
                    <a:pt x="11" y="545"/>
                  </a:lnTo>
                  <a:lnTo>
                    <a:pt x="2" y="490"/>
                  </a:lnTo>
                  <a:lnTo>
                    <a:pt x="0" y="433"/>
                  </a:lnTo>
                  <a:lnTo>
                    <a:pt x="2" y="376"/>
                  </a:lnTo>
                  <a:lnTo>
                    <a:pt x="11" y="320"/>
                  </a:lnTo>
                  <a:lnTo>
                    <a:pt x="24" y="266"/>
                  </a:lnTo>
                  <a:lnTo>
                    <a:pt x="43" y="213"/>
                  </a:lnTo>
                  <a:lnTo>
                    <a:pt x="67" y="162"/>
                  </a:lnTo>
                  <a:lnTo>
                    <a:pt x="96" y="115"/>
                  </a:lnTo>
                  <a:lnTo>
                    <a:pt x="129" y="70"/>
                  </a:lnTo>
                  <a:lnTo>
                    <a:pt x="167" y="28"/>
                  </a:lnTo>
                  <a:lnTo>
                    <a:pt x="184" y="14"/>
                  </a:lnTo>
                  <a:lnTo>
                    <a:pt x="204" y="5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33"/>
            <p:cNvSpPr>
              <a:spLocks noEditPoints="1"/>
            </p:cNvSpPr>
            <p:nvPr/>
          </p:nvSpPr>
          <p:spPr bwMode="auto">
            <a:xfrm>
              <a:off x="730250" y="2276475"/>
              <a:ext cx="96838" cy="98425"/>
            </a:xfrm>
            <a:custGeom>
              <a:avLst/>
              <a:gdLst>
                <a:gd name="T0" fmla="*/ 192 w 615"/>
                <a:gd name="T1" fmla="*/ 191 h 613"/>
                <a:gd name="T2" fmla="*/ 192 w 615"/>
                <a:gd name="T3" fmla="*/ 421 h 613"/>
                <a:gd name="T4" fmla="*/ 423 w 615"/>
                <a:gd name="T5" fmla="*/ 421 h 613"/>
                <a:gd name="T6" fmla="*/ 423 w 615"/>
                <a:gd name="T7" fmla="*/ 191 h 613"/>
                <a:gd name="T8" fmla="*/ 192 w 615"/>
                <a:gd name="T9" fmla="*/ 191 h 613"/>
                <a:gd name="T10" fmla="*/ 192 w 615"/>
                <a:gd name="T11" fmla="*/ 0 h 613"/>
                <a:gd name="T12" fmla="*/ 423 w 615"/>
                <a:gd name="T13" fmla="*/ 0 h 613"/>
                <a:gd name="T14" fmla="*/ 458 w 615"/>
                <a:gd name="T15" fmla="*/ 3 h 613"/>
                <a:gd name="T16" fmla="*/ 490 w 615"/>
                <a:gd name="T17" fmla="*/ 11 h 613"/>
                <a:gd name="T18" fmla="*/ 520 w 615"/>
                <a:gd name="T19" fmla="*/ 25 h 613"/>
                <a:gd name="T20" fmla="*/ 546 w 615"/>
                <a:gd name="T21" fmla="*/ 45 h 613"/>
                <a:gd name="T22" fmla="*/ 570 w 615"/>
                <a:gd name="T23" fmla="*/ 67 h 613"/>
                <a:gd name="T24" fmla="*/ 588 w 615"/>
                <a:gd name="T25" fmla="*/ 94 h 613"/>
                <a:gd name="T26" fmla="*/ 603 w 615"/>
                <a:gd name="T27" fmla="*/ 125 h 613"/>
                <a:gd name="T28" fmla="*/ 612 w 615"/>
                <a:gd name="T29" fmla="*/ 157 h 613"/>
                <a:gd name="T30" fmla="*/ 615 w 615"/>
                <a:gd name="T31" fmla="*/ 191 h 613"/>
                <a:gd name="T32" fmla="*/ 615 w 615"/>
                <a:gd name="T33" fmla="*/ 421 h 613"/>
                <a:gd name="T34" fmla="*/ 612 w 615"/>
                <a:gd name="T35" fmla="*/ 456 h 613"/>
                <a:gd name="T36" fmla="*/ 603 w 615"/>
                <a:gd name="T37" fmla="*/ 488 h 613"/>
                <a:gd name="T38" fmla="*/ 588 w 615"/>
                <a:gd name="T39" fmla="*/ 518 h 613"/>
                <a:gd name="T40" fmla="*/ 570 w 615"/>
                <a:gd name="T41" fmla="*/ 545 h 613"/>
                <a:gd name="T42" fmla="*/ 546 w 615"/>
                <a:gd name="T43" fmla="*/ 568 h 613"/>
                <a:gd name="T44" fmla="*/ 520 w 615"/>
                <a:gd name="T45" fmla="*/ 587 h 613"/>
                <a:gd name="T46" fmla="*/ 490 w 615"/>
                <a:gd name="T47" fmla="*/ 601 h 613"/>
                <a:gd name="T48" fmla="*/ 458 w 615"/>
                <a:gd name="T49" fmla="*/ 610 h 613"/>
                <a:gd name="T50" fmla="*/ 423 w 615"/>
                <a:gd name="T51" fmla="*/ 613 h 613"/>
                <a:gd name="T52" fmla="*/ 192 w 615"/>
                <a:gd name="T53" fmla="*/ 613 h 613"/>
                <a:gd name="T54" fmla="*/ 158 w 615"/>
                <a:gd name="T55" fmla="*/ 610 h 613"/>
                <a:gd name="T56" fmla="*/ 125 w 615"/>
                <a:gd name="T57" fmla="*/ 601 h 613"/>
                <a:gd name="T58" fmla="*/ 96 w 615"/>
                <a:gd name="T59" fmla="*/ 587 h 613"/>
                <a:gd name="T60" fmla="*/ 69 w 615"/>
                <a:gd name="T61" fmla="*/ 568 h 613"/>
                <a:gd name="T62" fmla="*/ 46 w 615"/>
                <a:gd name="T63" fmla="*/ 545 h 613"/>
                <a:gd name="T64" fmla="*/ 27 w 615"/>
                <a:gd name="T65" fmla="*/ 518 h 613"/>
                <a:gd name="T66" fmla="*/ 12 w 615"/>
                <a:gd name="T67" fmla="*/ 488 h 613"/>
                <a:gd name="T68" fmla="*/ 4 w 615"/>
                <a:gd name="T69" fmla="*/ 456 h 613"/>
                <a:gd name="T70" fmla="*/ 0 w 615"/>
                <a:gd name="T71" fmla="*/ 421 h 613"/>
                <a:gd name="T72" fmla="*/ 0 w 615"/>
                <a:gd name="T73" fmla="*/ 191 h 613"/>
                <a:gd name="T74" fmla="*/ 4 w 615"/>
                <a:gd name="T75" fmla="*/ 157 h 613"/>
                <a:gd name="T76" fmla="*/ 12 w 615"/>
                <a:gd name="T77" fmla="*/ 125 h 613"/>
                <a:gd name="T78" fmla="*/ 27 w 615"/>
                <a:gd name="T79" fmla="*/ 94 h 613"/>
                <a:gd name="T80" fmla="*/ 46 w 615"/>
                <a:gd name="T81" fmla="*/ 67 h 613"/>
                <a:gd name="T82" fmla="*/ 69 w 615"/>
                <a:gd name="T83" fmla="*/ 45 h 613"/>
                <a:gd name="T84" fmla="*/ 96 w 615"/>
                <a:gd name="T85" fmla="*/ 25 h 613"/>
                <a:gd name="T86" fmla="*/ 125 w 615"/>
                <a:gd name="T87" fmla="*/ 11 h 613"/>
                <a:gd name="T88" fmla="*/ 158 w 615"/>
                <a:gd name="T89" fmla="*/ 3 h 613"/>
                <a:gd name="T90" fmla="*/ 192 w 615"/>
                <a:gd name="T91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15" h="613">
                  <a:moveTo>
                    <a:pt x="192" y="191"/>
                  </a:moveTo>
                  <a:lnTo>
                    <a:pt x="192" y="421"/>
                  </a:lnTo>
                  <a:lnTo>
                    <a:pt x="423" y="421"/>
                  </a:lnTo>
                  <a:lnTo>
                    <a:pt x="423" y="191"/>
                  </a:lnTo>
                  <a:lnTo>
                    <a:pt x="192" y="191"/>
                  </a:lnTo>
                  <a:close/>
                  <a:moveTo>
                    <a:pt x="192" y="0"/>
                  </a:moveTo>
                  <a:lnTo>
                    <a:pt x="423" y="0"/>
                  </a:lnTo>
                  <a:lnTo>
                    <a:pt x="458" y="3"/>
                  </a:lnTo>
                  <a:lnTo>
                    <a:pt x="490" y="11"/>
                  </a:lnTo>
                  <a:lnTo>
                    <a:pt x="520" y="25"/>
                  </a:lnTo>
                  <a:lnTo>
                    <a:pt x="546" y="45"/>
                  </a:lnTo>
                  <a:lnTo>
                    <a:pt x="570" y="67"/>
                  </a:lnTo>
                  <a:lnTo>
                    <a:pt x="588" y="94"/>
                  </a:lnTo>
                  <a:lnTo>
                    <a:pt x="603" y="125"/>
                  </a:lnTo>
                  <a:lnTo>
                    <a:pt x="612" y="157"/>
                  </a:lnTo>
                  <a:lnTo>
                    <a:pt x="615" y="191"/>
                  </a:lnTo>
                  <a:lnTo>
                    <a:pt x="615" y="421"/>
                  </a:lnTo>
                  <a:lnTo>
                    <a:pt x="612" y="456"/>
                  </a:lnTo>
                  <a:lnTo>
                    <a:pt x="603" y="488"/>
                  </a:lnTo>
                  <a:lnTo>
                    <a:pt x="588" y="518"/>
                  </a:lnTo>
                  <a:lnTo>
                    <a:pt x="570" y="545"/>
                  </a:lnTo>
                  <a:lnTo>
                    <a:pt x="546" y="568"/>
                  </a:lnTo>
                  <a:lnTo>
                    <a:pt x="520" y="587"/>
                  </a:lnTo>
                  <a:lnTo>
                    <a:pt x="490" y="601"/>
                  </a:lnTo>
                  <a:lnTo>
                    <a:pt x="458" y="610"/>
                  </a:lnTo>
                  <a:lnTo>
                    <a:pt x="423" y="613"/>
                  </a:lnTo>
                  <a:lnTo>
                    <a:pt x="192" y="613"/>
                  </a:lnTo>
                  <a:lnTo>
                    <a:pt x="158" y="610"/>
                  </a:lnTo>
                  <a:lnTo>
                    <a:pt x="125" y="601"/>
                  </a:lnTo>
                  <a:lnTo>
                    <a:pt x="96" y="587"/>
                  </a:lnTo>
                  <a:lnTo>
                    <a:pt x="69" y="568"/>
                  </a:lnTo>
                  <a:lnTo>
                    <a:pt x="46" y="545"/>
                  </a:lnTo>
                  <a:lnTo>
                    <a:pt x="27" y="518"/>
                  </a:lnTo>
                  <a:lnTo>
                    <a:pt x="12" y="488"/>
                  </a:lnTo>
                  <a:lnTo>
                    <a:pt x="4" y="456"/>
                  </a:lnTo>
                  <a:lnTo>
                    <a:pt x="0" y="421"/>
                  </a:lnTo>
                  <a:lnTo>
                    <a:pt x="0" y="191"/>
                  </a:lnTo>
                  <a:lnTo>
                    <a:pt x="4" y="157"/>
                  </a:lnTo>
                  <a:lnTo>
                    <a:pt x="12" y="125"/>
                  </a:lnTo>
                  <a:lnTo>
                    <a:pt x="27" y="94"/>
                  </a:lnTo>
                  <a:lnTo>
                    <a:pt x="46" y="67"/>
                  </a:lnTo>
                  <a:lnTo>
                    <a:pt x="69" y="45"/>
                  </a:lnTo>
                  <a:lnTo>
                    <a:pt x="96" y="25"/>
                  </a:lnTo>
                  <a:lnTo>
                    <a:pt x="125" y="11"/>
                  </a:lnTo>
                  <a:lnTo>
                    <a:pt x="158" y="3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35"/>
            <p:cNvSpPr>
              <a:spLocks noEditPoints="1"/>
            </p:cNvSpPr>
            <p:nvPr/>
          </p:nvSpPr>
          <p:spPr bwMode="auto">
            <a:xfrm>
              <a:off x="866775" y="2276475"/>
              <a:ext cx="96838" cy="98425"/>
            </a:xfrm>
            <a:custGeom>
              <a:avLst/>
              <a:gdLst>
                <a:gd name="T0" fmla="*/ 192 w 615"/>
                <a:gd name="T1" fmla="*/ 191 h 613"/>
                <a:gd name="T2" fmla="*/ 192 w 615"/>
                <a:gd name="T3" fmla="*/ 421 h 613"/>
                <a:gd name="T4" fmla="*/ 423 w 615"/>
                <a:gd name="T5" fmla="*/ 421 h 613"/>
                <a:gd name="T6" fmla="*/ 423 w 615"/>
                <a:gd name="T7" fmla="*/ 191 h 613"/>
                <a:gd name="T8" fmla="*/ 192 w 615"/>
                <a:gd name="T9" fmla="*/ 191 h 613"/>
                <a:gd name="T10" fmla="*/ 192 w 615"/>
                <a:gd name="T11" fmla="*/ 0 h 613"/>
                <a:gd name="T12" fmla="*/ 423 w 615"/>
                <a:gd name="T13" fmla="*/ 0 h 613"/>
                <a:gd name="T14" fmla="*/ 458 w 615"/>
                <a:gd name="T15" fmla="*/ 3 h 613"/>
                <a:gd name="T16" fmla="*/ 490 w 615"/>
                <a:gd name="T17" fmla="*/ 11 h 613"/>
                <a:gd name="T18" fmla="*/ 519 w 615"/>
                <a:gd name="T19" fmla="*/ 25 h 613"/>
                <a:gd name="T20" fmla="*/ 546 w 615"/>
                <a:gd name="T21" fmla="*/ 45 h 613"/>
                <a:gd name="T22" fmla="*/ 570 w 615"/>
                <a:gd name="T23" fmla="*/ 67 h 613"/>
                <a:gd name="T24" fmla="*/ 588 w 615"/>
                <a:gd name="T25" fmla="*/ 94 h 613"/>
                <a:gd name="T26" fmla="*/ 602 w 615"/>
                <a:gd name="T27" fmla="*/ 125 h 613"/>
                <a:gd name="T28" fmla="*/ 612 w 615"/>
                <a:gd name="T29" fmla="*/ 157 h 613"/>
                <a:gd name="T30" fmla="*/ 615 w 615"/>
                <a:gd name="T31" fmla="*/ 191 h 613"/>
                <a:gd name="T32" fmla="*/ 615 w 615"/>
                <a:gd name="T33" fmla="*/ 421 h 613"/>
                <a:gd name="T34" fmla="*/ 612 w 615"/>
                <a:gd name="T35" fmla="*/ 456 h 613"/>
                <a:gd name="T36" fmla="*/ 602 w 615"/>
                <a:gd name="T37" fmla="*/ 488 h 613"/>
                <a:gd name="T38" fmla="*/ 588 w 615"/>
                <a:gd name="T39" fmla="*/ 518 h 613"/>
                <a:gd name="T40" fmla="*/ 570 w 615"/>
                <a:gd name="T41" fmla="*/ 545 h 613"/>
                <a:gd name="T42" fmla="*/ 546 w 615"/>
                <a:gd name="T43" fmla="*/ 568 h 613"/>
                <a:gd name="T44" fmla="*/ 519 w 615"/>
                <a:gd name="T45" fmla="*/ 587 h 613"/>
                <a:gd name="T46" fmla="*/ 490 w 615"/>
                <a:gd name="T47" fmla="*/ 601 h 613"/>
                <a:gd name="T48" fmla="*/ 458 w 615"/>
                <a:gd name="T49" fmla="*/ 610 h 613"/>
                <a:gd name="T50" fmla="*/ 423 w 615"/>
                <a:gd name="T51" fmla="*/ 613 h 613"/>
                <a:gd name="T52" fmla="*/ 192 w 615"/>
                <a:gd name="T53" fmla="*/ 613 h 613"/>
                <a:gd name="T54" fmla="*/ 158 w 615"/>
                <a:gd name="T55" fmla="*/ 610 h 613"/>
                <a:gd name="T56" fmla="*/ 126 w 615"/>
                <a:gd name="T57" fmla="*/ 601 h 613"/>
                <a:gd name="T58" fmla="*/ 95 w 615"/>
                <a:gd name="T59" fmla="*/ 587 h 613"/>
                <a:gd name="T60" fmla="*/ 68 w 615"/>
                <a:gd name="T61" fmla="*/ 568 h 613"/>
                <a:gd name="T62" fmla="*/ 46 w 615"/>
                <a:gd name="T63" fmla="*/ 545 h 613"/>
                <a:gd name="T64" fmla="*/ 26 w 615"/>
                <a:gd name="T65" fmla="*/ 518 h 613"/>
                <a:gd name="T66" fmla="*/ 12 w 615"/>
                <a:gd name="T67" fmla="*/ 488 h 613"/>
                <a:gd name="T68" fmla="*/ 4 w 615"/>
                <a:gd name="T69" fmla="*/ 456 h 613"/>
                <a:gd name="T70" fmla="*/ 0 w 615"/>
                <a:gd name="T71" fmla="*/ 421 h 613"/>
                <a:gd name="T72" fmla="*/ 0 w 615"/>
                <a:gd name="T73" fmla="*/ 191 h 613"/>
                <a:gd name="T74" fmla="*/ 4 w 615"/>
                <a:gd name="T75" fmla="*/ 157 h 613"/>
                <a:gd name="T76" fmla="*/ 12 w 615"/>
                <a:gd name="T77" fmla="*/ 125 h 613"/>
                <a:gd name="T78" fmla="*/ 26 w 615"/>
                <a:gd name="T79" fmla="*/ 94 h 613"/>
                <a:gd name="T80" fmla="*/ 46 w 615"/>
                <a:gd name="T81" fmla="*/ 67 h 613"/>
                <a:gd name="T82" fmla="*/ 68 w 615"/>
                <a:gd name="T83" fmla="*/ 45 h 613"/>
                <a:gd name="T84" fmla="*/ 95 w 615"/>
                <a:gd name="T85" fmla="*/ 25 h 613"/>
                <a:gd name="T86" fmla="*/ 126 w 615"/>
                <a:gd name="T87" fmla="*/ 11 h 613"/>
                <a:gd name="T88" fmla="*/ 158 w 615"/>
                <a:gd name="T89" fmla="*/ 3 h 613"/>
                <a:gd name="T90" fmla="*/ 192 w 615"/>
                <a:gd name="T91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15" h="613">
                  <a:moveTo>
                    <a:pt x="192" y="191"/>
                  </a:moveTo>
                  <a:lnTo>
                    <a:pt x="192" y="421"/>
                  </a:lnTo>
                  <a:lnTo>
                    <a:pt x="423" y="421"/>
                  </a:lnTo>
                  <a:lnTo>
                    <a:pt x="423" y="191"/>
                  </a:lnTo>
                  <a:lnTo>
                    <a:pt x="192" y="191"/>
                  </a:lnTo>
                  <a:close/>
                  <a:moveTo>
                    <a:pt x="192" y="0"/>
                  </a:moveTo>
                  <a:lnTo>
                    <a:pt x="423" y="0"/>
                  </a:lnTo>
                  <a:lnTo>
                    <a:pt x="458" y="3"/>
                  </a:lnTo>
                  <a:lnTo>
                    <a:pt x="490" y="11"/>
                  </a:lnTo>
                  <a:lnTo>
                    <a:pt x="519" y="25"/>
                  </a:lnTo>
                  <a:lnTo>
                    <a:pt x="546" y="45"/>
                  </a:lnTo>
                  <a:lnTo>
                    <a:pt x="570" y="67"/>
                  </a:lnTo>
                  <a:lnTo>
                    <a:pt x="588" y="94"/>
                  </a:lnTo>
                  <a:lnTo>
                    <a:pt x="602" y="125"/>
                  </a:lnTo>
                  <a:lnTo>
                    <a:pt x="612" y="157"/>
                  </a:lnTo>
                  <a:lnTo>
                    <a:pt x="615" y="191"/>
                  </a:lnTo>
                  <a:lnTo>
                    <a:pt x="615" y="421"/>
                  </a:lnTo>
                  <a:lnTo>
                    <a:pt x="612" y="456"/>
                  </a:lnTo>
                  <a:lnTo>
                    <a:pt x="602" y="488"/>
                  </a:lnTo>
                  <a:lnTo>
                    <a:pt x="588" y="518"/>
                  </a:lnTo>
                  <a:lnTo>
                    <a:pt x="570" y="545"/>
                  </a:lnTo>
                  <a:lnTo>
                    <a:pt x="546" y="568"/>
                  </a:lnTo>
                  <a:lnTo>
                    <a:pt x="519" y="587"/>
                  </a:lnTo>
                  <a:lnTo>
                    <a:pt x="490" y="601"/>
                  </a:lnTo>
                  <a:lnTo>
                    <a:pt x="458" y="610"/>
                  </a:lnTo>
                  <a:lnTo>
                    <a:pt x="423" y="613"/>
                  </a:lnTo>
                  <a:lnTo>
                    <a:pt x="192" y="613"/>
                  </a:lnTo>
                  <a:lnTo>
                    <a:pt x="158" y="610"/>
                  </a:lnTo>
                  <a:lnTo>
                    <a:pt x="126" y="601"/>
                  </a:lnTo>
                  <a:lnTo>
                    <a:pt x="95" y="587"/>
                  </a:lnTo>
                  <a:lnTo>
                    <a:pt x="68" y="568"/>
                  </a:lnTo>
                  <a:lnTo>
                    <a:pt x="46" y="545"/>
                  </a:lnTo>
                  <a:lnTo>
                    <a:pt x="26" y="518"/>
                  </a:lnTo>
                  <a:lnTo>
                    <a:pt x="12" y="488"/>
                  </a:lnTo>
                  <a:lnTo>
                    <a:pt x="4" y="456"/>
                  </a:lnTo>
                  <a:lnTo>
                    <a:pt x="0" y="421"/>
                  </a:lnTo>
                  <a:lnTo>
                    <a:pt x="0" y="191"/>
                  </a:lnTo>
                  <a:lnTo>
                    <a:pt x="4" y="157"/>
                  </a:lnTo>
                  <a:lnTo>
                    <a:pt x="12" y="125"/>
                  </a:lnTo>
                  <a:lnTo>
                    <a:pt x="26" y="94"/>
                  </a:lnTo>
                  <a:lnTo>
                    <a:pt x="46" y="67"/>
                  </a:lnTo>
                  <a:lnTo>
                    <a:pt x="68" y="45"/>
                  </a:lnTo>
                  <a:lnTo>
                    <a:pt x="95" y="25"/>
                  </a:lnTo>
                  <a:lnTo>
                    <a:pt x="126" y="11"/>
                  </a:lnTo>
                  <a:lnTo>
                    <a:pt x="158" y="3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36"/>
            <p:cNvSpPr>
              <a:spLocks noEditPoints="1"/>
            </p:cNvSpPr>
            <p:nvPr/>
          </p:nvSpPr>
          <p:spPr bwMode="auto">
            <a:xfrm>
              <a:off x="663575" y="2216150"/>
              <a:ext cx="523875" cy="215900"/>
            </a:xfrm>
            <a:custGeom>
              <a:avLst/>
              <a:gdLst>
                <a:gd name="T0" fmla="*/ 320 w 3304"/>
                <a:gd name="T1" fmla="*/ 195 h 1358"/>
                <a:gd name="T2" fmla="*/ 263 w 3304"/>
                <a:gd name="T3" fmla="*/ 220 h 1358"/>
                <a:gd name="T4" fmla="*/ 220 w 3304"/>
                <a:gd name="T5" fmla="*/ 263 h 1358"/>
                <a:gd name="T6" fmla="*/ 195 w 3304"/>
                <a:gd name="T7" fmla="*/ 321 h 1358"/>
                <a:gd name="T8" fmla="*/ 192 w 3304"/>
                <a:gd name="T9" fmla="*/ 1006 h 1358"/>
                <a:gd name="T10" fmla="*/ 205 w 3304"/>
                <a:gd name="T11" fmla="*/ 1068 h 1358"/>
                <a:gd name="T12" fmla="*/ 239 w 3304"/>
                <a:gd name="T13" fmla="*/ 1120 h 1358"/>
                <a:gd name="T14" fmla="*/ 290 w 3304"/>
                <a:gd name="T15" fmla="*/ 1155 h 1358"/>
                <a:gd name="T16" fmla="*/ 354 w 3304"/>
                <a:gd name="T17" fmla="*/ 1166 h 1358"/>
                <a:gd name="T18" fmla="*/ 2984 w 3304"/>
                <a:gd name="T19" fmla="*/ 1163 h 1358"/>
                <a:gd name="T20" fmla="*/ 3041 w 3304"/>
                <a:gd name="T21" fmla="*/ 1140 h 1358"/>
                <a:gd name="T22" fmla="*/ 3085 w 3304"/>
                <a:gd name="T23" fmla="*/ 1095 h 1358"/>
                <a:gd name="T24" fmla="*/ 3109 w 3304"/>
                <a:gd name="T25" fmla="*/ 1038 h 1358"/>
                <a:gd name="T26" fmla="*/ 3112 w 3304"/>
                <a:gd name="T27" fmla="*/ 354 h 1358"/>
                <a:gd name="T28" fmla="*/ 3100 w 3304"/>
                <a:gd name="T29" fmla="*/ 291 h 1358"/>
                <a:gd name="T30" fmla="*/ 3066 w 3304"/>
                <a:gd name="T31" fmla="*/ 239 h 1358"/>
                <a:gd name="T32" fmla="*/ 3014 w 3304"/>
                <a:gd name="T33" fmla="*/ 205 h 1358"/>
                <a:gd name="T34" fmla="*/ 2952 w 3304"/>
                <a:gd name="T35" fmla="*/ 192 h 1358"/>
                <a:gd name="T36" fmla="*/ 354 w 3304"/>
                <a:gd name="T37" fmla="*/ 192 h 1358"/>
                <a:gd name="T38" fmla="*/ 2952 w 3304"/>
                <a:gd name="T39" fmla="*/ 0 h 1358"/>
                <a:gd name="T40" fmla="*/ 3045 w 3304"/>
                <a:gd name="T41" fmla="*/ 13 h 1358"/>
                <a:gd name="T42" fmla="*/ 3130 w 3304"/>
                <a:gd name="T43" fmla="*/ 49 h 1358"/>
                <a:gd name="T44" fmla="*/ 3201 w 3304"/>
                <a:gd name="T45" fmla="*/ 103 h 1358"/>
                <a:gd name="T46" fmla="*/ 3257 w 3304"/>
                <a:gd name="T47" fmla="*/ 176 h 1358"/>
                <a:gd name="T48" fmla="*/ 3292 w 3304"/>
                <a:gd name="T49" fmla="*/ 260 h 1358"/>
                <a:gd name="T50" fmla="*/ 3304 w 3304"/>
                <a:gd name="T51" fmla="*/ 354 h 1358"/>
                <a:gd name="T52" fmla="*/ 3301 w 3304"/>
                <a:gd name="T53" fmla="*/ 1053 h 1358"/>
                <a:gd name="T54" fmla="*/ 3277 w 3304"/>
                <a:gd name="T55" fmla="*/ 1143 h 1358"/>
                <a:gd name="T56" fmla="*/ 3231 w 3304"/>
                <a:gd name="T57" fmla="*/ 1221 h 1358"/>
                <a:gd name="T58" fmla="*/ 3167 w 3304"/>
                <a:gd name="T59" fmla="*/ 1285 h 1358"/>
                <a:gd name="T60" fmla="*/ 3089 w 3304"/>
                <a:gd name="T61" fmla="*/ 1331 h 1358"/>
                <a:gd name="T62" fmla="*/ 2999 w 3304"/>
                <a:gd name="T63" fmla="*/ 1355 h 1358"/>
                <a:gd name="T64" fmla="*/ 354 w 3304"/>
                <a:gd name="T65" fmla="*/ 1358 h 1358"/>
                <a:gd name="T66" fmla="*/ 260 w 3304"/>
                <a:gd name="T67" fmla="*/ 1347 h 1358"/>
                <a:gd name="T68" fmla="*/ 175 w 3304"/>
                <a:gd name="T69" fmla="*/ 1311 h 1358"/>
                <a:gd name="T70" fmla="*/ 104 w 3304"/>
                <a:gd name="T71" fmla="*/ 1255 h 1358"/>
                <a:gd name="T72" fmla="*/ 49 w 3304"/>
                <a:gd name="T73" fmla="*/ 1184 h 1358"/>
                <a:gd name="T74" fmla="*/ 13 w 3304"/>
                <a:gd name="T75" fmla="*/ 1100 h 1358"/>
                <a:gd name="T76" fmla="*/ 0 w 3304"/>
                <a:gd name="T77" fmla="*/ 1006 h 1358"/>
                <a:gd name="T78" fmla="*/ 3 w 3304"/>
                <a:gd name="T79" fmla="*/ 305 h 1358"/>
                <a:gd name="T80" fmla="*/ 28 w 3304"/>
                <a:gd name="T81" fmla="*/ 217 h 1358"/>
                <a:gd name="T82" fmla="*/ 73 w 3304"/>
                <a:gd name="T83" fmla="*/ 138 h 1358"/>
                <a:gd name="T84" fmla="*/ 138 w 3304"/>
                <a:gd name="T85" fmla="*/ 74 h 1358"/>
                <a:gd name="T86" fmla="*/ 216 w 3304"/>
                <a:gd name="T87" fmla="*/ 28 h 1358"/>
                <a:gd name="T88" fmla="*/ 305 w 3304"/>
                <a:gd name="T89" fmla="*/ 3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04" h="1358">
                  <a:moveTo>
                    <a:pt x="354" y="192"/>
                  </a:moveTo>
                  <a:lnTo>
                    <a:pt x="320" y="195"/>
                  </a:lnTo>
                  <a:lnTo>
                    <a:pt x="290" y="205"/>
                  </a:lnTo>
                  <a:lnTo>
                    <a:pt x="263" y="220"/>
                  </a:lnTo>
                  <a:lnTo>
                    <a:pt x="239" y="239"/>
                  </a:lnTo>
                  <a:lnTo>
                    <a:pt x="220" y="263"/>
                  </a:lnTo>
                  <a:lnTo>
                    <a:pt x="205" y="291"/>
                  </a:lnTo>
                  <a:lnTo>
                    <a:pt x="195" y="321"/>
                  </a:lnTo>
                  <a:lnTo>
                    <a:pt x="192" y="354"/>
                  </a:lnTo>
                  <a:lnTo>
                    <a:pt x="192" y="1006"/>
                  </a:lnTo>
                  <a:lnTo>
                    <a:pt x="195" y="1038"/>
                  </a:lnTo>
                  <a:lnTo>
                    <a:pt x="205" y="1068"/>
                  </a:lnTo>
                  <a:lnTo>
                    <a:pt x="220" y="1095"/>
                  </a:lnTo>
                  <a:lnTo>
                    <a:pt x="239" y="1120"/>
                  </a:lnTo>
                  <a:lnTo>
                    <a:pt x="263" y="1140"/>
                  </a:lnTo>
                  <a:lnTo>
                    <a:pt x="290" y="1155"/>
                  </a:lnTo>
                  <a:lnTo>
                    <a:pt x="320" y="1163"/>
                  </a:lnTo>
                  <a:lnTo>
                    <a:pt x="354" y="1166"/>
                  </a:lnTo>
                  <a:lnTo>
                    <a:pt x="2952" y="1166"/>
                  </a:lnTo>
                  <a:lnTo>
                    <a:pt x="2984" y="1163"/>
                  </a:lnTo>
                  <a:lnTo>
                    <a:pt x="3014" y="1155"/>
                  </a:lnTo>
                  <a:lnTo>
                    <a:pt x="3041" y="1140"/>
                  </a:lnTo>
                  <a:lnTo>
                    <a:pt x="3066" y="1120"/>
                  </a:lnTo>
                  <a:lnTo>
                    <a:pt x="3085" y="1095"/>
                  </a:lnTo>
                  <a:lnTo>
                    <a:pt x="3100" y="1068"/>
                  </a:lnTo>
                  <a:lnTo>
                    <a:pt x="3109" y="1038"/>
                  </a:lnTo>
                  <a:lnTo>
                    <a:pt x="3112" y="1006"/>
                  </a:lnTo>
                  <a:lnTo>
                    <a:pt x="3112" y="354"/>
                  </a:lnTo>
                  <a:lnTo>
                    <a:pt x="3109" y="321"/>
                  </a:lnTo>
                  <a:lnTo>
                    <a:pt x="3100" y="291"/>
                  </a:lnTo>
                  <a:lnTo>
                    <a:pt x="3085" y="263"/>
                  </a:lnTo>
                  <a:lnTo>
                    <a:pt x="3066" y="239"/>
                  </a:lnTo>
                  <a:lnTo>
                    <a:pt x="3041" y="220"/>
                  </a:lnTo>
                  <a:lnTo>
                    <a:pt x="3014" y="205"/>
                  </a:lnTo>
                  <a:lnTo>
                    <a:pt x="2984" y="195"/>
                  </a:lnTo>
                  <a:lnTo>
                    <a:pt x="2952" y="192"/>
                  </a:lnTo>
                  <a:lnTo>
                    <a:pt x="354" y="192"/>
                  </a:lnTo>
                  <a:lnTo>
                    <a:pt x="354" y="192"/>
                  </a:lnTo>
                  <a:close/>
                  <a:moveTo>
                    <a:pt x="354" y="0"/>
                  </a:moveTo>
                  <a:lnTo>
                    <a:pt x="2952" y="0"/>
                  </a:lnTo>
                  <a:lnTo>
                    <a:pt x="2999" y="3"/>
                  </a:lnTo>
                  <a:lnTo>
                    <a:pt x="3045" y="13"/>
                  </a:lnTo>
                  <a:lnTo>
                    <a:pt x="3089" y="28"/>
                  </a:lnTo>
                  <a:lnTo>
                    <a:pt x="3130" y="49"/>
                  </a:lnTo>
                  <a:lnTo>
                    <a:pt x="3167" y="74"/>
                  </a:lnTo>
                  <a:lnTo>
                    <a:pt x="3201" y="103"/>
                  </a:lnTo>
                  <a:lnTo>
                    <a:pt x="3231" y="138"/>
                  </a:lnTo>
                  <a:lnTo>
                    <a:pt x="3257" y="176"/>
                  </a:lnTo>
                  <a:lnTo>
                    <a:pt x="3277" y="217"/>
                  </a:lnTo>
                  <a:lnTo>
                    <a:pt x="3292" y="260"/>
                  </a:lnTo>
                  <a:lnTo>
                    <a:pt x="3301" y="305"/>
                  </a:lnTo>
                  <a:lnTo>
                    <a:pt x="3304" y="354"/>
                  </a:lnTo>
                  <a:lnTo>
                    <a:pt x="3304" y="1006"/>
                  </a:lnTo>
                  <a:lnTo>
                    <a:pt x="3301" y="1053"/>
                  </a:lnTo>
                  <a:lnTo>
                    <a:pt x="3292" y="1100"/>
                  </a:lnTo>
                  <a:lnTo>
                    <a:pt x="3277" y="1143"/>
                  </a:lnTo>
                  <a:lnTo>
                    <a:pt x="3257" y="1184"/>
                  </a:lnTo>
                  <a:lnTo>
                    <a:pt x="3231" y="1221"/>
                  </a:lnTo>
                  <a:lnTo>
                    <a:pt x="3201" y="1255"/>
                  </a:lnTo>
                  <a:lnTo>
                    <a:pt x="3167" y="1285"/>
                  </a:lnTo>
                  <a:lnTo>
                    <a:pt x="3130" y="1311"/>
                  </a:lnTo>
                  <a:lnTo>
                    <a:pt x="3089" y="1331"/>
                  </a:lnTo>
                  <a:lnTo>
                    <a:pt x="3045" y="1347"/>
                  </a:lnTo>
                  <a:lnTo>
                    <a:pt x="2999" y="1355"/>
                  </a:lnTo>
                  <a:lnTo>
                    <a:pt x="2952" y="1358"/>
                  </a:lnTo>
                  <a:lnTo>
                    <a:pt x="354" y="1358"/>
                  </a:lnTo>
                  <a:lnTo>
                    <a:pt x="305" y="1355"/>
                  </a:lnTo>
                  <a:lnTo>
                    <a:pt x="260" y="1347"/>
                  </a:lnTo>
                  <a:lnTo>
                    <a:pt x="216" y="1331"/>
                  </a:lnTo>
                  <a:lnTo>
                    <a:pt x="175" y="1311"/>
                  </a:lnTo>
                  <a:lnTo>
                    <a:pt x="138" y="1285"/>
                  </a:lnTo>
                  <a:lnTo>
                    <a:pt x="104" y="1255"/>
                  </a:lnTo>
                  <a:lnTo>
                    <a:pt x="73" y="1221"/>
                  </a:lnTo>
                  <a:lnTo>
                    <a:pt x="49" y="1184"/>
                  </a:lnTo>
                  <a:lnTo>
                    <a:pt x="28" y="1143"/>
                  </a:lnTo>
                  <a:lnTo>
                    <a:pt x="13" y="1100"/>
                  </a:lnTo>
                  <a:lnTo>
                    <a:pt x="3" y="1053"/>
                  </a:lnTo>
                  <a:lnTo>
                    <a:pt x="0" y="1006"/>
                  </a:lnTo>
                  <a:lnTo>
                    <a:pt x="0" y="354"/>
                  </a:lnTo>
                  <a:lnTo>
                    <a:pt x="3" y="305"/>
                  </a:lnTo>
                  <a:lnTo>
                    <a:pt x="13" y="260"/>
                  </a:lnTo>
                  <a:lnTo>
                    <a:pt x="28" y="217"/>
                  </a:lnTo>
                  <a:lnTo>
                    <a:pt x="49" y="176"/>
                  </a:lnTo>
                  <a:lnTo>
                    <a:pt x="73" y="138"/>
                  </a:lnTo>
                  <a:lnTo>
                    <a:pt x="104" y="103"/>
                  </a:lnTo>
                  <a:lnTo>
                    <a:pt x="138" y="74"/>
                  </a:lnTo>
                  <a:lnTo>
                    <a:pt x="175" y="49"/>
                  </a:lnTo>
                  <a:lnTo>
                    <a:pt x="216" y="28"/>
                  </a:lnTo>
                  <a:lnTo>
                    <a:pt x="260" y="13"/>
                  </a:lnTo>
                  <a:lnTo>
                    <a:pt x="305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Rectangle 137"/>
            <p:cNvSpPr>
              <a:spLocks noChangeArrowheads="1"/>
            </p:cNvSpPr>
            <p:nvPr/>
          </p:nvSpPr>
          <p:spPr bwMode="auto">
            <a:xfrm>
              <a:off x="1036638" y="2051050"/>
              <a:ext cx="30163" cy="1809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39"/>
            <p:cNvSpPr>
              <a:spLocks noEditPoints="1"/>
            </p:cNvSpPr>
            <p:nvPr/>
          </p:nvSpPr>
          <p:spPr bwMode="auto">
            <a:xfrm>
              <a:off x="996950" y="1972469"/>
              <a:ext cx="109538" cy="109538"/>
            </a:xfrm>
            <a:custGeom>
              <a:avLst/>
              <a:gdLst>
                <a:gd name="T0" fmla="*/ 315 w 692"/>
                <a:gd name="T1" fmla="*/ 195 h 691"/>
                <a:gd name="T2" fmla="*/ 260 w 692"/>
                <a:gd name="T3" fmla="*/ 218 h 691"/>
                <a:gd name="T4" fmla="*/ 219 w 692"/>
                <a:gd name="T5" fmla="*/ 260 h 691"/>
                <a:gd name="T6" fmla="*/ 195 w 692"/>
                <a:gd name="T7" fmla="*/ 315 h 691"/>
                <a:gd name="T8" fmla="*/ 195 w 692"/>
                <a:gd name="T9" fmla="*/ 377 h 691"/>
                <a:gd name="T10" fmla="*/ 219 w 692"/>
                <a:gd name="T11" fmla="*/ 432 h 691"/>
                <a:gd name="T12" fmla="*/ 260 w 692"/>
                <a:gd name="T13" fmla="*/ 473 h 691"/>
                <a:gd name="T14" fmla="*/ 315 w 692"/>
                <a:gd name="T15" fmla="*/ 496 h 691"/>
                <a:gd name="T16" fmla="*/ 377 w 692"/>
                <a:gd name="T17" fmla="*/ 496 h 691"/>
                <a:gd name="T18" fmla="*/ 432 w 692"/>
                <a:gd name="T19" fmla="*/ 473 h 691"/>
                <a:gd name="T20" fmla="*/ 474 w 692"/>
                <a:gd name="T21" fmla="*/ 432 h 691"/>
                <a:gd name="T22" fmla="*/ 496 w 692"/>
                <a:gd name="T23" fmla="*/ 377 h 691"/>
                <a:gd name="T24" fmla="*/ 496 w 692"/>
                <a:gd name="T25" fmla="*/ 315 h 691"/>
                <a:gd name="T26" fmla="*/ 474 w 692"/>
                <a:gd name="T27" fmla="*/ 260 h 691"/>
                <a:gd name="T28" fmla="*/ 432 w 692"/>
                <a:gd name="T29" fmla="*/ 218 h 691"/>
                <a:gd name="T30" fmla="*/ 377 w 692"/>
                <a:gd name="T31" fmla="*/ 195 h 691"/>
                <a:gd name="T32" fmla="*/ 346 w 692"/>
                <a:gd name="T33" fmla="*/ 0 h 691"/>
                <a:gd name="T34" fmla="*/ 438 w 692"/>
                <a:gd name="T35" fmla="*/ 12 h 691"/>
                <a:gd name="T36" fmla="*/ 520 w 692"/>
                <a:gd name="T37" fmla="*/ 48 h 691"/>
                <a:gd name="T38" fmla="*/ 590 w 692"/>
                <a:gd name="T39" fmla="*/ 102 h 691"/>
                <a:gd name="T40" fmla="*/ 644 w 692"/>
                <a:gd name="T41" fmla="*/ 172 h 691"/>
                <a:gd name="T42" fmla="*/ 679 w 692"/>
                <a:gd name="T43" fmla="*/ 254 h 691"/>
                <a:gd name="T44" fmla="*/ 692 w 692"/>
                <a:gd name="T45" fmla="*/ 345 h 691"/>
                <a:gd name="T46" fmla="*/ 679 w 692"/>
                <a:gd name="T47" fmla="*/ 437 h 691"/>
                <a:gd name="T48" fmla="*/ 644 w 692"/>
                <a:gd name="T49" fmla="*/ 520 h 691"/>
                <a:gd name="T50" fmla="*/ 590 w 692"/>
                <a:gd name="T51" fmla="*/ 590 h 691"/>
                <a:gd name="T52" fmla="*/ 520 w 692"/>
                <a:gd name="T53" fmla="*/ 644 h 691"/>
                <a:gd name="T54" fmla="*/ 438 w 692"/>
                <a:gd name="T55" fmla="*/ 678 h 691"/>
                <a:gd name="T56" fmla="*/ 346 w 692"/>
                <a:gd name="T57" fmla="*/ 691 h 691"/>
                <a:gd name="T58" fmla="*/ 255 w 692"/>
                <a:gd name="T59" fmla="*/ 678 h 691"/>
                <a:gd name="T60" fmla="*/ 172 w 692"/>
                <a:gd name="T61" fmla="*/ 644 h 691"/>
                <a:gd name="T62" fmla="*/ 101 w 692"/>
                <a:gd name="T63" fmla="*/ 590 h 691"/>
                <a:gd name="T64" fmla="*/ 47 w 692"/>
                <a:gd name="T65" fmla="*/ 520 h 691"/>
                <a:gd name="T66" fmla="*/ 13 w 692"/>
                <a:gd name="T67" fmla="*/ 437 h 691"/>
                <a:gd name="T68" fmla="*/ 0 w 692"/>
                <a:gd name="T69" fmla="*/ 345 h 691"/>
                <a:gd name="T70" fmla="*/ 13 w 692"/>
                <a:gd name="T71" fmla="*/ 254 h 691"/>
                <a:gd name="T72" fmla="*/ 47 w 692"/>
                <a:gd name="T73" fmla="*/ 172 h 691"/>
                <a:gd name="T74" fmla="*/ 101 w 692"/>
                <a:gd name="T75" fmla="*/ 102 h 691"/>
                <a:gd name="T76" fmla="*/ 172 w 692"/>
                <a:gd name="T77" fmla="*/ 48 h 691"/>
                <a:gd name="T78" fmla="*/ 255 w 692"/>
                <a:gd name="T79" fmla="*/ 12 h 691"/>
                <a:gd name="T80" fmla="*/ 346 w 692"/>
                <a:gd name="T8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2" h="691">
                  <a:moveTo>
                    <a:pt x="346" y="192"/>
                  </a:moveTo>
                  <a:lnTo>
                    <a:pt x="315" y="195"/>
                  </a:lnTo>
                  <a:lnTo>
                    <a:pt x="286" y="204"/>
                  </a:lnTo>
                  <a:lnTo>
                    <a:pt x="260" y="218"/>
                  </a:lnTo>
                  <a:lnTo>
                    <a:pt x="237" y="238"/>
                  </a:lnTo>
                  <a:lnTo>
                    <a:pt x="219" y="260"/>
                  </a:lnTo>
                  <a:lnTo>
                    <a:pt x="204" y="286"/>
                  </a:lnTo>
                  <a:lnTo>
                    <a:pt x="195" y="315"/>
                  </a:lnTo>
                  <a:lnTo>
                    <a:pt x="192" y="345"/>
                  </a:lnTo>
                  <a:lnTo>
                    <a:pt x="195" y="377"/>
                  </a:lnTo>
                  <a:lnTo>
                    <a:pt x="204" y="406"/>
                  </a:lnTo>
                  <a:lnTo>
                    <a:pt x="219" y="432"/>
                  </a:lnTo>
                  <a:lnTo>
                    <a:pt x="237" y="454"/>
                  </a:lnTo>
                  <a:lnTo>
                    <a:pt x="260" y="473"/>
                  </a:lnTo>
                  <a:lnTo>
                    <a:pt x="286" y="487"/>
                  </a:lnTo>
                  <a:lnTo>
                    <a:pt x="315" y="496"/>
                  </a:lnTo>
                  <a:lnTo>
                    <a:pt x="346" y="499"/>
                  </a:lnTo>
                  <a:lnTo>
                    <a:pt x="377" y="496"/>
                  </a:lnTo>
                  <a:lnTo>
                    <a:pt x="406" y="487"/>
                  </a:lnTo>
                  <a:lnTo>
                    <a:pt x="432" y="473"/>
                  </a:lnTo>
                  <a:lnTo>
                    <a:pt x="454" y="454"/>
                  </a:lnTo>
                  <a:lnTo>
                    <a:pt x="474" y="432"/>
                  </a:lnTo>
                  <a:lnTo>
                    <a:pt x="488" y="406"/>
                  </a:lnTo>
                  <a:lnTo>
                    <a:pt x="496" y="377"/>
                  </a:lnTo>
                  <a:lnTo>
                    <a:pt x="499" y="345"/>
                  </a:lnTo>
                  <a:lnTo>
                    <a:pt x="496" y="315"/>
                  </a:lnTo>
                  <a:lnTo>
                    <a:pt x="488" y="286"/>
                  </a:lnTo>
                  <a:lnTo>
                    <a:pt x="474" y="260"/>
                  </a:lnTo>
                  <a:lnTo>
                    <a:pt x="454" y="238"/>
                  </a:lnTo>
                  <a:lnTo>
                    <a:pt x="432" y="218"/>
                  </a:lnTo>
                  <a:lnTo>
                    <a:pt x="406" y="204"/>
                  </a:lnTo>
                  <a:lnTo>
                    <a:pt x="377" y="195"/>
                  </a:lnTo>
                  <a:lnTo>
                    <a:pt x="346" y="192"/>
                  </a:lnTo>
                  <a:close/>
                  <a:moveTo>
                    <a:pt x="346" y="0"/>
                  </a:moveTo>
                  <a:lnTo>
                    <a:pt x="393" y="4"/>
                  </a:lnTo>
                  <a:lnTo>
                    <a:pt x="438" y="12"/>
                  </a:lnTo>
                  <a:lnTo>
                    <a:pt x="480" y="27"/>
                  </a:lnTo>
                  <a:lnTo>
                    <a:pt x="520" y="48"/>
                  </a:lnTo>
                  <a:lnTo>
                    <a:pt x="557" y="73"/>
                  </a:lnTo>
                  <a:lnTo>
                    <a:pt x="590" y="102"/>
                  </a:lnTo>
                  <a:lnTo>
                    <a:pt x="619" y="135"/>
                  </a:lnTo>
                  <a:lnTo>
                    <a:pt x="644" y="172"/>
                  </a:lnTo>
                  <a:lnTo>
                    <a:pt x="665" y="212"/>
                  </a:lnTo>
                  <a:lnTo>
                    <a:pt x="679" y="254"/>
                  </a:lnTo>
                  <a:lnTo>
                    <a:pt x="688" y="299"/>
                  </a:lnTo>
                  <a:lnTo>
                    <a:pt x="692" y="345"/>
                  </a:lnTo>
                  <a:lnTo>
                    <a:pt x="688" y="393"/>
                  </a:lnTo>
                  <a:lnTo>
                    <a:pt x="679" y="437"/>
                  </a:lnTo>
                  <a:lnTo>
                    <a:pt x="665" y="480"/>
                  </a:lnTo>
                  <a:lnTo>
                    <a:pt x="644" y="520"/>
                  </a:lnTo>
                  <a:lnTo>
                    <a:pt x="619" y="557"/>
                  </a:lnTo>
                  <a:lnTo>
                    <a:pt x="590" y="590"/>
                  </a:lnTo>
                  <a:lnTo>
                    <a:pt x="557" y="619"/>
                  </a:lnTo>
                  <a:lnTo>
                    <a:pt x="520" y="644"/>
                  </a:lnTo>
                  <a:lnTo>
                    <a:pt x="480" y="663"/>
                  </a:lnTo>
                  <a:lnTo>
                    <a:pt x="438" y="678"/>
                  </a:lnTo>
                  <a:lnTo>
                    <a:pt x="393" y="688"/>
                  </a:lnTo>
                  <a:lnTo>
                    <a:pt x="346" y="691"/>
                  </a:lnTo>
                  <a:lnTo>
                    <a:pt x="299" y="688"/>
                  </a:lnTo>
                  <a:lnTo>
                    <a:pt x="255" y="678"/>
                  </a:lnTo>
                  <a:lnTo>
                    <a:pt x="211" y="663"/>
                  </a:lnTo>
                  <a:lnTo>
                    <a:pt x="172" y="644"/>
                  </a:lnTo>
                  <a:lnTo>
                    <a:pt x="135" y="619"/>
                  </a:lnTo>
                  <a:lnTo>
                    <a:pt x="101" y="590"/>
                  </a:lnTo>
                  <a:lnTo>
                    <a:pt x="72" y="557"/>
                  </a:lnTo>
                  <a:lnTo>
                    <a:pt x="47" y="520"/>
                  </a:lnTo>
                  <a:lnTo>
                    <a:pt x="28" y="480"/>
                  </a:lnTo>
                  <a:lnTo>
                    <a:pt x="13" y="437"/>
                  </a:lnTo>
                  <a:lnTo>
                    <a:pt x="3" y="393"/>
                  </a:lnTo>
                  <a:lnTo>
                    <a:pt x="0" y="345"/>
                  </a:lnTo>
                  <a:lnTo>
                    <a:pt x="3" y="299"/>
                  </a:lnTo>
                  <a:lnTo>
                    <a:pt x="13" y="254"/>
                  </a:lnTo>
                  <a:lnTo>
                    <a:pt x="28" y="212"/>
                  </a:lnTo>
                  <a:lnTo>
                    <a:pt x="47" y="172"/>
                  </a:lnTo>
                  <a:lnTo>
                    <a:pt x="72" y="135"/>
                  </a:lnTo>
                  <a:lnTo>
                    <a:pt x="101" y="102"/>
                  </a:lnTo>
                  <a:lnTo>
                    <a:pt x="135" y="73"/>
                  </a:lnTo>
                  <a:lnTo>
                    <a:pt x="172" y="48"/>
                  </a:lnTo>
                  <a:lnTo>
                    <a:pt x="211" y="27"/>
                  </a:lnTo>
                  <a:lnTo>
                    <a:pt x="255" y="12"/>
                  </a:lnTo>
                  <a:lnTo>
                    <a:pt x="299" y="4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11063559" y="2682875"/>
            <a:ext cx="346075" cy="565151"/>
            <a:chOff x="11088688" y="2682875"/>
            <a:chExt cx="346075" cy="5651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7" name="Freeform 144"/>
            <p:cNvSpPr>
              <a:spLocks/>
            </p:cNvSpPr>
            <p:nvPr/>
          </p:nvSpPr>
          <p:spPr bwMode="auto">
            <a:xfrm>
              <a:off x="11144250" y="3082925"/>
              <a:ext cx="63500" cy="31750"/>
            </a:xfrm>
            <a:custGeom>
              <a:avLst/>
              <a:gdLst>
                <a:gd name="T0" fmla="*/ 95 w 402"/>
                <a:gd name="T1" fmla="*/ 0 h 190"/>
                <a:gd name="T2" fmla="*/ 307 w 402"/>
                <a:gd name="T3" fmla="*/ 0 h 190"/>
                <a:gd name="T4" fmla="*/ 329 w 402"/>
                <a:gd name="T5" fmla="*/ 2 h 190"/>
                <a:gd name="T6" fmla="*/ 349 w 402"/>
                <a:gd name="T7" fmla="*/ 9 h 190"/>
                <a:gd name="T8" fmla="*/ 367 w 402"/>
                <a:gd name="T9" fmla="*/ 20 h 190"/>
                <a:gd name="T10" fmla="*/ 382 w 402"/>
                <a:gd name="T11" fmla="*/ 35 h 190"/>
                <a:gd name="T12" fmla="*/ 393 w 402"/>
                <a:gd name="T13" fmla="*/ 53 h 190"/>
                <a:gd name="T14" fmla="*/ 400 w 402"/>
                <a:gd name="T15" fmla="*/ 72 h 190"/>
                <a:gd name="T16" fmla="*/ 402 w 402"/>
                <a:gd name="T17" fmla="*/ 95 h 190"/>
                <a:gd name="T18" fmla="*/ 400 w 402"/>
                <a:gd name="T19" fmla="*/ 117 h 190"/>
                <a:gd name="T20" fmla="*/ 393 w 402"/>
                <a:gd name="T21" fmla="*/ 136 h 190"/>
                <a:gd name="T22" fmla="*/ 382 w 402"/>
                <a:gd name="T23" fmla="*/ 154 h 190"/>
                <a:gd name="T24" fmla="*/ 367 w 402"/>
                <a:gd name="T25" fmla="*/ 168 h 190"/>
                <a:gd name="T26" fmla="*/ 349 w 402"/>
                <a:gd name="T27" fmla="*/ 180 h 190"/>
                <a:gd name="T28" fmla="*/ 329 w 402"/>
                <a:gd name="T29" fmla="*/ 187 h 190"/>
                <a:gd name="T30" fmla="*/ 307 w 402"/>
                <a:gd name="T31" fmla="*/ 190 h 190"/>
                <a:gd name="T32" fmla="*/ 95 w 402"/>
                <a:gd name="T33" fmla="*/ 190 h 190"/>
                <a:gd name="T34" fmla="*/ 73 w 402"/>
                <a:gd name="T35" fmla="*/ 187 h 190"/>
                <a:gd name="T36" fmla="*/ 53 w 402"/>
                <a:gd name="T37" fmla="*/ 180 h 190"/>
                <a:gd name="T38" fmla="*/ 36 w 402"/>
                <a:gd name="T39" fmla="*/ 168 h 190"/>
                <a:gd name="T40" fmla="*/ 21 w 402"/>
                <a:gd name="T41" fmla="*/ 154 h 190"/>
                <a:gd name="T42" fmla="*/ 10 w 402"/>
                <a:gd name="T43" fmla="*/ 136 h 190"/>
                <a:gd name="T44" fmla="*/ 2 w 402"/>
                <a:gd name="T45" fmla="*/ 117 h 190"/>
                <a:gd name="T46" fmla="*/ 0 w 402"/>
                <a:gd name="T47" fmla="*/ 95 h 190"/>
                <a:gd name="T48" fmla="*/ 2 w 402"/>
                <a:gd name="T49" fmla="*/ 72 h 190"/>
                <a:gd name="T50" fmla="*/ 10 w 402"/>
                <a:gd name="T51" fmla="*/ 53 h 190"/>
                <a:gd name="T52" fmla="*/ 21 w 402"/>
                <a:gd name="T53" fmla="*/ 35 h 190"/>
                <a:gd name="T54" fmla="*/ 36 w 402"/>
                <a:gd name="T55" fmla="*/ 20 h 190"/>
                <a:gd name="T56" fmla="*/ 53 w 402"/>
                <a:gd name="T57" fmla="*/ 9 h 190"/>
                <a:gd name="T58" fmla="*/ 73 w 402"/>
                <a:gd name="T59" fmla="*/ 2 h 190"/>
                <a:gd name="T60" fmla="*/ 95 w 402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190">
                  <a:moveTo>
                    <a:pt x="95" y="0"/>
                  </a:moveTo>
                  <a:lnTo>
                    <a:pt x="307" y="0"/>
                  </a:lnTo>
                  <a:lnTo>
                    <a:pt x="329" y="2"/>
                  </a:lnTo>
                  <a:lnTo>
                    <a:pt x="349" y="9"/>
                  </a:lnTo>
                  <a:lnTo>
                    <a:pt x="367" y="20"/>
                  </a:lnTo>
                  <a:lnTo>
                    <a:pt x="382" y="35"/>
                  </a:lnTo>
                  <a:lnTo>
                    <a:pt x="393" y="53"/>
                  </a:lnTo>
                  <a:lnTo>
                    <a:pt x="400" y="72"/>
                  </a:lnTo>
                  <a:lnTo>
                    <a:pt x="402" y="95"/>
                  </a:lnTo>
                  <a:lnTo>
                    <a:pt x="400" y="117"/>
                  </a:lnTo>
                  <a:lnTo>
                    <a:pt x="393" y="136"/>
                  </a:lnTo>
                  <a:lnTo>
                    <a:pt x="382" y="154"/>
                  </a:lnTo>
                  <a:lnTo>
                    <a:pt x="367" y="168"/>
                  </a:lnTo>
                  <a:lnTo>
                    <a:pt x="349" y="180"/>
                  </a:lnTo>
                  <a:lnTo>
                    <a:pt x="329" y="187"/>
                  </a:lnTo>
                  <a:lnTo>
                    <a:pt x="307" y="190"/>
                  </a:lnTo>
                  <a:lnTo>
                    <a:pt x="95" y="190"/>
                  </a:lnTo>
                  <a:lnTo>
                    <a:pt x="73" y="187"/>
                  </a:lnTo>
                  <a:lnTo>
                    <a:pt x="53" y="180"/>
                  </a:lnTo>
                  <a:lnTo>
                    <a:pt x="36" y="168"/>
                  </a:lnTo>
                  <a:lnTo>
                    <a:pt x="21" y="154"/>
                  </a:lnTo>
                  <a:lnTo>
                    <a:pt x="10" y="136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2"/>
                  </a:lnTo>
                  <a:lnTo>
                    <a:pt x="10" y="53"/>
                  </a:lnTo>
                  <a:lnTo>
                    <a:pt x="21" y="35"/>
                  </a:lnTo>
                  <a:lnTo>
                    <a:pt x="36" y="20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45"/>
            <p:cNvSpPr>
              <a:spLocks/>
            </p:cNvSpPr>
            <p:nvPr/>
          </p:nvSpPr>
          <p:spPr bwMode="auto">
            <a:xfrm>
              <a:off x="11144250" y="3014663"/>
              <a:ext cx="63500" cy="30163"/>
            </a:xfrm>
            <a:custGeom>
              <a:avLst/>
              <a:gdLst>
                <a:gd name="T0" fmla="*/ 95 w 402"/>
                <a:gd name="T1" fmla="*/ 0 h 191"/>
                <a:gd name="T2" fmla="*/ 307 w 402"/>
                <a:gd name="T3" fmla="*/ 0 h 191"/>
                <a:gd name="T4" fmla="*/ 329 w 402"/>
                <a:gd name="T5" fmla="*/ 2 h 191"/>
                <a:gd name="T6" fmla="*/ 349 w 402"/>
                <a:gd name="T7" fmla="*/ 10 h 191"/>
                <a:gd name="T8" fmla="*/ 367 w 402"/>
                <a:gd name="T9" fmla="*/ 21 h 191"/>
                <a:gd name="T10" fmla="*/ 382 w 402"/>
                <a:gd name="T11" fmla="*/ 36 h 191"/>
                <a:gd name="T12" fmla="*/ 393 w 402"/>
                <a:gd name="T13" fmla="*/ 53 h 191"/>
                <a:gd name="T14" fmla="*/ 400 w 402"/>
                <a:gd name="T15" fmla="*/ 73 h 191"/>
                <a:gd name="T16" fmla="*/ 402 w 402"/>
                <a:gd name="T17" fmla="*/ 96 h 191"/>
                <a:gd name="T18" fmla="*/ 400 w 402"/>
                <a:gd name="T19" fmla="*/ 117 h 191"/>
                <a:gd name="T20" fmla="*/ 393 w 402"/>
                <a:gd name="T21" fmla="*/ 137 h 191"/>
                <a:gd name="T22" fmla="*/ 382 w 402"/>
                <a:gd name="T23" fmla="*/ 155 h 191"/>
                <a:gd name="T24" fmla="*/ 367 w 402"/>
                <a:gd name="T25" fmla="*/ 169 h 191"/>
                <a:gd name="T26" fmla="*/ 349 w 402"/>
                <a:gd name="T27" fmla="*/ 181 h 191"/>
                <a:gd name="T28" fmla="*/ 329 w 402"/>
                <a:gd name="T29" fmla="*/ 188 h 191"/>
                <a:gd name="T30" fmla="*/ 307 w 402"/>
                <a:gd name="T31" fmla="*/ 191 h 191"/>
                <a:gd name="T32" fmla="*/ 95 w 402"/>
                <a:gd name="T33" fmla="*/ 191 h 191"/>
                <a:gd name="T34" fmla="*/ 73 w 402"/>
                <a:gd name="T35" fmla="*/ 188 h 191"/>
                <a:gd name="T36" fmla="*/ 53 w 402"/>
                <a:gd name="T37" fmla="*/ 181 h 191"/>
                <a:gd name="T38" fmla="*/ 36 w 402"/>
                <a:gd name="T39" fmla="*/ 169 h 191"/>
                <a:gd name="T40" fmla="*/ 21 w 402"/>
                <a:gd name="T41" fmla="*/ 155 h 191"/>
                <a:gd name="T42" fmla="*/ 10 w 402"/>
                <a:gd name="T43" fmla="*/ 137 h 191"/>
                <a:gd name="T44" fmla="*/ 2 w 402"/>
                <a:gd name="T45" fmla="*/ 117 h 191"/>
                <a:gd name="T46" fmla="*/ 0 w 402"/>
                <a:gd name="T47" fmla="*/ 96 h 191"/>
                <a:gd name="T48" fmla="*/ 2 w 402"/>
                <a:gd name="T49" fmla="*/ 73 h 191"/>
                <a:gd name="T50" fmla="*/ 10 w 402"/>
                <a:gd name="T51" fmla="*/ 53 h 191"/>
                <a:gd name="T52" fmla="*/ 21 w 402"/>
                <a:gd name="T53" fmla="*/ 36 h 191"/>
                <a:gd name="T54" fmla="*/ 36 w 402"/>
                <a:gd name="T55" fmla="*/ 21 h 191"/>
                <a:gd name="T56" fmla="*/ 53 w 402"/>
                <a:gd name="T57" fmla="*/ 10 h 191"/>
                <a:gd name="T58" fmla="*/ 73 w 402"/>
                <a:gd name="T59" fmla="*/ 2 h 191"/>
                <a:gd name="T60" fmla="*/ 95 w 402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191">
                  <a:moveTo>
                    <a:pt x="95" y="0"/>
                  </a:moveTo>
                  <a:lnTo>
                    <a:pt x="307" y="0"/>
                  </a:lnTo>
                  <a:lnTo>
                    <a:pt x="329" y="2"/>
                  </a:lnTo>
                  <a:lnTo>
                    <a:pt x="349" y="10"/>
                  </a:lnTo>
                  <a:lnTo>
                    <a:pt x="367" y="21"/>
                  </a:lnTo>
                  <a:lnTo>
                    <a:pt x="382" y="36"/>
                  </a:lnTo>
                  <a:lnTo>
                    <a:pt x="393" y="53"/>
                  </a:lnTo>
                  <a:lnTo>
                    <a:pt x="400" y="73"/>
                  </a:lnTo>
                  <a:lnTo>
                    <a:pt x="402" y="96"/>
                  </a:lnTo>
                  <a:lnTo>
                    <a:pt x="400" y="117"/>
                  </a:lnTo>
                  <a:lnTo>
                    <a:pt x="393" y="137"/>
                  </a:lnTo>
                  <a:lnTo>
                    <a:pt x="382" y="155"/>
                  </a:lnTo>
                  <a:lnTo>
                    <a:pt x="367" y="169"/>
                  </a:lnTo>
                  <a:lnTo>
                    <a:pt x="349" y="181"/>
                  </a:lnTo>
                  <a:lnTo>
                    <a:pt x="329" y="188"/>
                  </a:lnTo>
                  <a:lnTo>
                    <a:pt x="307" y="191"/>
                  </a:lnTo>
                  <a:lnTo>
                    <a:pt x="95" y="191"/>
                  </a:lnTo>
                  <a:lnTo>
                    <a:pt x="73" y="188"/>
                  </a:lnTo>
                  <a:lnTo>
                    <a:pt x="53" y="181"/>
                  </a:lnTo>
                  <a:lnTo>
                    <a:pt x="36" y="169"/>
                  </a:lnTo>
                  <a:lnTo>
                    <a:pt x="21" y="155"/>
                  </a:lnTo>
                  <a:lnTo>
                    <a:pt x="10" y="137"/>
                  </a:lnTo>
                  <a:lnTo>
                    <a:pt x="2" y="117"/>
                  </a:lnTo>
                  <a:lnTo>
                    <a:pt x="0" y="96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46"/>
            <p:cNvSpPr>
              <a:spLocks/>
            </p:cNvSpPr>
            <p:nvPr/>
          </p:nvSpPr>
          <p:spPr bwMode="auto">
            <a:xfrm>
              <a:off x="11144250" y="3152775"/>
              <a:ext cx="63500" cy="30163"/>
            </a:xfrm>
            <a:custGeom>
              <a:avLst/>
              <a:gdLst>
                <a:gd name="T0" fmla="*/ 95 w 402"/>
                <a:gd name="T1" fmla="*/ 0 h 190"/>
                <a:gd name="T2" fmla="*/ 307 w 402"/>
                <a:gd name="T3" fmla="*/ 0 h 190"/>
                <a:gd name="T4" fmla="*/ 329 w 402"/>
                <a:gd name="T5" fmla="*/ 2 h 190"/>
                <a:gd name="T6" fmla="*/ 349 w 402"/>
                <a:gd name="T7" fmla="*/ 9 h 190"/>
                <a:gd name="T8" fmla="*/ 367 w 402"/>
                <a:gd name="T9" fmla="*/ 21 h 190"/>
                <a:gd name="T10" fmla="*/ 382 w 402"/>
                <a:gd name="T11" fmla="*/ 36 h 190"/>
                <a:gd name="T12" fmla="*/ 393 w 402"/>
                <a:gd name="T13" fmla="*/ 53 h 190"/>
                <a:gd name="T14" fmla="*/ 400 w 402"/>
                <a:gd name="T15" fmla="*/ 73 h 190"/>
                <a:gd name="T16" fmla="*/ 402 w 402"/>
                <a:gd name="T17" fmla="*/ 95 h 190"/>
                <a:gd name="T18" fmla="*/ 400 w 402"/>
                <a:gd name="T19" fmla="*/ 117 h 190"/>
                <a:gd name="T20" fmla="*/ 393 w 402"/>
                <a:gd name="T21" fmla="*/ 136 h 190"/>
                <a:gd name="T22" fmla="*/ 382 w 402"/>
                <a:gd name="T23" fmla="*/ 155 h 190"/>
                <a:gd name="T24" fmla="*/ 367 w 402"/>
                <a:gd name="T25" fmla="*/ 169 h 190"/>
                <a:gd name="T26" fmla="*/ 349 w 402"/>
                <a:gd name="T27" fmla="*/ 181 h 190"/>
                <a:gd name="T28" fmla="*/ 329 w 402"/>
                <a:gd name="T29" fmla="*/ 187 h 190"/>
                <a:gd name="T30" fmla="*/ 307 w 402"/>
                <a:gd name="T31" fmla="*/ 190 h 190"/>
                <a:gd name="T32" fmla="*/ 95 w 402"/>
                <a:gd name="T33" fmla="*/ 190 h 190"/>
                <a:gd name="T34" fmla="*/ 73 w 402"/>
                <a:gd name="T35" fmla="*/ 187 h 190"/>
                <a:gd name="T36" fmla="*/ 53 w 402"/>
                <a:gd name="T37" fmla="*/ 181 h 190"/>
                <a:gd name="T38" fmla="*/ 36 w 402"/>
                <a:gd name="T39" fmla="*/ 169 h 190"/>
                <a:gd name="T40" fmla="*/ 21 w 402"/>
                <a:gd name="T41" fmla="*/ 155 h 190"/>
                <a:gd name="T42" fmla="*/ 10 w 402"/>
                <a:gd name="T43" fmla="*/ 136 h 190"/>
                <a:gd name="T44" fmla="*/ 2 w 402"/>
                <a:gd name="T45" fmla="*/ 117 h 190"/>
                <a:gd name="T46" fmla="*/ 0 w 402"/>
                <a:gd name="T47" fmla="*/ 95 h 190"/>
                <a:gd name="T48" fmla="*/ 2 w 402"/>
                <a:gd name="T49" fmla="*/ 73 h 190"/>
                <a:gd name="T50" fmla="*/ 10 w 402"/>
                <a:gd name="T51" fmla="*/ 53 h 190"/>
                <a:gd name="T52" fmla="*/ 21 w 402"/>
                <a:gd name="T53" fmla="*/ 36 h 190"/>
                <a:gd name="T54" fmla="*/ 36 w 402"/>
                <a:gd name="T55" fmla="*/ 21 h 190"/>
                <a:gd name="T56" fmla="*/ 53 w 402"/>
                <a:gd name="T57" fmla="*/ 9 h 190"/>
                <a:gd name="T58" fmla="*/ 73 w 402"/>
                <a:gd name="T59" fmla="*/ 2 h 190"/>
                <a:gd name="T60" fmla="*/ 95 w 402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190">
                  <a:moveTo>
                    <a:pt x="95" y="0"/>
                  </a:moveTo>
                  <a:lnTo>
                    <a:pt x="307" y="0"/>
                  </a:lnTo>
                  <a:lnTo>
                    <a:pt x="329" y="2"/>
                  </a:lnTo>
                  <a:lnTo>
                    <a:pt x="349" y="9"/>
                  </a:lnTo>
                  <a:lnTo>
                    <a:pt x="367" y="21"/>
                  </a:lnTo>
                  <a:lnTo>
                    <a:pt x="382" y="36"/>
                  </a:lnTo>
                  <a:lnTo>
                    <a:pt x="393" y="53"/>
                  </a:lnTo>
                  <a:lnTo>
                    <a:pt x="400" y="73"/>
                  </a:lnTo>
                  <a:lnTo>
                    <a:pt x="402" y="95"/>
                  </a:lnTo>
                  <a:lnTo>
                    <a:pt x="400" y="117"/>
                  </a:lnTo>
                  <a:lnTo>
                    <a:pt x="393" y="136"/>
                  </a:lnTo>
                  <a:lnTo>
                    <a:pt x="382" y="155"/>
                  </a:lnTo>
                  <a:lnTo>
                    <a:pt x="367" y="169"/>
                  </a:lnTo>
                  <a:lnTo>
                    <a:pt x="349" y="181"/>
                  </a:lnTo>
                  <a:lnTo>
                    <a:pt x="329" y="187"/>
                  </a:lnTo>
                  <a:lnTo>
                    <a:pt x="307" y="190"/>
                  </a:lnTo>
                  <a:lnTo>
                    <a:pt x="95" y="190"/>
                  </a:lnTo>
                  <a:lnTo>
                    <a:pt x="73" y="187"/>
                  </a:lnTo>
                  <a:lnTo>
                    <a:pt x="53" y="181"/>
                  </a:lnTo>
                  <a:lnTo>
                    <a:pt x="36" y="169"/>
                  </a:lnTo>
                  <a:lnTo>
                    <a:pt x="21" y="155"/>
                  </a:lnTo>
                  <a:lnTo>
                    <a:pt x="10" y="136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47"/>
            <p:cNvSpPr>
              <a:spLocks/>
            </p:cNvSpPr>
            <p:nvPr/>
          </p:nvSpPr>
          <p:spPr bwMode="auto">
            <a:xfrm>
              <a:off x="11317288" y="3082925"/>
              <a:ext cx="63500" cy="31750"/>
            </a:xfrm>
            <a:custGeom>
              <a:avLst/>
              <a:gdLst>
                <a:gd name="T0" fmla="*/ 95 w 402"/>
                <a:gd name="T1" fmla="*/ 0 h 190"/>
                <a:gd name="T2" fmla="*/ 308 w 402"/>
                <a:gd name="T3" fmla="*/ 0 h 190"/>
                <a:gd name="T4" fmla="*/ 329 w 402"/>
                <a:gd name="T5" fmla="*/ 2 h 190"/>
                <a:gd name="T6" fmla="*/ 350 w 402"/>
                <a:gd name="T7" fmla="*/ 9 h 190"/>
                <a:gd name="T8" fmla="*/ 367 w 402"/>
                <a:gd name="T9" fmla="*/ 20 h 190"/>
                <a:gd name="T10" fmla="*/ 382 w 402"/>
                <a:gd name="T11" fmla="*/ 35 h 190"/>
                <a:gd name="T12" fmla="*/ 393 w 402"/>
                <a:gd name="T13" fmla="*/ 53 h 190"/>
                <a:gd name="T14" fmla="*/ 400 w 402"/>
                <a:gd name="T15" fmla="*/ 72 h 190"/>
                <a:gd name="T16" fmla="*/ 402 w 402"/>
                <a:gd name="T17" fmla="*/ 95 h 190"/>
                <a:gd name="T18" fmla="*/ 400 w 402"/>
                <a:gd name="T19" fmla="*/ 117 h 190"/>
                <a:gd name="T20" fmla="*/ 393 w 402"/>
                <a:gd name="T21" fmla="*/ 136 h 190"/>
                <a:gd name="T22" fmla="*/ 382 w 402"/>
                <a:gd name="T23" fmla="*/ 154 h 190"/>
                <a:gd name="T24" fmla="*/ 367 w 402"/>
                <a:gd name="T25" fmla="*/ 168 h 190"/>
                <a:gd name="T26" fmla="*/ 350 w 402"/>
                <a:gd name="T27" fmla="*/ 180 h 190"/>
                <a:gd name="T28" fmla="*/ 329 w 402"/>
                <a:gd name="T29" fmla="*/ 187 h 190"/>
                <a:gd name="T30" fmla="*/ 308 w 402"/>
                <a:gd name="T31" fmla="*/ 190 h 190"/>
                <a:gd name="T32" fmla="*/ 95 w 402"/>
                <a:gd name="T33" fmla="*/ 190 h 190"/>
                <a:gd name="T34" fmla="*/ 74 w 402"/>
                <a:gd name="T35" fmla="*/ 187 h 190"/>
                <a:gd name="T36" fmla="*/ 53 w 402"/>
                <a:gd name="T37" fmla="*/ 180 h 190"/>
                <a:gd name="T38" fmla="*/ 36 w 402"/>
                <a:gd name="T39" fmla="*/ 168 h 190"/>
                <a:gd name="T40" fmla="*/ 21 w 402"/>
                <a:gd name="T41" fmla="*/ 154 h 190"/>
                <a:gd name="T42" fmla="*/ 10 w 402"/>
                <a:gd name="T43" fmla="*/ 136 h 190"/>
                <a:gd name="T44" fmla="*/ 2 w 402"/>
                <a:gd name="T45" fmla="*/ 117 h 190"/>
                <a:gd name="T46" fmla="*/ 0 w 402"/>
                <a:gd name="T47" fmla="*/ 95 h 190"/>
                <a:gd name="T48" fmla="*/ 2 w 402"/>
                <a:gd name="T49" fmla="*/ 72 h 190"/>
                <a:gd name="T50" fmla="*/ 10 w 402"/>
                <a:gd name="T51" fmla="*/ 53 h 190"/>
                <a:gd name="T52" fmla="*/ 21 w 402"/>
                <a:gd name="T53" fmla="*/ 35 h 190"/>
                <a:gd name="T54" fmla="*/ 36 w 402"/>
                <a:gd name="T55" fmla="*/ 20 h 190"/>
                <a:gd name="T56" fmla="*/ 53 w 402"/>
                <a:gd name="T57" fmla="*/ 9 h 190"/>
                <a:gd name="T58" fmla="*/ 74 w 402"/>
                <a:gd name="T59" fmla="*/ 2 h 190"/>
                <a:gd name="T60" fmla="*/ 95 w 402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190">
                  <a:moveTo>
                    <a:pt x="95" y="0"/>
                  </a:moveTo>
                  <a:lnTo>
                    <a:pt x="308" y="0"/>
                  </a:lnTo>
                  <a:lnTo>
                    <a:pt x="329" y="2"/>
                  </a:lnTo>
                  <a:lnTo>
                    <a:pt x="350" y="9"/>
                  </a:lnTo>
                  <a:lnTo>
                    <a:pt x="367" y="20"/>
                  </a:lnTo>
                  <a:lnTo>
                    <a:pt x="382" y="35"/>
                  </a:lnTo>
                  <a:lnTo>
                    <a:pt x="393" y="53"/>
                  </a:lnTo>
                  <a:lnTo>
                    <a:pt x="400" y="72"/>
                  </a:lnTo>
                  <a:lnTo>
                    <a:pt x="402" y="95"/>
                  </a:lnTo>
                  <a:lnTo>
                    <a:pt x="400" y="117"/>
                  </a:lnTo>
                  <a:lnTo>
                    <a:pt x="393" y="136"/>
                  </a:lnTo>
                  <a:lnTo>
                    <a:pt x="382" y="154"/>
                  </a:lnTo>
                  <a:lnTo>
                    <a:pt x="367" y="168"/>
                  </a:lnTo>
                  <a:lnTo>
                    <a:pt x="350" y="180"/>
                  </a:lnTo>
                  <a:lnTo>
                    <a:pt x="329" y="187"/>
                  </a:lnTo>
                  <a:lnTo>
                    <a:pt x="308" y="190"/>
                  </a:lnTo>
                  <a:lnTo>
                    <a:pt x="95" y="190"/>
                  </a:lnTo>
                  <a:lnTo>
                    <a:pt x="74" y="187"/>
                  </a:lnTo>
                  <a:lnTo>
                    <a:pt x="53" y="180"/>
                  </a:lnTo>
                  <a:lnTo>
                    <a:pt x="36" y="168"/>
                  </a:lnTo>
                  <a:lnTo>
                    <a:pt x="21" y="154"/>
                  </a:lnTo>
                  <a:lnTo>
                    <a:pt x="10" y="136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2"/>
                  </a:lnTo>
                  <a:lnTo>
                    <a:pt x="10" y="53"/>
                  </a:lnTo>
                  <a:lnTo>
                    <a:pt x="21" y="35"/>
                  </a:lnTo>
                  <a:lnTo>
                    <a:pt x="36" y="20"/>
                  </a:lnTo>
                  <a:lnTo>
                    <a:pt x="53" y="9"/>
                  </a:lnTo>
                  <a:lnTo>
                    <a:pt x="74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48"/>
            <p:cNvSpPr>
              <a:spLocks/>
            </p:cNvSpPr>
            <p:nvPr/>
          </p:nvSpPr>
          <p:spPr bwMode="auto">
            <a:xfrm>
              <a:off x="11317288" y="3014663"/>
              <a:ext cx="63500" cy="30163"/>
            </a:xfrm>
            <a:custGeom>
              <a:avLst/>
              <a:gdLst>
                <a:gd name="T0" fmla="*/ 95 w 402"/>
                <a:gd name="T1" fmla="*/ 0 h 191"/>
                <a:gd name="T2" fmla="*/ 308 w 402"/>
                <a:gd name="T3" fmla="*/ 0 h 191"/>
                <a:gd name="T4" fmla="*/ 329 w 402"/>
                <a:gd name="T5" fmla="*/ 2 h 191"/>
                <a:gd name="T6" fmla="*/ 350 w 402"/>
                <a:gd name="T7" fmla="*/ 10 h 191"/>
                <a:gd name="T8" fmla="*/ 367 w 402"/>
                <a:gd name="T9" fmla="*/ 21 h 191"/>
                <a:gd name="T10" fmla="*/ 382 w 402"/>
                <a:gd name="T11" fmla="*/ 36 h 191"/>
                <a:gd name="T12" fmla="*/ 393 w 402"/>
                <a:gd name="T13" fmla="*/ 53 h 191"/>
                <a:gd name="T14" fmla="*/ 400 w 402"/>
                <a:gd name="T15" fmla="*/ 73 h 191"/>
                <a:gd name="T16" fmla="*/ 402 w 402"/>
                <a:gd name="T17" fmla="*/ 96 h 191"/>
                <a:gd name="T18" fmla="*/ 400 w 402"/>
                <a:gd name="T19" fmla="*/ 117 h 191"/>
                <a:gd name="T20" fmla="*/ 393 w 402"/>
                <a:gd name="T21" fmla="*/ 137 h 191"/>
                <a:gd name="T22" fmla="*/ 382 w 402"/>
                <a:gd name="T23" fmla="*/ 155 h 191"/>
                <a:gd name="T24" fmla="*/ 367 w 402"/>
                <a:gd name="T25" fmla="*/ 169 h 191"/>
                <a:gd name="T26" fmla="*/ 350 w 402"/>
                <a:gd name="T27" fmla="*/ 181 h 191"/>
                <a:gd name="T28" fmla="*/ 329 w 402"/>
                <a:gd name="T29" fmla="*/ 188 h 191"/>
                <a:gd name="T30" fmla="*/ 308 w 402"/>
                <a:gd name="T31" fmla="*/ 191 h 191"/>
                <a:gd name="T32" fmla="*/ 95 w 402"/>
                <a:gd name="T33" fmla="*/ 191 h 191"/>
                <a:gd name="T34" fmla="*/ 74 w 402"/>
                <a:gd name="T35" fmla="*/ 188 h 191"/>
                <a:gd name="T36" fmla="*/ 53 w 402"/>
                <a:gd name="T37" fmla="*/ 181 h 191"/>
                <a:gd name="T38" fmla="*/ 36 w 402"/>
                <a:gd name="T39" fmla="*/ 169 h 191"/>
                <a:gd name="T40" fmla="*/ 21 w 402"/>
                <a:gd name="T41" fmla="*/ 155 h 191"/>
                <a:gd name="T42" fmla="*/ 10 w 402"/>
                <a:gd name="T43" fmla="*/ 137 h 191"/>
                <a:gd name="T44" fmla="*/ 2 w 402"/>
                <a:gd name="T45" fmla="*/ 117 h 191"/>
                <a:gd name="T46" fmla="*/ 0 w 402"/>
                <a:gd name="T47" fmla="*/ 96 h 191"/>
                <a:gd name="T48" fmla="*/ 2 w 402"/>
                <a:gd name="T49" fmla="*/ 73 h 191"/>
                <a:gd name="T50" fmla="*/ 10 w 402"/>
                <a:gd name="T51" fmla="*/ 53 h 191"/>
                <a:gd name="T52" fmla="*/ 21 w 402"/>
                <a:gd name="T53" fmla="*/ 36 h 191"/>
                <a:gd name="T54" fmla="*/ 36 w 402"/>
                <a:gd name="T55" fmla="*/ 21 h 191"/>
                <a:gd name="T56" fmla="*/ 53 w 402"/>
                <a:gd name="T57" fmla="*/ 10 h 191"/>
                <a:gd name="T58" fmla="*/ 74 w 402"/>
                <a:gd name="T59" fmla="*/ 2 h 191"/>
                <a:gd name="T60" fmla="*/ 95 w 402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191">
                  <a:moveTo>
                    <a:pt x="95" y="0"/>
                  </a:moveTo>
                  <a:lnTo>
                    <a:pt x="308" y="0"/>
                  </a:lnTo>
                  <a:lnTo>
                    <a:pt x="329" y="2"/>
                  </a:lnTo>
                  <a:lnTo>
                    <a:pt x="350" y="10"/>
                  </a:lnTo>
                  <a:lnTo>
                    <a:pt x="367" y="21"/>
                  </a:lnTo>
                  <a:lnTo>
                    <a:pt x="382" y="36"/>
                  </a:lnTo>
                  <a:lnTo>
                    <a:pt x="393" y="53"/>
                  </a:lnTo>
                  <a:lnTo>
                    <a:pt x="400" y="73"/>
                  </a:lnTo>
                  <a:lnTo>
                    <a:pt x="402" y="96"/>
                  </a:lnTo>
                  <a:lnTo>
                    <a:pt x="400" y="117"/>
                  </a:lnTo>
                  <a:lnTo>
                    <a:pt x="393" y="137"/>
                  </a:lnTo>
                  <a:lnTo>
                    <a:pt x="382" y="155"/>
                  </a:lnTo>
                  <a:lnTo>
                    <a:pt x="367" y="169"/>
                  </a:lnTo>
                  <a:lnTo>
                    <a:pt x="350" y="181"/>
                  </a:lnTo>
                  <a:lnTo>
                    <a:pt x="329" y="188"/>
                  </a:lnTo>
                  <a:lnTo>
                    <a:pt x="308" y="191"/>
                  </a:lnTo>
                  <a:lnTo>
                    <a:pt x="95" y="191"/>
                  </a:lnTo>
                  <a:lnTo>
                    <a:pt x="74" y="188"/>
                  </a:lnTo>
                  <a:lnTo>
                    <a:pt x="53" y="181"/>
                  </a:lnTo>
                  <a:lnTo>
                    <a:pt x="36" y="169"/>
                  </a:lnTo>
                  <a:lnTo>
                    <a:pt x="21" y="155"/>
                  </a:lnTo>
                  <a:lnTo>
                    <a:pt x="10" y="137"/>
                  </a:lnTo>
                  <a:lnTo>
                    <a:pt x="2" y="117"/>
                  </a:lnTo>
                  <a:lnTo>
                    <a:pt x="0" y="96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10"/>
                  </a:lnTo>
                  <a:lnTo>
                    <a:pt x="74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49"/>
            <p:cNvSpPr>
              <a:spLocks/>
            </p:cNvSpPr>
            <p:nvPr/>
          </p:nvSpPr>
          <p:spPr bwMode="auto">
            <a:xfrm>
              <a:off x="11317288" y="3152775"/>
              <a:ext cx="63500" cy="30163"/>
            </a:xfrm>
            <a:custGeom>
              <a:avLst/>
              <a:gdLst>
                <a:gd name="T0" fmla="*/ 95 w 402"/>
                <a:gd name="T1" fmla="*/ 0 h 190"/>
                <a:gd name="T2" fmla="*/ 308 w 402"/>
                <a:gd name="T3" fmla="*/ 0 h 190"/>
                <a:gd name="T4" fmla="*/ 329 w 402"/>
                <a:gd name="T5" fmla="*/ 2 h 190"/>
                <a:gd name="T6" fmla="*/ 350 w 402"/>
                <a:gd name="T7" fmla="*/ 9 h 190"/>
                <a:gd name="T8" fmla="*/ 367 w 402"/>
                <a:gd name="T9" fmla="*/ 21 h 190"/>
                <a:gd name="T10" fmla="*/ 382 w 402"/>
                <a:gd name="T11" fmla="*/ 36 h 190"/>
                <a:gd name="T12" fmla="*/ 393 w 402"/>
                <a:gd name="T13" fmla="*/ 53 h 190"/>
                <a:gd name="T14" fmla="*/ 400 w 402"/>
                <a:gd name="T15" fmla="*/ 73 h 190"/>
                <a:gd name="T16" fmla="*/ 402 w 402"/>
                <a:gd name="T17" fmla="*/ 95 h 190"/>
                <a:gd name="T18" fmla="*/ 400 w 402"/>
                <a:gd name="T19" fmla="*/ 117 h 190"/>
                <a:gd name="T20" fmla="*/ 393 w 402"/>
                <a:gd name="T21" fmla="*/ 136 h 190"/>
                <a:gd name="T22" fmla="*/ 382 w 402"/>
                <a:gd name="T23" fmla="*/ 155 h 190"/>
                <a:gd name="T24" fmla="*/ 367 w 402"/>
                <a:gd name="T25" fmla="*/ 169 h 190"/>
                <a:gd name="T26" fmla="*/ 350 w 402"/>
                <a:gd name="T27" fmla="*/ 181 h 190"/>
                <a:gd name="T28" fmla="*/ 329 w 402"/>
                <a:gd name="T29" fmla="*/ 187 h 190"/>
                <a:gd name="T30" fmla="*/ 308 w 402"/>
                <a:gd name="T31" fmla="*/ 190 h 190"/>
                <a:gd name="T32" fmla="*/ 95 w 402"/>
                <a:gd name="T33" fmla="*/ 190 h 190"/>
                <a:gd name="T34" fmla="*/ 74 w 402"/>
                <a:gd name="T35" fmla="*/ 187 h 190"/>
                <a:gd name="T36" fmla="*/ 53 w 402"/>
                <a:gd name="T37" fmla="*/ 181 h 190"/>
                <a:gd name="T38" fmla="*/ 36 w 402"/>
                <a:gd name="T39" fmla="*/ 169 h 190"/>
                <a:gd name="T40" fmla="*/ 21 w 402"/>
                <a:gd name="T41" fmla="*/ 155 h 190"/>
                <a:gd name="T42" fmla="*/ 10 w 402"/>
                <a:gd name="T43" fmla="*/ 136 h 190"/>
                <a:gd name="T44" fmla="*/ 2 w 402"/>
                <a:gd name="T45" fmla="*/ 117 h 190"/>
                <a:gd name="T46" fmla="*/ 0 w 402"/>
                <a:gd name="T47" fmla="*/ 95 h 190"/>
                <a:gd name="T48" fmla="*/ 2 w 402"/>
                <a:gd name="T49" fmla="*/ 73 h 190"/>
                <a:gd name="T50" fmla="*/ 10 w 402"/>
                <a:gd name="T51" fmla="*/ 53 h 190"/>
                <a:gd name="T52" fmla="*/ 21 w 402"/>
                <a:gd name="T53" fmla="*/ 36 h 190"/>
                <a:gd name="T54" fmla="*/ 36 w 402"/>
                <a:gd name="T55" fmla="*/ 21 h 190"/>
                <a:gd name="T56" fmla="*/ 53 w 402"/>
                <a:gd name="T57" fmla="*/ 9 h 190"/>
                <a:gd name="T58" fmla="*/ 74 w 402"/>
                <a:gd name="T59" fmla="*/ 2 h 190"/>
                <a:gd name="T60" fmla="*/ 95 w 402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190">
                  <a:moveTo>
                    <a:pt x="95" y="0"/>
                  </a:moveTo>
                  <a:lnTo>
                    <a:pt x="308" y="0"/>
                  </a:lnTo>
                  <a:lnTo>
                    <a:pt x="329" y="2"/>
                  </a:lnTo>
                  <a:lnTo>
                    <a:pt x="350" y="9"/>
                  </a:lnTo>
                  <a:lnTo>
                    <a:pt x="367" y="21"/>
                  </a:lnTo>
                  <a:lnTo>
                    <a:pt x="382" y="36"/>
                  </a:lnTo>
                  <a:lnTo>
                    <a:pt x="393" y="53"/>
                  </a:lnTo>
                  <a:lnTo>
                    <a:pt x="400" y="73"/>
                  </a:lnTo>
                  <a:lnTo>
                    <a:pt x="402" y="95"/>
                  </a:lnTo>
                  <a:lnTo>
                    <a:pt x="400" y="117"/>
                  </a:lnTo>
                  <a:lnTo>
                    <a:pt x="393" y="136"/>
                  </a:lnTo>
                  <a:lnTo>
                    <a:pt x="382" y="155"/>
                  </a:lnTo>
                  <a:lnTo>
                    <a:pt x="367" y="169"/>
                  </a:lnTo>
                  <a:lnTo>
                    <a:pt x="350" y="181"/>
                  </a:lnTo>
                  <a:lnTo>
                    <a:pt x="329" y="187"/>
                  </a:lnTo>
                  <a:lnTo>
                    <a:pt x="308" y="190"/>
                  </a:lnTo>
                  <a:lnTo>
                    <a:pt x="95" y="190"/>
                  </a:lnTo>
                  <a:lnTo>
                    <a:pt x="74" y="187"/>
                  </a:lnTo>
                  <a:lnTo>
                    <a:pt x="53" y="181"/>
                  </a:lnTo>
                  <a:lnTo>
                    <a:pt x="36" y="169"/>
                  </a:lnTo>
                  <a:lnTo>
                    <a:pt x="21" y="155"/>
                  </a:lnTo>
                  <a:lnTo>
                    <a:pt x="10" y="136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3" y="9"/>
                  </a:lnTo>
                  <a:lnTo>
                    <a:pt x="74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150"/>
            <p:cNvSpPr>
              <a:spLocks/>
            </p:cNvSpPr>
            <p:nvPr/>
          </p:nvSpPr>
          <p:spPr bwMode="auto">
            <a:xfrm>
              <a:off x="11229975" y="3082925"/>
              <a:ext cx="63500" cy="31750"/>
            </a:xfrm>
            <a:custGeom>
              <a:avLst/>
              <a:gdLst>
                <a:gd name="T0" fmla="*/ 95 w 402"/>
                <a:gd name="T1" fmla="*/ 0 h 190"/>
                <a:gd name="T2" fmla="*/ 307 w 402"/>
                <a:gd name="T3" fmla="*/ 0 h 190"/>
                <a:gd name="T4" fmla="*/ 329 w 402"/>
                <a:gd name="T5" fmla="*/ 2 h 190"/>
                <a:gd name="T6" fmla="*/ 349 w 402"/>
                <a:gd name="T7" fmla="*/ 9 h 190"/>
                <a:gd name="T8" fmla="*/ 366 w 402"/>
                <a:gd name="T9" fmla="*/ 20 h 190"/>
                <a:gd name="T10" fmla="*/ 381 w 402"/>
                <a:gd name="T11" fmla="*/ 35 h 190"/>
                <a:gd name="T12" fmla="*/ 392 w 402"/>
                <a:gd name="T13" fmla="*/ 53 h 190"/>
                <a:gd name="T14" fmla="*/ 400 w 402"/>
                <a:gd name="T15" fmla="*/ 72 h 190"/>
                <a:gd name="T16" fmla="*/ 402 w 402"/>
                <a:gd name="T17" fmla="*/ 95 h 190"/>
                <a:gd name="T18" fmla="*/ 400 w 402"/>
                <a:gd name="T19" fmla="*/ 117 h 190"/>
                <a:gd name="T20" fmla="*/ 392 w 402"/>
                <a:gd name="T21" fmla="*/ 136 h 190"/>
                <a:gd name="T22" fmla="*/ 381 w 402"/>
                <a:gd name="T23" fmla="*/ 154 h 190"/>
                <a:gd name="T24" fmla="*/ 366 w 402"/>
                <a:gd name="T25" fmla="*/ 168 h 190"/>
                <a:gd name="T26" fmla="*/ 349 w 402"/>
                <a:gd name="T27" fmla="*/ 180 h 190"/>
                <a:gd name="T28" fmla="*/ 329 w 402"/>
                <a:gd name="T29" fmla="*/ 187 h 190"/>
                <a:gd name="T30" fmla="*/ 307 w 402"/>
                <a:gd name="T31" fmla="*/ 190 h 190"/>
                <a:gd name="T32" fmla="*/ 95 w 402"/>
                <a:gd name="T33" fmla="*/ 190 h 190"/>
                <a:gd name="T34" fmla="*/ 73 w 402"/>
                <a:gd name="T35" fmla="*/ 187 h 190"/>
                <a:gd name="T36" fmla="*/ 53 w 402"/>
                <a:gd name="T37" fmla="*/ 180 h 190"/>
                <a:gd name="T38" fmla="*/ 35 w 402"/>
                <a:gd name="T39" fmla="*/ 168 h 190"/>
                <a:gd name="T40" fmla="*/ 20 w 402"/>
                <a:gd name="T41" fmla="*/ 154 h 190"/>
                <a:gd name="T42" fmla="*/ 9 w 402"/>
                <a:gd name="T43" fmla="*/ 136 h 190"/>
                <a:gd name="T44" fmla="*/ 2 w 402"/>
                <a:gd name="T45" fmla="*/ 117 h 190"/>
                <a:gd name="T46" fmla="*/ 0 w 402"/>
                <a:gd name="T47" fmla="*/ 95 h 190"/>
                <a:gd name="T48" fmla="*/ 2 w 402"/>
                <a:gd name="T49" fmla="*/ 72 h 190"/>
                <a:gd name="T50" fmla="*/ 9 w 402"/>
                <a:gd name="T51" fmla="*/ 53 h 190"/>
                <a:gd name="T52" fmla="*/ 20 w 402"/>
                <a:gd name="T53" fmla="*/ 35 h 190"/>
                <a:gd name="T54" fmla="*/ 35 w 402"/>
                <a:gd name="T55" fmla="*/ 20 h 190"/>
                <a:gd name="T56" fmla="*/ 53 w 402"/>
                <a:gd name="T57" fmla="*/ 9 h 190"/>
                <a:gd name="T58" fmla="*/ 73 w 402"/>
                <a:gd name="T59" fmla="*/ 2 h 190"/>
                <a:gd name="T60" fmla="*/ 95 w 402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190">
                  <a:moveTo>
                    <a:pt x="95" y="0"/>
                  </a:moveTo>
                  <a:lnTo>
                    <a:pt x="307" y="0"/>
                  </a:lnTo>
                  <a:lnTo>
                    <a:pt x="329" y="2"/>
                  </a:lnTo>
                  <a:lnTo>
                    <a:pt x="349" y="9"/>
                  </a:lnTo>
                  <a:lnTo>
                    <a:pt x="366" y="20"/>
                  </a:lnTo>
                  <a:lnTo>
                    <a:pt x="381" y="35"/>
                  </a:lnTo>
                  <a:lnTo>
                    <a:pt x="392" y="53"/>
                  </a:lnTo>
                  <a:lnTo>
                    <a:pt x="400" y="72"/>
                  </a:lnTo>
                  <a:lnTo>
                    <a:pt x="402" y="95"/>
                  </a:lnTo>
                  <a:lnTo>
                    <a:pt x="400" y="117"/>
                  </a:lnTo>
                  <a:lnTo>
                    <a:pt x="392" y="136"/>
                  </a:lnTo>
                  <a:lnTo>
                    <a:pt x="381" y="154"/>
                  </a:lnTo>
                  <a:lnTo>
                    <a:pt x="366" y="168"/>
                  </a:lnTo>
                  <a:lnTo>
                    <a:pt x="349" y="180"/>
                  </a:lnTo>
                  <a:lnTo>
                    <a:pt x="329" y="187"/>
                  </a:lnTo>
                  <a:lnTo>
                    <a:pt x="307" y="190"/>
                  </a:lnTo>
                  <a:lnTo>
                    <a:pt x="95" y="190"/>
                  </a:lnTo>
                  <a:lnTo>
                    <a:pt x="73" y="187"/>
                  </a:lnTo>
                  <a:lnTo>
                    <a:pt x="53" y="180"/>
                  </a:lnTo>
                  <a:lnTo>
                    <a:pt x="35" y="168"/>
                  </a:lnTo>
                  <a:lnTo>
                    <a:pt x="20" y="154"/>
                  </a:lnTo>
                  <a:lnTo>
                    <a:pt x="9" y="136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2"/>
                  </a:lnTo>
                  <a:lnTo>
                    <a:pt x="9" y="53"/>
                  </a:lnTo>
                  <a:lnTo>
                    <a:pt x="20" y="35"/>
                  </a:lnTo>
                  <a:lnTo>
                    <a:pt x="35" y="20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51"/>
            <p:cNvSpPr>
              <a:spLocks/>
            </p:cNvSpPr>
            <p:nvPr/>
          </p:nvSpPr>
          <p:spPr bwMode="auto">
            <a:xfrm>
              <a:off x="11229975" y="3014663"/>
              <a:ext cx="63500" cy="30163"/>
            </a:xfrm>
            <a:custGeom>
              <a:avLst/>
              <a:gdLst>
                <a:gd name="T0" fmla="*/ 95 w 402"/>
                <a:gd name="T1" fmla="*/ 0 h 191"/>
                <a:gd name="T2" fmla="*/ 307 w 402"/>
                <a:gd name="T3" fmla="*/ 0 h 191"/>
                <a:gd name="T4" fmla="*/ 329 w 402"/>
                <a:gd name="T5" fmla="*/ 2 h 191"/>
                <a:gd name="T6" fmla="*/ 349 w 402"/>
                <a:gd name="T7" fmla="*/ 10 h 191"/>
                <a:gd name="T8" fmla="*/ 366 w 402"/>
                <a:gd name="T9" fmla="*/ 21 h 191"/>
                <a:gd name="T10" fmla="*/ 381 w 402"/>
                <a:gd name="T11" fmla="*/ 36 h 191"/>
                <a:gd name="T12" fmla="*/ 392 w 402"/>
                <a:gd name="T13" fmla="*/ 53 h 191"/>
                <a:gd name="T14" fmla="*/ 400 w 402"/>
                <a:gd name="T15" fmla="*/ 73 h 191"/>
                <a:gd name="T16" fmla="*/ 402 w 402"/>
                <a:gd name="T17" fmla="*/ 96 h 191"/>
                <a:gd name="T18" fmla="*/ 400 w 402"/>
                <a:gd name="T19" fmla="*/ 117 h 191"/>
                <a:gd name="T20" fmla="*/ 392 w 402"/>
                <a:gd name="T21" fmla="*/ 137 h 191"/>
                <a:gd name="T22" fmla="*/ 381 w 402"/>
                <a:gd name="T23" fmla="*/ 155 h 191"/>
                <a:gd name="T24" fmla="*/ 366 w 402"/>
                <a:gd name="T25" fmla="*/ 169 h 191"/>
                <a:gd name="T26" fmla="*/ 349 w 402"/>
                <a:gd name="T27" fmla="*/ 181 h 191"/>
                <a:gd name="T28" fmla="*/ 329 w 402"/>
                <a:gd name="T29" fmla="*/ 188 h 191"/>
                <a:gd name="T30" fmla="*/ 307 w 402"/>
                <a:gd name="T31" fmla="*/ 191 h 191"/>
                <a:gd name="T32" fmla="*/ 95 w 402"/>
                <a:gd name="T33" fmla="*/ 191 h 191"/>
                <a:gd name="T34" fmla="*/ 73 w 402"/>
                <a:gd name="T35" fmla="*/ 188 h 191"/>
                <a:gd name="T36" fmla="*/ 53 w 402"/>
                <a:gd name="T37" fmla="*/ 181 h 191"/>
                <a:gd name="T38" fmla="*/ 35 w 402"/>
                <a:gd name="T39" fmla="*/ 169 h 191"/>
                <a:gd name="T40" fmla="*/ 20 w 402"/>
                <a:gd name="T41" fmla="*/ 155 h 191"/>
                <a:gd name="T42" fmla="*/ 9 w 402"/>
                <a:gd name="T43" fmla="*/ 137 h 191"/>
                <a:gd name="T44" fmla="*/ 2 w 402"/>
                <a:gd name="T45" fmla="*/ 117 h 191"/>
                <a:gd name="T46" fmla="*/ 0 w 402"/>
                <a:gd name="T47" fmla="*/ 96 h 191"/>
                <a:gd name="T48" fmla="*/ 2 w 402"/>
                <a:gd name="T49" fmla="*/ 73 h 191"/>
                <a:gd name="T50" fmla="*/ 9 w 402"/>
                <a:gd name="T51" fmla="*/ 53 h 191"/>
                <a:gd name="T52" fmla="*/ 20 w 402"/>
                <a:gd name="T53" fmla="*/ 36 h 191"/>
                <a:gd name="T54" fmla="*/ 35 w 402"/>
                <a:gd name="T55" fmla="*/ 21 h 191"/>
                <a:gd name="T56" fmla="*/ 53 w 402"/>
                <a:gd name="T57" fmla="*/ 10 h 191"/>
                <a:gd name="T58" fmla="*/ 73 w 402"/>
                <a:gd name="T59" fmla="*/ 2 h 191"/>
                <a:gd name="T60" fmla="*/ 95 w 402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191">
                  <a:moveTo>
                    <a:pt x="95" y="0"/>
                  </a:moveTo>
                  <a:lnTo>
                    <a:pt x="307" y="0"/>
                  </a:lnTo>
                  <a:lnTo>
                    <a:pt x="329" y="2"/>
                  </a:lnTo>
                  <a:lnTo>
                    <a:pt x="349" y="10"/>
                  </a:lnTo>
                  <a:lnTo>
                    <a:pt x="366" y="21"/>
                  </a:lnTo>
                  <a:lnTo>
                    <a:pt x="381" y="36"/>
                  </a:lnTo>
                  <a:lnTo>
                    <a:pt x="392" y="53"/>
                  </a:lnTo>
                  <a:lnTo>
                    <a:pt x="400" y="73"/>
                  </a:lnTo>
                  <a:lnTo>
                    <a:pt x="402" y="96"/>
                  </a:lnTo>
                  <a:lnTo>
                    <a:pt x="400" y="117"/>
                  </a:lnTo>
                  <a:lnTo>
                    <a:pt x="392" y="137"/>
                  </a:lnTo>
                  <a:lnTo>
                    <a:pt x="381" y="155"/>
                  </a:lnTo>
                  <a:lnTo>
                    <a:pt x="366" y="169"/>
                  </a:lnTo>
                  <a:lnTo>
                    <a:pt x="349" y="181"/>
                  </a:lnTo>
                  <a:lnTo>
                    <a:pt x="329" y="188"/>
                  </a:lnTo>
                  <a:lnTo>
                    <a:pt x="307" y="191"/>
                  </a:lnTo>
                  <a:lnTo>
                    <a:pt x="95" y="191"/>
                  </a:lnTo>
                  <a:lnTo>
                    <a:pt x="73" y="188"/>
                  </a:lnTo>
                  <a:lnTo>
                    <a:pt x="53" y="181"/>
                  </a:lnTo>
                  <a:lnTo>
                    <a:pt x="35" y="169"/>
                  </a:lnTo>
                  <a:lnTo>
                    <a:pt x="20" y="155"/>
                  </a:lnTo>
                  <a:lnTo>
                    <a:pt x="9" y="137"/>
                  </a:lnTo>
                  <a:lnTo>
                    <a:pt x="2" y="117"/>
                  </a:lnTo>
                  <a:lnTo>
                    <a:pt x="0" y="96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5" y="21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52"/>
            <p:cNvSpPr>
              <a:spLocks/>
            </p:cNvSpPr>
            <p:nvPr/>
          </p:nvSpPr>
          <p:spPr bwMode="auto">
            <a:xfrm>
              <a:off x="11229975" y="3152775"/>
              <a:ext cx="63500" cy="30163"/>
            </a:xfrm>
            <a:custGeom>
              <a:avLst/>
              <a:gdLst>
                <a:gd name="T0" fmla="*/ 95 w 402"/>
                <a:gd name="T1" fmla="*/ 0 h 190"/>
                <a:gd name="T2" fmla="*/ 307 w 402"/>
                <a:gd name="T3" fmla="*/ 0 h 190"/>
                <a:gd name="T4" fmla="*/ 329 w 402"/>
                <a:gd name="T5" fmla="*/ 2 h 190"/>
                <a:gd name="T6" fmla="*/ 349 w 402"/>
                <a:gd name="T7" fmla="*/ 9 h 190"/>
                <a:gd name="T8" fmla="*/ 366 w 402"/>
                <a:gd name="T9" fmla="*/ 21 h 190"/>
                <a:gd name="T10" fmla="*/ 381 w 402"/>
                <a:gd name="T11" fmla="*/ 36 h 190"/>
                <a:gd name="T12" fmla="*/ 392 w 402"/>
                <a:gd name="T13" fmla="*/ 53 h 190"/>
                <a:gd name="T14" fmla="*/ 400 w 402"/>
                <a:gd name="T15" fmla="*/ 73 h 190"/>
                <a:gd name="T16" fmla="*/ 402 w 402"/>
                <a:gd name="T17" fmla="*/ 95 h 190"/>
                <a:gd name="T18" fmla="*/ 400 w 402"/>
                <a:gd name="T19" fmla="*/ 117 h 190"/>
                <a:gd name="T20" fmla="*/ 392 w 402"/>
                <a:gd name="T21" fmla="*/ 136 h 190"/>
                <a:gd name="T22" fmla="*/ 381 w 402"/>
                <a:gd name="T23" fmla="*/ 155 h 190"/>
                <a:gd name="T24" fmla="*/ 366 w 402"/>
                <a:gd name="T25" fmla="*/ 169 h 190"/>
                <a:gd name="T26" fmla="*/ 349 w 402"/>
                <a:gd name="T27" fmla="*/ 181 h 190"/>
                <a:gd name="T28" fmla="*/ 329 w 402"/>
                <a:gd name="T29" fmla="*/ 187 h 190"/>
                <a:gd name="T30" fmla="*/ 307 w 402"/>
                <a:gd name="T31" fmla="*/ 190 h 190"/>
                <a:gd name="T32" fmla="*/ 95 w 402"/>
                <a:gd name="T33" fmla="*/ 190 h 190"/>
                <a:gd name="T34" fmla="*/ 73 w 402"/>
                <a:gd name="T35" fmla="*/ 187 h 190"/>
                <a:gd name="T36" fmla="*/ 53 w 402"/>
                <a:gd name="T37" fmla="*/ 181 h 190"/>
                <a:gd name="T38" fmla="*/ 35 w 402"/>
                <a:gd name="T39" fmla="*/ 169 h 190"/>
                <a:gd name="T40" fmla="*/ 20 w 402"/>
                <a:gd name="T41" fmla="*/ 155 h 190"/>
                <a:gd name="T42" fmla="*/ 9 w 402"/>
                <a:gd name="T43" fmla="*/ 136 h 190"/>
                <a:gd name="T44" fmla="*/ 2 w 402"/>
                <a:gd name="T45" fmla="*/ 117 h 190"/>
                <a:gd name="T46" fmla="*/ 0 w 402"/>
                <a:gd name="T47" fmla="*/ 95 h 190"/>
                <a:gd name="T48" fmla="*/ 2 w 402"/>
                <a:gd name="T49" fmla="*/ 73 h 190"/>
                <a:gd name="T50" fmla="*/ 9 w 402"/>
                <a:gd name="T51" fmla="*/ 53 h 190"/>
                <a:gd name="T52" fmla="*/ 20 w 402"/>
                <a:gd name="T53" fmla="*/ 36 h 190"/>
                <a:gd name="T54" fmla="*/ 35 w 402"/>
                <a:gd name="T55" fmla="*/ 21 h 190"/>
                <a:gd name="T56" fmla="*/ 53 w 402"/>
                <a:gd name="T57" fmla="*/ 9 h 190"/>
                <a:gd name="T58" fmla="*/ 73 w 402"/>
                <a:gd name="T59" fmla="*/ 2 h 190"/>
                <a:gd name="T60" fmla="*/ 95 w 402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190">
                  <a:moveTo>
                    <a:pt x="95" y="0"/>
                  </a:moveTo>
                  <a:lnTo>
                    <a:pt x="307" y="0"/>
                  </a:lnTo>
                  <a:lnTo>
                    <a:pt x="329" y="2"/>
                  </a:lnTo>
                  <a:lnTo>
                    <a:pt x="349" y="9"/>
                  </a:lnTo>
                  <a:lnTo>
                    <a:pt x="366" y="21"/>
                  </a:lnTo>
                  <a:lnTo>
                    <a:pt x="381" y="36"/>
                  </a:lnTo>
                  <a:lnTo>
                    <a:pt x="392" y="53"/>
                  </a:lnTo>
                  <a:lnTo>
                    <a:pt x="400" y="73"/>
                  </a:lnTo>
                  <a:lnTo>
                    <a:pt x="402" y="95"/>
                  </a:lnTo>
                  <a:lnTo>
                    <a:pt x="400" y="117"/>
                  </a:lnTo>
                  <a:lnTo>
                    <a:pt x="392" y="136"/>
                  </a:lnTo>
                  <a:lnTo>
                    <a:pt x="381" y="155"/>
                  </a:lnTo>
                  <a:lnTo>
                    <a:pt x="366" y="169"/>
                  </a:lnTo>
                  <a:lnTo>
                    <a:pt x="349" y="181"/>
                  </a:lnTo>
                  <a:lnTo>
                    <a:pt x="329" y="187"/>
                  </a:lnTo>
                  <a:lnTo>
                    <a:pt x="307" y="190"/>
                  </a:lnTo>
                  <a:lnTo>
                    <a:pt x="95" y="190"/>
                  </a:lnTo>
                  <a:lnTo>
                    <a:pt x="73" y="187"/>
                  </a:lnTo>
                  <a:lnTo>
                    <a:pt x="53" y="181"/>
                  </a:lnTo>
                  <a:lnTo>
                    <a:pt x="35" y="169"/>
                  </a:lnTo>
                  <a:lnTo>
                    <a:pt x="20" y="155"/>
                  </a:lnTo>
                  <a:lnTo>
                    <a:pt x="9" y="136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9" y="53"/>
                  </a:lnTo>
                  <a:lnTo>
                    <a:pt x="20" y="36"/>
                  </a:lnTo>
                  <a:lnTo>
                    <a:pt x="35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54"/>
            <p:cNvSpPr>
              <a:spLocks noEditPoints="1"/>
            </p:cNvSpPr>
            <p:nvPr/>
          </p:nvSpPr>
          <p:spPr bwMode="auto">
            <a:xfrm>
              <a:off x="11150600" y="2840038"/>
              <a:ext cx="222250" cy="142875"/>
            </a:xfrm>
            <a:custGeom>
              <a:avLst/>
              <a:gdLst>
                <a:gd name="T0" fmla="*/ 219 w 1401"/>
                <a:gd name="T1" fmla="*/ 193 h 897"/>
                <a:gd name="T2" fmla="*/ 199 w 1401"/>
                <a:gd name="T3" fmla="*/ 208 h 897"/>
                <a:gd name="T4" fmla="*/ 190 w 1401"/>
                <a:gd name="T5" fmla="*/ 233 h 897"/>
                <a:gd name="T6" fmla="*/ 192 w 1401"/>
                <a:gd name="T7" fmla="*/ 678 h 897"/>
                <a:gd name="T8" fmla="*/ 207 w 1401"/>
                <a:gd name="T9" fmla="*/ 698 h 897"/>
                <a:gd name="T10" fmla="*/ 233 w 1401"/>
                <a:gd name="T11" fmla="*/ 707 h 897"/>
                <a:gd name="T12" fmla="*/ 1182 w 1401"/>
                <a:gd name="T13" fmla="*/ 705 h 897"/>
                <a:gd name="T14" fmla="*/ 1203 w 1401"/>
                <a:gd name="T15" fmla="*/ 689 h 897"/>
                <a:gd name="T16" fmla="*/ 1211 w 1401"/>
                <a:gd name="T17" fmla="*/ 665 h 897"/>
                <a:gd name="T18" fmla="*/ 1209 w 1401"/>
                <a:gd name="T19" fmla="*/ 220 h 897"/>
                <a:gd name="T20" fmla="*/ 1194 w 1401"/>
                <a:gd name="T21" fmla="*/ 199 h 897"/>
                <a:gd name="T22" fmla="*/ 1169 w 1401"/>
                <a:gd name="T23" fmla="*/ 191 h 897"/>
                <a:gd name="T24" fmla="*/ 233 w 1401"/>
                <a:gd name="T25" fmla="*/ 0 h 897"/>
                <a:gd name="T26" fmla="*/ 1206 w 1401"/>
                <a:gd name="T27" fmla="*/ 3 h 897"/>
                <a:gd name="T28" fmla="*/ 1276 w 1401"/>
                <a:gd name="T29" fmla="*/ 26 h 897"/>
                <a:gd name="T30" fmla="*/ 1333 w 1401"/>
                <a:gd name="T31" fmla="*/ 68 h 897"/>
                <a:gd name="T32" fmla="*/ 1375 w 1401"/>
                <a:gd name="T33" fmla="*/ 126 h 897"/>
                <a:gd name="T34" fmla="*/ 1398 w 1401"/>
                <a:gd name="T35" fmla="*/ 195 h 897"/>
                <a:gd name="T36" fmla="*/ 1401 w 1401"/>
                <a:gd name="T37" fmla="*/ 665 h 897"/>
                <a:gd name="T38" fmla="*/ 1389 w 1401"/>
                <a:gd name="T39" fmla="*/ 738 h 897"/>
                <a:gd name="T40" fmla="*/ 1356 w 1401"/>
                <a:gd name="T41" fmla="*/ 802 h 897"/>
                <a:gd name="T42" fmla="*/ 1306 w 1401"/>
                <a:gd name="T43" fmla="*/ 853 h 897"/>
                <a:gd name="T44" fmla="*/ 1243 w 1401"/>
                <a:gd name="T45" fmla="*/ 885 h 897"/>
                <a:gd name="T46" fmla="*/ 1169 w 1401"/>
                <a:gd name="T47" fmla="*/ 897 h 897"/>
                <a:gd name="T48" fmla="*/ 196 w 1401"/>
                <a:gd name="T49" fmla="*/ 894 h 897"/>
                <a:gd name="T50" fmla="*/ 127 w 1401"/>
                <a:gd name="T51" fmla="*/ 871 h 897"/>
                <a:gd name="T52" fmla="*/ 68 w 1401"/>
                <a:gd name="T53" fmla="*/ 829 h 897"/>
                <a:gd name="T54" fmla="*/ 26 w 1401"/>
                <a:gd name="T55" fmla="*/ 772 h 897"/>
                <a:gd name="T56" fmla="*/ 4 w 1401"/>
                <a:gd name="T57" fmla="*/ 702 h 897"/>
                <a:gd name="T58" fmla="*/ 0 w 1401"/>
                <a:gd name="T59" fmla="*/ 233 h 897"/>
                <a:gd name="T60" fmla="*/ 12 w 1401"/>
                <a:gd name="T61" fmla="*/ 159 h 897"/>
                <a:gd name="T62" fmla="*/ 46 w 1401"/>
                <a:gd name="T63" fmla="*/ 95 h 897"/>
                <a:gd name="T64" fmla="*/ 95 w 1401"/>
                <a:gd name="T65" fmla="*/ 45 h 897"/>
                <a:gd name="T66" fmla="*/ 159 w 1401"/>
                <a:gd name="T67" fmla="*/ 12 h 897"/>
                <a:gd name="T68" fmla="*/ 233 w 1401"/>
                <a:gd name="T69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1" h="897">
                  <a:moveTo>
                    <a:pt x="233" y="191"/>
                  </a:moveTo>
                  <a:lnTo>
                    <a:pt x="219" y="193"/>
                  </a:lnTo>
                  <a:lnTo>
                    <a:pt x="207" y="199"/>
                  </a:lnTo>
                  <a:lnTo>
                    <a:pt x="199" y="208"/>
                  </a:lnTo>
                  <a:lnTo>
                    <a:pt x="192" y="220"/>
                  </a:lnTo>
                  <a:lnTo>
                    <a:pt x="190" y="233"/>
                  </a:lnTo>
                  <a:lnTo>
                    <a:pt x="190" y="665"/>
                  </a:lnTo>
                  <a:lnTo>
                    <a:pt x="192" y="678"/>
                  </a:lnTo>
                  <a:lnTo>
                    <a:pt x="199" y="689"/>
                  </a:lnTo>
                  <a:lnTo>
                    <a:pt x="207" y="698"/>
                  </a:lnTo>
                  <a:lnTo>
                    <a:pt x="219" y="705"/>
                  </a:lnTo>
                  <a:lnTo>
                    <a:pt x="233" y="707"/>
                  </a:lnTo>
                  <a:lnTo>
                    <a:pt x="1169" y="707"/>
                  </a:lnTo>
                  <a:lnTo>
                    <a:pt x="1182" y="705"/>
                  </a:lnTo>
                  <a:lnTo>
                    <a:pt x="1194" y="698"/>
                  </a:lnTo>
                  <a:lnTo>
                    <a:pt x="1203" y="689"/>
                  </a:lnTo>
                  <a:lnTo>
                    <a:pt x="1209" y="678"/>
                  </a:lnTo>
                  <a:lnTo>
                    <a:pt x="1211" y="665"/>
                  </a:lnTo>
                  <a:lnTo>
                    <a:pt x="1211" y="233"/>
                  </a:lnTo>
                  <a:lnTo>
                    <a:pt x="1209" y="220"/>
                  </a:lnTo>
                  <a:lnTo>
                    <a:pt x="1203" y="208"/>
                  </a:lnTo>
                  <a:lnTo>
                    <a:pt x="1194" y="199"/>
                  </a:lnTo>
                  <a:lnTo>
                    <a:pt x="1182" y="193"/>
                  </a:lnTo>
                  <a:lnTo>
                    <a:pt x="1169" y="191"/>
                  </a:lnTo>
                  <a:lnTo>
                    <a:pt x="233" y="191"/>
                  </a:lnTo>
                  <a:close/>
                  <a:moveTo>
                    <a:pt x="233" y="0"/>
                  </a:moveTo>
                  <a:lnTo>
                    <a:pt x="1169" y="0"/>
                  </a:lnTo>
                  <a:lnTo>
                    <a:pt x="1206" y="3"/>
                  </a:lnTo>
                  <a:lnTo>
                    <a:pt x="1243" y="12"/>
                  </a:lnTo>
                  <a:lnTo>
                    <a:pt x="1276" y="26"/>
                  </a:lnTo>
                  <a:lnTo>
                    <a:pt x="1306" y="45"/>
                  </a:lnTo>
                  <a:lnTo>
                    <a:pt x="1333" y="68"/>
                  </a:lnTo>
                  <a:lnTo>
                    <a:pt x="1356" y="95"/>
                  </a:lnTo>
                  <a:lnTo>
                    <a:pt x="1375" y="126"/>
                  </a:lnTo>
                  <a:lnTo>
                    <a:pt x="1389" y="159"/>
                  </a:lnTo>
                  <a:lnTo>
                    <a:pt x="1398" y="195"/>
                  </a:lnTo>
                  <a:lnTo>
                    <a:pt x="1401" y="233"/>
                  </a:lnTo>
                  <a:lnTo>
                    <a:pt x="1401" y="665"/>
                  </a:lnTo>
                  <a:lnTo>
                    <a:pt x="1398" y="702"/>
                  </a:lnTo>
                  <a:lnTo>
                    <a:pt x="1389" y="738"/>
                  </a:lnTo>
                  <a:lnTo>
                    <a:pt x="1375" y="772"/>
                  </a:lnTo>
                  <a:lnTo>
                    <a:pt x="1356" y="802"/>
                  </a:lnTo>
                  <a:lnTo>
                    <a:pt x="1333" y="829"/>
                  </a:lnTo>
                  <a:lnTo>
                    <a:pt x="1306" y="853"/>
                  </a:lnTo>
                  <a:lnTo>
                    <a:pt x="1276" y="871"/>
                  </a:lnTo>
                  <a:lnTo>
                    <a:pt x="1243" y="885"/>
                  </a:lnTo>
                  <a:lnTo>
                    <a:pt x="1206" y="894"/>
                  </a:lnTo>
                  <a:lnTo>
                    <a:pt x="1169" y="897"/>
                  </a:lnTo>
                  <a:lnTo>
                    <a:pt x="233" y="897"/>
                  </a:lnTo>
                  <a:lnTo>
                    <a:pt x="196" y="894"/>
                  </a:lnTo>
                  <a:lnTo>
                    <a:pt x="159" y="885"/>
                  </a:lnTo>
                  <a:lnTo>
                    <a:pt x="127" y="871"/>
                  </a:lnTo>
                  <a:lnTo>
                    <a:pt x="95" y="853"/>
                  </a:lnTo>
                  <a:lnTo>
                    <a:pt x="68" y="829"/>
                  </a:lnTo>
                  <a:lnTo>
                    <a:pt x="46" y="802"/>
                  </a:lnTo>
                  <a:lnTo>
                    <a:pt x="26" y="772"/>
                  </a:lnTo>
                  <a:lnTo>
                    <a:pt x="12" y="738"/>
                  </a:lnTo>
                  <a:lnTo>
                    <a:pt x="4" y="702"/>
                  </a:lnTo>
                  <a:lnTo>
                    <a:pt x="0" y="665"/>
                  </a:lnTo>
                  <a:lnTo>
                    <a:pt x="0" y="233"/>
                  </a:lnTo>
                  <a:lnTo>
                    <a:pt x="4" y="195"/>
                  </a:lnTo>
                  <a:lnTo>
                    <a:pt x="12" y="159"/>
                  </a:lnTo>
                  <a:lnTo>
                    <a:pt x="26" y="126"/>
                  </a:lnTo>
                  <a:lnTo>
                    <a:pt x="46" y="95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7" y="26"/>
                  </a:lnTo>
                  <a:lnTo>
                    <a:pt x="159" y="12"/>
                  </a:lnTo>
                  <a:lnTo>
                    <a:pt x="196" y="3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7" name="Freeform 155"/>
            <p:cNvSpPr>
              <a:spLocks noEditPoints="1"/>
            </p:cNvSpPr>
            <p:nvPr/>
          </p:nvSpPr>
          <p:spPr bwMode="auto">
            <a:xfrm>
              <a:off x="11088688" y="2779713"/>
              <a:ext cx="346075" cy="468313"/>
            </a:xfrm>
            <a:custGeom>
              <a:avLst/>
              <a:gdLst>
                <a:gd name="T0" fmla="*/ 357 w 2186"/>
                <a:gd name="T1" fmla="*/ 194 h 2955"/>
                <a:gd name="T2" fmla="*/ 291 w 2186"/>
                <a:gd name="T3" fmla="*/ 219 h 2955"/>
                <a:gd name="T4" fmla="*/ 238 w 2186"/>
                <a:gd name="T5" fmla="*/ 263 h 2955"/>
                <a:gd name="T6" fmla="*/ 203 w 2186"/>
                <a:gd name="T7" fmla="*/ 323 h 2955"/>
                <a:gd name="T8" fmla="*/ 191 w 2186"/>
                <a:gd name="T9" fmla="*/ 394 h 2955"/>
                <a:gd name="T10" fmla="*/ 194 w 2186"/>
                <a:gd name="T11" fmla="*/ 2598 h 2955"/>
                <a:gd name="T12" fmla="*/ 218 w 2186"/>
                <a:gd name="T13" fmla="*/ 2664 h 2955"/>
                <a:gd name="T14" fmla="*/ 262 w 2186"/>
                <a:gd name="T15" fmla="*/ 2716 h 2955"/>
                <a:gd name="T16" fmla="*/ 322 w 2186"/>
                <a:gd name="T17" fmla="*/ 2752 h 2955"/>
                <a:gd name="T18" fmla="*/ 393 w 2186"/>
                <a:gd name="T19" fmla="*/ 2765 h 2955"/>
                <a:gd name="T20" fmla="*/ 1829 w 2186"/>
                <a:gd name="T21" fmla="*/ 2762 h 2955"/>
                <a:gd name="T22" fmla="*/ 1894 w 2186"/>
                <a:gd name="T23" fmla="*/ 2737 h 2955"/>
                <a:gd name="T24" fmla="*/ 1947 w 2186"/>
                <a:gd name="T25" fmla="*/ 2692 h 2955"/>
                <a:gd name="T26" fmla="*/ 1983 w 2186"/>
                <a:gd name="T27" fmla="*/ 2632 h 2955"/>
                <a:gd name="T28" fmla="*/ 1996 w 2186"/>
                <a:gd name="T29" fmla="*/ 2562 h 2955"/>
                <a:gd name="T30" fmla="*/ 1993 w 2186"/>
                <a:gd name="T31" fmla="*/ 357 h 2955"/>
                <a:gd name="T32" fmla="*/ 1968 w 2186"/>
                <a:gd name="T33" fmla="*/ 291 h 2955"/>
                <a:gd name="T34" fmla="*/ 1924 w 2186"/>
                <a:gd name="T35" fmla="*/ 238 h 2955"/>
                <a:gd name="T36" fmla="*/ 1863 w 2186"/>
                <a:gd name="T37" fmla="*/ 204 h 2955"/>
                <a:gd name="T38" fmla="*/ 1793 w 2186"/>
                <a:gd name="T39" fmla="*/ 191 h 2955"/>
                <a:gd name="T40" fmla="*/ 393 w 2186"/>
                <a:gd name="T41" fmla="*/ 0 h 2955"/>
                <a:gd name="T42" fmla="*/ 1842 w 2186"/>
                <a:gd name="T43" fmla="*/ 2 h 2955"/>
                <a:gd name="T44" fmla="*/ 1934 w 2186"/>
                <a:gd name="T45" fmla="*/ 26 h 2955"/>
                <a:gd name="T46" fmla="*/ 2017 w 2186"/>
                <a:gd name="T47" fmla="*/ 70 h 2955"/>
                <a:gd name="T48" fmla="*/ 2086 w 2186"/>
                <a:gd name="T49" fmla="*/ 132 h 2955"/>
                <a:gd name="T50" fmla="*/ 2139 w 2186"/>
                <a:gd name="T51" fmla="*/ 209 h 2955"/>
                <a:gd name="T52" fmla="*/ 2174 w 2186"/>
                <a:gd name="T53" fmla="*/ 297 h 2955"/>
                <a:gd name="T54" fmla="*/ 2186 w 2186"/>
                <a:gd name="T55" fmla="*/ 394 h 2955"/>
                <a:gd name="T56" fmla="*/ 2182 w 2186"/>
                <a:gd name="T57" fmla="*/ 2610 h 2955"/>
                <a:gd name="T58" fmla="*/ 2159 w 2186"/>
                <a:gd name="T59" fmla="*/ 2703 h 2955"/>
                <a:gd name="T60" fmla="*/ 2114 w 2186"/>
                <a:gd name="T61" fmla="*/ 2787 h 2955"/>
                <a:gd name="T62" fmla="*/ 2053 w 2186"/>
                <a:gd name="T63" fmla="*/ 2856 h 2955"/>
                <a:gd name="T64" fmla="*/ 1977 w 2186"/>
                <a:gd name="T65" fmla="*/ 2909 h 2955"/>
                <a:gd name="T66" fmla="*/ 1889 w 2186"/>
                <a:gd name="T67" fmla="*/ 2944 h 2955"/>
                <a:gd name="T68" fmla="*/ 1793 w 2186"/>
                <a:gd name="T69" fmla="*/ 2955 h 2955"/>
                <a:gd name="T70" fmla="*/ 344 w 2186"/>
                <a:gd name="T71" fmla="*/ 2952 h 2955"/>
                <a:gd name="T72" fmla="*/ 251 w 2186"/>
                <a:gd name="T73" fmla="*/ 2928 h 2955"/>
                <a:gd name="T74" fmla="*/ 169 w 2186"/>
                <a:gd name="T75" fmla="*/ 2885 h 2955"/>
                <a:gd name="T76" fmla="*/ 99 w 2186"/>
                <a:gd name="T77" fmla="*/ 2823 h 2955"/>
                <a:gd name="T78" fmla="*/ 46 w 2186"/>
                <a:gd name="T79" fmla="*/ 2747 h 2955"/>
                <a:gd name="T80" fmla="*/ 12 w 2186"/>
                <a:gd name="T81" fmla="*/ 2658 h 2955"/>
                <a:gd name="T82" fmla="*/ 0 w 2186"/>
                <a:gd name="T83" fmla="*/ 2562 h 2955"/>
                <a:gd name="T84" fmla="*/ 3 w 2186"/>
                <a:gd name="T85" fmla="*/ 344 h 2955"/>
                <a:gd name="T86" fmla="*/ 27 w 2186"/>
                <a:gd name="T87" fmla="*/ 251 h 2955"/>
                <a:gd name="T88" fmla="*/ 71 w 2186"/>
                <a:gd name="T89" fmla="*/ 169 h 2955"/>
                <a:gd name="T90" fmla="*/ 133 w 2186"/>
                <a:gd name="T91" fmla="*/ 100 h 2955"/>
                <a:gd name="T92" fmla="*/ 208 w 2186"/>
                <a:gd name="T93" fmla="*/ 46 h 2955"/>
                <a:gd name="T94" fmla="*/ 296 w 2186"/>
                <a:gd name="T95" fmla="*/ 12 h 2955"/>
                <a:gd name="T96" fmla="*/ 393 w 2186"/>
                <a:gd name="T97" fmla="*/ 0 h 2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86" h="2955">
                  <a:moveTo>
                    <a:pt x="393" y="191"/>
                  </a:moveTo>
                  <a:lnTo>
                    <a:pt x="357" y="194"/>
                  </a:lnTo>
                  <a:lnTo>
                    <a:pt x="322" y="204"/>
                  </a:lnTo>
                  <a:lnTo>
                    <a:pt x="291" y="219"/>
                  </a:lnTo>
                  <a:lnTo>
                    <a:pt x="262" y="238"/>
                  </a:lnTo>
                  <a:lnTo>
                    <a:pt x="238" y="263"/>
                  </a:lnTo>
                  <a:lnTo>
                    <a:pt x="218" y="291"/>
                  </a:lnTo>
                  <a:lnTo>
                    <a:pt x="203" y="323"/>
                  </a:lnTo>
                  <a:lnTo>
                    <a:pt x="194" y="357"/>
                  </a:lnTo>
                  <a:lnTo>
                    <a:pt x="191" y="394"/>
                  </a:lnTo>
                  <a:lnTo>
                    <a:pt x="191" y="2562"/>
                  </a:lnTo>
                  <a:lnTo>
                    <a:pt x="194" y="2598"/>
                  </a:lnTo>
                  <a:lnTo>
                    <a:pt x="203" y="2632"/>
                  </a:lnTo>
                  <a:lnTo>
                    <a:pt x="218" y="2664"/>
                  </a:lnTo>
                  <a:lnTo>
                    <a:pt x="238" y="2692"/>
                  </a:lnTo>
                  <a:lnTo>
                    <a:pt x="262" y="2716"/>
                  </a:lnTo>
                  <a:lnTo>
                    <a:pt x="291" y="2737"/>
                  </a:lnTo>
                  <a:lnTo>
                    <a:pt x="322" y="2752"/>
                  </a:lnTo>
                  <a:lnTo>
                    <a:pt x="357" y="2762"/>
                  </a:lnTo>
                  <a:lnTo>
                    <a:pt x="393" y="2765"/>
                  </a:lnTo>
                  <a:lnTo>
                    <a:pt x="1793" y="2765"/>
                  </a:lnTo>
                  <a:lnTo>
                    <a:pt x="1829" y="2762"/>
                  </a:lnTo>
                  <a:lnTo>
                    <a:pt x="1863" y="2752"/>
                  </a:lnTo>
                  <a:lnTo>
                    <a:pt x="1894" y="2737"/>
                  </a:lnTo>
                  <a:lnTo>
                    <a:pt x="1924" y="2716"/>
                  </a:lnTo>
                  <a:lnTo>
                    <a:pt x="1947" y="2692"/>
                  </a:lnTo>
                  <a:lnTo>
                    <a:pt x="1968" y="2664"/>
                  </a:lnTo>
                  <a:lnTo>
                    <a:pt x="1983" y="2632"/>
                  </a:lnTo>
                  <a:lnTo>
                    <a:pt x="1993" y="2598"/>
                  </a:lnTo>
                  <a:lnTo>
                    <a:pt x="1996" y="2562"/>
                  </a:lnTo>
                  <a:lnTo>
                    <a:pt x="1996" y="394"/>
                  </a:lnTo>
                  <a:lnTo>
                    <a:pt x="1993" y="357"/>
                  </a:lnTo>
                  <a:lnTo>
                    <a:pt x="1983" y="323"/>
                  </a:lnTo>
                  <a:lnTo>
                    <a:pt x="1968" y="291"/>
                  </a:lnTo>
                  <a:lnTo>
                    <a:pt x="1947" y="263"/>
                  </a:lnTo>
                  <a:lnTo>
                    <a:pt x="1924" y="238"/>
                  </a:lnTo>
                  <a:lnTo>
                    <a:pt x="1894" y="219"/>
                  </a:lnTo>
                  <a:lnTo>
                    <a:pt x="1863" y="204"/>
                  </a:lnTo>
                  <a:lnTo>
                    <a:pt x="1829" y="194"/>
                  </a:lnTo>
                  <a:lnTo>
                    <a:pt x="1793" y="191"/>
                  </a:lnTo>
                  <a:lnTo>
                    <a:pt x="393" y="191"/>
                  </a:lnTo>
                  <a:close/>
                  <a:moveTo>
                    <a:pt x="393" y="0"/>
                  </a:moveTo>
                  <a:lnTo>
                    <a:pt x="1793" y="0"/>
                  </a:lnTo>
                  <a:lnTo>
                    <a:pt x="1842" y="2"/>
                  </a:lnTo>
                  <a:lnTo>
                    <a:pt x="1889" y="12"/>
                  </a:lnTo>
                  <a:lnTo>
                    <a:pt x="1934" y="26"/>
                  </a:lnTo>
                  <a:lnTo>
                    <a:pt x="1977" y="46"/>
                  </a:lnTo>
                  <a:lnTo>
                    <a:pt x="2017" y="70"/>
                  </a:lnTo>
                  <a:lnTo>
                    <a:pt x="2053" y="100"/>
                  </a:lnTo>
                  <a:lnTo>
                    <a:pt x="2086" y="132"/>
                  </a:lnTo>
                  <a:lnTo>
                    <a:pt x="2114" y="169"/>
                  </a:lnTo>
                  <a:lnTo>
                    <a:pt x="2139" y="209"/>
                  </a:lnTo>
                  <a:lnTo>
                    <a:pt x="2159" y="251"/>
                  </a:lnTo>
                  <a:lnTo>
                    <a:pt x="2174" y="297"/>
                  </a:lnTo>
                  <a:lnTo>
                    <a:pt x="2182" y="344"/>
                  </a:lnTo>
                  <a:lnTo>
                    <a:pt x="2186" y="394"/>
                  </a:lnTo>
                  <a:lnTo>
                    <a:pt x="2186" y="2562"/>
                  </a:lnTo>
                  <a:lnTo>
                    <a:pt x="2182" y="2610"/>
                  </a:lnTo>
                  <a:lnTo>
                    <a:pt x="2174" y="2658"/>
                  </a:lnTo>
                  <a:lnTo>
                    <a:pt x="2159" y="2703"/>
                  </a:lnTo>
                  <a:lnTo>
                    <a:pt x="2139" y="2747"/>
                  </a:lnTo>
                  <a:lnTo>
                    <a:pt x="2114" y="2787"/>
                  </a:lnTo>
                  <a:lnTo>
                    <a:pt x="2086" y="2823"/>
                  </a:lnTo>
                  <a:lnTo>
                    <a:pt x="2053" y="2856"/>
                  </a:lnTo>
                  <a:lnTo>
                    <a:pt x="2017" y="2885"/>
                  </a:lnTo>
                  <a:lnTo>
                    <a:pt x="1977" y="2909"/>
                  </a:lnTo>
                  <a:lnTo>
                    <a:pt x="1934" y="2928"/>
                  </a:lnTo>
                  <a:lnTo>
                    <a:pt x="1889" y="2944"/>
                  </a:lnTo>
                  <a:lnTo>
                    <a:pt x="1842" y="2952"/>
                  </a:lnTo>
                  <a:lnTo>
                    <a:pt x="1793" y="2955"/>
                  </a:lnTo>
                  <a:lnTo>
                    <a:pt x="393" y="2955"/>
                  </a:lnTo>
                  <a:lnTo>
                    <a:pt x="344" y="2952"/>
                  </a:lnTo>
                  <a:lnTo>
                    <a:pt x="296" y="2944"/>
                  </a:lnTo>
                  <a:lnTo>
                    <a:pt x="251" y="2928"/>
                  </a:lnTo>
                  <a:lnTo>
                    <a:pt x="208" y="2909"/>
                  </a:lnTo>
                  <a:lnTo>
                    <a:pt x="169" y="2885"/>
                  </a:lnTo>
                  <a:lnTo>
                    <a:pt x="133" y="2856"/>
                  </a:lnTo>
                  <a:lnTo>
                    <a:pt x="99" y="2823"/>
                  </a:lnTo>
                  <a:lnTo>
                    <a:pt x="71" y="2787"/>
                  </a:lnTo>
                  <a:lnTo>
                    <a:pt x="46" y="2747"/>
                  </a:lnTo>
                  <a:lnTo>
                    <a:pt x="27" y="2703"/>
                  </a:lnTo>
                  <a:lnTo>
                    <a:pt x="12" y="2658"/>
                  </a:lnTo>
                  <a:lnTo>
                    <a:pt x="3" y="2610"/>
                  </a:lnTo>
                  <a:lnTo>
                    <a:pt x="0" y="2562"/>
                  </a:lnTo>
                  <a:lnTo>
                    <a:pt x="0" y="394"/>
                  </a:lnTo>
                  <a:lnTo>
                    <a:pt x="3" y="344"/>
                  </a:lnTo>
                  <a:lnTo>
                    <a:pt x="12" y="297"/>
                  </a:lnTo>
                  <a:lnTo>
                    <a:pt x="27" y="251"/>
                  </a:lnTo>
                  <a:lnTo>
                    <a:pt x="46" y="209"/>
                  </a:lnTo>
                  <a:lnTo>
                    <a:pt x="71" y="169"/>
                  </a:lnTo>
                  <a:lnTo>
                    <a:pt x="99" y="132"/>
                  </a:lnTo>
                  <a:lnTo>
                    <a:pt x="133" y="100"/>
                  </a:lnTo>
                  <a:lnTo>
                    <a:pt x="169" y="70"/>
                  </a:lnTo>
                  <a:lnTo>
                    <a:pt x="208" y="46"/>
                  </a:lnTo>
                  <a:lnTo>
                    <a:pt x="251" y="26"/>
                  </a:lnTo>
                  <a:lnTo>
                    <a:pt x="296" y="12"/>
                  </a:lnTo>
                  <a:lnTo>
                    <a:pt x="344" y="2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56"/>
            <p:cNvSpPr>
              <a:spLocks/>
            </p:cNvSpPr>
            <p:nvPr/>
          </p:nvSpPr>
          <p:spPr bwMode="auto">
            <a:xfrm>
              <a:off x="11088688" y="2682875"/>
              <a:ext cx="30162" cy="244475"/>
            </a:xfrm>
            <a:custGeom>
              <a:avLst/>
              <a:gdLst>
                <a:gd name="T0" fmla="*/ 95 w 191"/>
                <a:gd name="T1" fmla="*/ 0 h 1536"/>
                <a:gd name="T2" fmla="*/ 117 w 191"/>
                <a:gd name="T3" fmla="*/ 3 h 1536"/>
                <a:gd name="T4" fmla="*/ 137 w 191"/>
                <a:gd name="T5" fmla="*/ 10 h 1536"/>
                <a:gd name="T6" fmla="*/ 155 w 191"/>
                <a:gd name="T7" fmla="*/ 22 h 1536"/>
                <a:gd name="T8" fmla="*/ 169 w 191"/>
                <a:gd name="T9" fmla="*/ 36 h 1536"/>
                <a:gd name="T10" fmla="*/ 181 w 191"/>
                <a:gd name="T11" fmla="*/ 54 h 1536"/>
                <a:gd name="T12" fmla="*/ 188 w 191"/>
                <a:gd name="T13" fmla="*/ 74 h 1536"/>
                <a:gd name="T14" fmla="*/ 191 w 191"/>
                <a:gd name="T15" fmla="*/ 95 h 1536"/>
                <a:gd name="T16" fmla="*/ 191 w 191"/>
                <a:gd name="T17" fmla="*/ 1441 h 1536"/>
                <a:gd name="T18" fmla="*/ 188 w 191"/>
                <a:gd name="T19" fmla="*/ 1462 h 1536"/>
                <a:gd name="T20" fmla="*/ 181 w 191"/>
                <a:gd name="T21" fmla="*/ 1482 h 1536"/>
                <a:gd name="T22" fmla="*/ 169 w 191"/>
                <a:gd name="T23" fmla="*/ 1500 h 1536"/>
                <a:gd name="T24" fmla="*/ 155 w 191"/>
                <a:gd name="T25" fmla="*/ 1514 h 1536"/>
                <a:gd name="T26" fmla="*/ 137 w 191"/>
                <a:gd name="T27" fmla="*/ 1526 h 1536"/>
                <a:gd name="T28" fmla="*/ 117 w 191"/>
                <a:gd name="T29" fmla="*/ 1533 h 1536"/>
                <a:gd name="T30" fmla="*/ 95 w 191"/>
                <a:gd name="T31" fmla="*/ 1536 h 1536"/>
                <a:gd name="T32" fmla="*/ 73 w 191"/>
                <a:gd name="T33" fmla="*/ 1533 h 1536"/>
                <a:gd name="T34" fmla="*/ 54 w 191"/>
                <a:gd name="T35" fmla="*/ 1526 h 1536"/>
                <a:gd name="T36" fmla="*/ 36 w 191"/>
                <a:gd name="T37" fmla="*/ 1514 h 1536"/>
                <a:gd name="T38" fmla="*/ 21 w 191"/>
                <a:gd name="T39" fmla="*/ 1500 h 1536"/>
                <a:gd name="T40" fmla="*/ 10 w 191"/>
                <a:gd name="T41" fmla="*/ 1482 h 1536"/>
                <a:gd name="T42" fmla="*/ 3 w 191"/>
                <a:gd name="T43" fmla="*/ 1462 h 1536"/>
                <a:gd name="T44" fmla="*/ 0 w 191"/>
                <a:gd name="T45" fmla="*/ 1441 h 1536"/>
                <a:gd name="T46" fmla="*/ 0 w 191"/>
                <a:gd name="T47" fmla="*/ 95 h 1536"/>
                <a:gd name="T48" fmla="*/ 3 w 191"/>
                <a:gd name="T49" fmla="*/ 74 h 1536"/>
                <a:gd name="T50" fmla="*/ 10 w 191"/>
                <a:gd name="T51" fmla="*/ 54 h 1536"/>
                <a:gd name="T52" fmla="*/ 21 w 191"/>
                <a:gd name="T53" fmla="*/ 36 h 1536"/>
                <a:gd name="T54" fmla="*/ 36 w 191"/>
                <a:gd name="T55" fmla="*/ 22 h 1536"/>
                <a:gd name="T56" fmla="*/ 54 w 191"/>
                <a:gd name="T57" fmla="*/ 10 h 1536"/>
                <a:gd name="T58" fmla="*/ 73 w 191"/>
                <a:gd name="T59" fmla="*/ 3 h 1536"/>
                <a:gd name="T60" fmla="*/ 95 w 191"/>
                <a:gd name="T61" fmla="*/ 0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1" h="1536">
                  <a:moveTo>
                    <a:pt x="95" y="0"/>
                  </a:moveTo>
                  <a:lnTo>
                    <a:pt x="117" y="3"/>
                  </a:lnTo>
                  <a:lnTo>
                    <a:pt x="137" y="10"/>
                  </a:lnTo>
                  <a:lnTo>
                    <a:pt x="155" y="22"/>
                  </a:lnTo>
                  <a:lnTo>
                    <a:pt x="169" y="36"/>
                  </a:lnTo>
                  <a:lnTo>
                    <a:pt x="181" y="54"/>
                  </a:lnTo>
                  <a:lnTo>
                    <a:pt x="188" y="74"/>
                  </a:lnTo>
                  <a:lnTo>
                    <a:pt x="191" y="95"/>
                  </a:lnTo>
                  <a:lnTo>
                    <a:pt x="191" y="1441"/>
                  </a:lnTo>
                  <a:lnTo>
                    <a:pt x="188" y="1462"/>
                  </a:lnTo>
                  <a:lnTo>
                    <a:pt x="181" y="1482"/>
                  </a:lnTo>
                  <a:lnTo>
                    <a:pt x="169" y="1500"/>
                  </a:lnTo>
                  <a:lnTo>
                    <a:pt x="155" y="1514"/>
                  </a:lnTo>
                  <a:lnTo>
                    <a:pt x="137" y="1526"/>
                  </a:lnTo>
                  <a:lnTo>
                    <a:pt x="117" y="1533"/>
                  </a:lnTo>
                  <a:lnTo>
                    <a:pt x="95" y="1536"/>
                  </a:lnTo>
                  <a:lnTo>
                    <a:pt x="73" y="1533"/>
                  </a:lnTo>
                  <a:lnTo>
                    <a:pt x="54" y="1526"/>
                  </a:lnTo>
                  <a:lnTo>
                    <a:pt x="36" y="1514"/>
                  </a:lnTo>
                  <a:lnTo>
                    <a:pt x="21" y="1500"/>
                  </a:lnTo>
                  <a:lnTo>
                    <a:pt x="10" y="1482"/>
                  </a:lnTo>
                  <a:lnTo>
                    <a:pt x="3" y="1462"/>
                  </a:lnTo>
                  <a:lnTo>
                    <a:pt x="0" y="1441"/>
                  </a:lnTo>
                  <a:lnTo>
                    <a:pt x="0" y="95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1" y="36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9" name="Group 258"/>
          <p:cNvGrpSpPr/>
          <p:nvPr/>
        </p:nvGrpSpPr>
        <p:grpSpPr>
          <a:xfrm>
            <a:off x="10018522" y="2689225"/>
            <a:ext cx="565151" cy="554037"/>
            <a:chOff x="10067925" y="2689225"/>
            <a:chExt cx="565151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0" name="Freeform 161"/>
            <p:cNvSpPr>
              <a:spLocks/>
            </p:cNvSpPr>
            <p:nvPr/>
          </p:nvSpPr>
          <p:spPr bwMode="auto">
            <a:xfrm>
              <a:off x="10501313" y="2857500"/>
              <a:ext cx="131763" cy="385762"/>
            </a:xfrm>
            <a:custGeom>
              <a:avLst/>
              <a:gdLst>
                <a:gd name="T0" fmla="*/ 501 w 832"/>
                <a:gd name="T1" fmla="*/ 0 h 2427"/>
                <a:gd name="T2" fmla="*/ 532 w 832"/>
                <a:gd name="T3" fmla="*/ 0 h 2427"/>
                <a:gd name="T4" fmla="*/ 567 w 832"/>
                <a:gd name="T5" fmla="*/ 0 h 2427"/>
                <a:gd name="T6" fmla="*/ 592 w 832"/>
                <a:gd name="T7" fmla="*/ 0 h 2427"/>
                <a:gd name="T8" fmla="*/ 635 w 832"/>
                <a:gd name="T9" fmla="*/ 4 h 2427"/>
                <a:gd name="T10" fmla="*/ 704 w 832"/>
                <a:gd name="T11" fmla="*/ 29 h 2427"/>
                <a:gd name="T12" fmla="*/ 763 w 832"/>
                <a:gd name="T13" fmla="*/ 72 h 2427"/>
                <a:gd name="T14" fmla="*/ 806 w 832"/>
                <a:gd name="T15" fmla="*/ 131 h 2427"/>
                <a:gd name="T16" fmla="*/ 829 w 832"/>
                <a:gd name="T17" fmla="*/ 201 h 2427"/>
                <a:gd name="T18" fmla="*/ 832 w 832"/>
                <a:gd name="T19" fmla="*/ 1775 h 2427"/>
                <a:gd name="T20" fmla="*/ 819 w 832"/>
                <a:gd name="T21" fmla="*/ 1906 h 2427"/>
                <a:gd name="T22" fmla="*/ 780 w 832"/>
                <a:gd name="T23" fmla="*/ 2028 h 2427"/>
                <a:gd name="T24" fmla="*/ 721 w 832"/>
                <a:gd name="T25" fmla="*/ 2138 h 2427"/>
                <a:gd name="T26" fmla="*/ 641 w 832"/>
                <a:gd name="T27" fmla="*/ 2235 h 2427"/>
                <a:gd name="T28" fmla="*/ 545 w 832"/>
                <a:gd name="T29" fmla="*/ 2314 h 2427"/>
                <a:gd name="T30" fmla="*/ 435 w 832"/>
                <a:gd name="T31" fmla="*/ 2375 h 2427"/>
                <a:gd name="T32" fmla="*/ 314 w 832"/>
                <a:gd name="T33" fmla="*/ 2413 h 2427"/>
                <a:gd name="T34" fmla="*/ 183 w 832"/>
                <a:gd name="T35" fmla="*/ 2427 h 2427"/>
                <a:gd name="T36" fmla="*/ 169 w 832"/>
                <a:gd name="T37" fmla="*/ 2427 h 2427"/>
                <a:gd name="T38" fmla="*/ 142 w 832"/>
                <a:gd name="T39" fmla="*/ 2427 h 2427"/>
                <a:gd name="T40" fmla="*/ 114 w 832"/>
                <a:gd name="T41" fmla="*/ 2427 h 2427"/>
                <a:gd name="T42" fmla="*/ 101 w 832"/>
                <a:gd name="T43" fmla="*/ 2427 h 2427"/>
                <a:gd name="T44" fmla="*/ 57 w 832"/>
                <a:gd name="T45" fmla="*/ 2417 h 2427"/>
                <a:gd name="T46" fmla="*/ 23 w 832"/>
                <a:gd name="T47" fmla="*/ 2390 h 2427"/>
                <a:gd name="T48" fmla="*/ 2 w 832"/>
                <a:gd name="T49" fmla="*/ 2350 h 2427"/>
                <a:gd name="T50" fmla="*/ 2 w 832"/>
                <a:gd name="T51" fmla="*/ 2302 h 2427"/>
                <a:gd name="T52" fmla="*/ 23 w 832"/>
                <a:gd name="T53" fmla="*/ 2263 h 2427"/>
                <a:gd name="T54" fmla="*/ 57 w 832"/>
                <a:gd name="T55" fmla="*/ 2236 h 2427"/>
                <a:gd name="T56" fmla="*/ 101 w 832"/>
                <a:gd name="T57" fmla="*/ 2225 h 2427"/>
                <a:gd name="T58" fmla="*/ 126 w 832"/>
                <a:gd name="T59" fmla="*/ 2225 h 2427"/>
                <a:gd name="T60" fmla="*/ 155 w 832"/>
                <a:gd name="T61" fmla="*/ 2225 h 2427"/>
                <a:gd name="T62" fmla="*/ 177 w 832"/>
                <a:gd name="T63" fmla="*/ 2225 h 2427"/>
                <a:gd name="T64" fmla="*/ 234 w 832"/>
                <a:gd name="T65" fmla="*/ 2222 h 2427"/>
                <a:gd name="T66" fmla="*/ 332 w 832"/>
                <a:gd name="T67" fmla="*/ 2198 h 2427"/>
                <a:gd name="T68" fmla="*/ 422 w 832"/>
                <a:gd name="T69" fmla="*/ 2154 h 2427"/>
                <a:gd name="T70" fmla="*/ 497 w 832"/>
                <a:gd name="T71" fmla="*/ 2091 h 2427"/>
                <a:gd name="T72" fmla="*/ 559 w 832"/>
                <a:gd name="T73" fmla="*/ 2015 h 2427"/>
                <a:gd name="T74" fmla="*/ 603 w 832"/>
                <a:gd name="T75" fmla="*/ 1925 h 2427"/>
                <a:gd name="T76" fmla="*/ 626 w 832"/>
                <a:gd name="T77" fmla="*/ 1827 h 2427"/>
                <a:gd name="T78" fmla="*/ 629 w 832"/>
                <a:gd name="T79" fmla="*/ 239 h 2427"/>
                <a:gd name="T80" fmla="*/ 619 w 832"/>
                <a:gd name="T81" fmla="*/ 214 h 2427"/>
                <a:gd name="T82" fmla="*/ 593 w 832"/>
                <a:gd name="T83" fmla="*/ 202 h 2427"/>
                <a:gd name="T84" fmla="*/ 557 w 832"/>
                <a:gd name="T85" fmla="*/ 202 h 2427"/>
                <a:gd name="T86" fmla="*/ 521 w 832"/>
                <a:gd name="T87" fmla="*/ 202 h 2427"/>
                <a:gd name="T88" fmla="*/ 491 w 832"/>
                <a:gd name="T89" fmla="*/ 202 h 2427"/>
                <a:gd name="T90" fmla="*/ 447 w 832"/>
                <a:gd name="T91" fmla="*/ 193 h 2427"/>
                <a:gd name="T92" fmla="*/ 412 w 832"/>
                <a:gd name="T93" fmla="*/ 165 h 2427"/>
                <a:gd name="T94" fmla="*/ 393 w 832"/>
                <a:gd name="T95" fmla="*/ 125 h 2427"/>
                <a:gd name="T96" fmla="*/ 393 w 832"/>
                <a:gd name="T97" fmla="*/ 78 h 2427"/>
                <a:gd name="T98" fmla="*/ 412 w 832"/>
                <a:gd name="T99" fmla="*/ 39 h 2427"/>
                <a:gd name="T100" fmla="*/ 447 w 832"/>
                <a:gd name="T101" fmla="*/ 11 h 2427"/>
                <a:gd name="T102" fmla="*/ 491 w 832"/>
                <a:gd name="T103" fmla="*/ 0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32" h="2427">
                  <a:moveTo>
                    <a:pt x="491" y="0"/>
                  </a:moveTo>
                  <a:lnTo>
                    <a:pt x="501" y="0"/>
                  </a:lnTo>
                  <a:lnTo>
                    <a:pt x="515" y="0"/>
                  </a:lnTo>
                  <a:lnTo>
                    <a:pt x="532" y="0"/>
                  </a:lnTo>
                  <a:lnTo>
                    <a:pt x="550" y="0"/>
                  </a:lnTo>
                  <a:lnTo>
                    <a:pt x="567" y="0"/>
                  </a:lnTo>
                  <a:lnTo>
                    <a:pt x="581" y="0"/>
                  </a:lnTo>
                  <a:lnTo>
                    <a:pt x="592" y="0"/>
                  </a:lnTo>
                  <a:lnTo>
                    <a:pt x="597" y="0"/>
                  </a:lnTo>
                  <a:lnTo>
                    <a:pt x="635" y="4"/>
                  </a:lnTo>
                  <a:lnTo>
                    <a:pt x="671" y="14"/>
                  </a:lnTo>
                  <a:lnTo>
                    <a:pt x="704" y="29"/>
                  </a:lnTo>
                  <a:lnTo>
                    <a:pt x="736" y="48"/>
                  </a:lnTo>
                  <a:lnTo>
                    <a:pt x="763" y="72"/>
                  </a:lnTo>
                  <a:lnTo>
                    <a:pt x="786" y="100"/>
                  </a:lnTo>
                  <a:lnTo>
                    <a:pt x="806" y="131"/>
                  </a:lnTo>
                  <a:lnTo>
                    <a:pt x="820" y="165"/>
                  </a:lnTo>
                  <a:lnTo>
                    <a:pt x="829" y="201"/>
                  </a:lnTo>
                  <a:lnTo>
                    <a:pt x="832" y="239"/>
                  </a:lnTo>
                  <a:lnTo>
                    <a:pt x="832" y="1775"/>
                  </a:lnTo>
                  <a:lnTo>
                    <a:pt x="829" y="1841"/>
                  </a:lnTo>
                  <a:lnTo>
                    <a:pt x="819" y="1906"/>
                  </a:lnTo>
                  <a:lnTo>
                    <a:pt x="803" y="1967"/>
                  </a:lnTo>
                  <a:lnTo>
                    <a:pt x="780" y="2028"/>
                  </a:lnTo>
                  <a:lnTo>
                    <a:pt x="753" y="2084"/>
                  </a:lnTo>
                  <a:lnTo>
                    <a:pt x="721" y="2138"/>
                  </a:lnTo>
                  <a:lnTo>
                    <a:pt x="683" y="2188"/>
                  </a:lnTo>
                  <a:lnTo>
                    <a:pt x="641" y="2235"/>
                  </a:lnTo>
                  <a:lnTo>
                    <a:pt x="596" y="2277"/>
                  </a:lnTo>
                  <a:lnTo>
                    <a:pt x="545" y="2314"/>
                  </a:lnTo>
                  <a:lnTo>
                    <a:pt x="492" y="2347"/>
                  </a:lnTo>
                  <a:lnTo>
                    <a:pt x="435" y="2375"/>
                  </a:lnTo>
                  <a:lnTo>
                    <a:pt x="375" y="2397"/>
                  </a:lnTo>
                  <a:lnTo>
                    <a:pt x="314" y="2413"/>
                  </a:lnTo>
                  <a:lnTo>
                    <a:pt x="249" y="2423"/>
                  </a:lnTo>
                  <a:lnTo>
                    <a:pt x="183" y="2427"/>
                  </a:lnTo>
                  <a:lnTo>
                    <a:pt x="179" y="2427"/>
                  </a:lnTo>
                  <a:lnTo>
                    <a:pt x="169" y="2427"/>
                  </a:lnTo>
                  <a:lnTo>
                    <a:pt x="156" y="2427"/>
                  </a:lnTo>
                  <a:lnTo>
                    <a:pt x="142" y="2427"/>
                  </a:lnTo>
                  <a:lnTo>
                    <a:pt x="127" y="2427"/>
                  </a:lnTo>
                  <a:lnTo>
                    <a:pt x="114" y="2427"/>
                  </a:lnTo>
                  <a:lnTo>
                    <a:pt x="105" y="2427"/>
                  </a:lnTo>
                  <a:lnTo>
                    <a:pt x="101" y="2427"/>
                  </a:lnTo>
                  <a:lnTo>
                    <a:pt x="78" y="2424"/>
                  </a:lnTo>
                  <a:lnTo>
                    <a:pt x="57" y="2417"/>
                  </a:lnTo>
                  <a:lnTo>
                    <a:pt x="38" y="2405"/>
                  </a:lnTo>
                  <a:lnTo>
                    <a:pt x="23" y="2390"/>
                  </a:lnTo>
                  <a:lnTo>
                    <a:pt x="11" y="2370"/>
                  </a:lnTo>
                  <a:lnTo>
                    <a:pt x="2" y="2350"/>
                  </a:lnTo>
                  <a:lnTo>
                    <a:pt x="0" y="2326"/>
                  </a:lnTo>
                  <a:lnTo>
                    <a:pt x="2" y="2302"/>
                  </a:lnTo>
                  <a:lnTo>
                    <a:pt x="11" y="2282"/>
                  </a:lnTo>
                  <a:lnTo>
                    <a:pt x="23" y="2263"/>
                  </a:lnTo>
                  <a:lnTo>
                    <a:pt x="38" y="2248"/>
                  </a:lnTo>
                  <a:lnTo>
                    <a:pt x="57" y="2236"/>
                  </a:lnTo>
                  <a:lnTo>
                    <a:pt x="78" y="2228"/>
                  </a:lnTo>
                  <a:lnTo>
                    <a:pt x="101" y="2225"/>
                  </a:lnTo>
                  <a:lnTo>
                    <a:pt x="113" y="2225"/>
                  </a:lnTo>
                  <a:lnTo>
                    <a:pt x="126" y="2225"/>
                  </a:lnTo>
                  <a:lnTo>
                    <a:pt x="140" y="2225"/>
                  </a:lnTo>
                  <a:lnTo>
                    <a:pt x="155" y="2225"/>
                  </a:lnTo>
                  <a:lnTo>
                    <a:pt x="168" y="2225"/>
                  </a:lnTo>
                  <a:lnTo>
                    <a:pt x="177" y="2225"/>
                  </a:lnTo>
                  <a:lnTo>
                    <a:pt x="182" y="2225"/>
                  </a:lnTo>
                  <a:lnTo>
                    <a:pt x="234" y="2222"/>
                  </a:lnTo>
                  <a:lnTo>
                    <a:pt x="284" y="2212"/>
                  </a:lnTo>
                  <a:lnTo>
                    <a:pt x="332" y="2198"/>
                  </a:lnTo>
                  <a:lnTo>
                    <a:pt x="379" y="2179"/>
                  </a:lnTo>
                  <a:lnTo>
                    <a:pt x="422" y="2154"/>
                  </a:lnTo>
                  <a:lnTo>
                    <a:pt x="462" y="2125"/>
                  </a:lnTo>
                  <a:lnTo>
                    <a:pt x="497" y="2091"/>
                  </a:lnTo>
                  <a:lnTo>
                    <a:pt x="531" y="2055"/>
                  </a:lnTo>
                  <a:lnTo>
                    <a:pt x="559" y="2015"/>
                  </a:lnTo>
                  <a:lnTo>
                    <a:pt x="584" y="1972"/>
                  </a:lnTo>
                  <a:lnTo>
                    <a:pt x="603" y="1925"/>
                  </a:lnTo>
                  <a:lnTo>
                    <a:pt x="617" y="1878"/>
                  </a:lnTo>
                  <a:lnTo>
                    <a:pt x="626" y="1827"/>
                  </a:lnTo>
                  <a:lnTo>
                    <a:pt x="629" y="1775"/>
                  </a:lnTo>
                  <a:lnTo>
                    <a:pt x="629" y="239"/>
                  </a:lnTo>
                  <a:lnTo>
                    <a:pt x="627" y="225"/>
                  </a:lnTo>
                  <a:lnTo>
                    <a:pt x="619" y="214"/>
                  </a:lnTo>
                  <a:lnTo>
                    <a:pt x="607" y="205"/>
                  </a:lnTo>
                  <a:lnTo>
                    <a:pt x="593" y="202"/>
                  </a:lnTo>
                  <a:lnTo>
                    <a:pt x="574" y="202"/>
                  </a:lnTo>
                  <a:lnTo>
                    <a:pt x="557" y="202"/>
                  </a:lnTo>
                  <a:lnTo>
                    <a:pt x="539" y="202"/>
                  </a:lnTo>
                  <a:lnTo>
                    <a:pt x="521" y="202"/>
                  </a:lnTo>
                  <a:lnTo>
                    <a:pt x="506" y="202"/>
                  </a:lnTo>
                  <a:lnTo>
                    <a:pt x="491" y="202"/>
                  </a:lnTo>
                  <a:lnTo>
                    <a:pt x="468" y="200"/>
                  </a:lnTo>
                  <a:lnTo>
                    <a:pt x="447" y="193"/>
                  </a:lnTo>
                  <a:lnTo>
                    <a:pt x="428" y="181"/>
                  </a:lnTo>
                  <a:lnTo>
                    <a:pt x="412" y="165"/>
                  </a:lnTo>
                  <a:lnTo>
                    <a:pt x="400" y="146"/>
                  </a:lnTo>
                  <a:lnTo>
                    <a:pt x="393" y="125"/>
                  </a:lnTo>
                  <a:lnTo>
                    <a:pt x="391" y="101"/>
                  </a:lnTo>
                  <a:lnTo>
                    <a:pt x="393" y="78"/>
                  </a:lnTo>
                  <a:lnTo>
                    <a:pt x="400" y="57"/>
                  </a:lnTo>
                  <a:lnTo>
                    <a:pt x="412" y="39"/>
                  </a:lnTo>
                  <a:lnTo>
                    <a:pt x="428" y="22"/>
                  </a:lnTo>
                  <a:lnTo>
                    <a:pt x="447" y="11"/>
                  </a:lnTo>
                  <a:lnTo>
                    <a:pt x="468" y="3"/>
                  </a:lnTo>
                  <a:lnTo>
                    <a:pt x="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162"/>
            <p:cNvSpPr>
              <a:spLocks noEditPoints="1"/>
            </p:cNvSpPr>
            <p:nvPr/>
          </p:nvSpPr>
          <p:spPr bwMode="auto">
            <a:xfrm>
              <a:off x="10067925" y="2689225"/>
              <a:ext cx="465138" cy="554037"/>
            </a:xfrm>
            <a:custGeom>
              <a:avLst/>
              <a:gdLst>
                <a:gd name="T0" fmla="*/ 423 w 2929"/>
                <a:gd name="T1" fmla="*/ 202 h 3496"/>
                <a:gd name="T2" fmla="*/ 353 w 2929"/>
                <a:gd name="T3" fmla="*/ 214 h 3496"/>
                <a:gd name="T4" fmla="*/ 292 w 2929"/>
                <a:gd name="T5" fmla="*/ 245 h 3496"/>
                <a:gd name="T6" fmla="*/ 245 w 2929"/>
                <a:gd name="T7" fmla="*/ 292 h 3496"/>
                <a:gd name="T8" fmla="*/ 214 w 2929"/>
                <a:gd name="T9" fmla="*/ 353 h 3496"/>
                <a:gd name="T10" fmla="*/ 203 w 2929"/>
                <a:gd name="T11" fmla="*/ 421 h 3496"/>
                <a:gd name="T12" fmla="*/ 205 w 2929"/>
                <a:gd name="T13" fmla="*/ 3110 h 3496"/>
                <a:gd name="T14" fmla="*/ 228 w 2929"/>
                <a:gd name="T15" fmla="*/ 3175 h 3496"/>
                <a:gd name="T16" fmla="*/ 268 w 2929"/>
                <a:gd name="T17" fmla="*/ 3229 h 3496"/>
                <a:gd name="T18" fmla="*/ 321 w 2929"/>
                <a:gd name="T19" fmla="*/ 3269 h 3496"/>
                <a:gd name="T20" fmla="*/ 387 w 2929"/>
                <a:gd name="T21" fmla="*/ 3291 h 3496"/>
                <a:gd name="T22" fmla="*/ 2727 w 2929"/>
                <a:gd name="T23" fmla="*/ 3294 h 3496"/>
                <a:gd name="T24" fmla="*/ 2724 w 2929"/>
                <a:gd name="T25" fmla="*/ 386 h 3496"/>
                <a:gd name="T26" fmla="*/ 2702 w 2929"/>
                <a:gd name="T27" fmla="*/ 321 h 3496"/>
                <a:gd name="T28" fmla="*/ 2662 w 2929"/>
                <a:gd name="T29" fmla="*/ 266 h 3496"/>
                <a:gd name="T30" fmla="*/ 2607 w 2929"/>
                <a:gd name="T31" fmla="*/ 227 h 3496"/>
                <a:gd name="T32" fmla="*/ 2543 w 2929"/>
                <a:gd name="T33" fmla="*/ 205 h 3496"/>
                <a:gd name="T34" fmla="*/ 423 w 2929"/>
                <a:gd name="T35" fmla="*/ 0 h 3496"/>
                <a:gd name="T36" fmla="*/ 2560 w 2929"/>
                <a:gd name="T37" fmla="*/ 4 h 3496"/>
                <a:gd name="T38" fmla="*/ 2659 w 2929"/>
                <a:gd name="T39" fmla="*/ 28 h 3496"/>
                <a:gd name="T40" fmla="*/ 2748 w 2929"/>
                <a:gd name="T41" fmla="*/ 76 h 3496"/>
                <a:gd name="T42" fmla="*/ 2822 w 2929"/>
                <a:gd name="T43" fmla="*/ 141 h 3496"/>
                <a:gd name="T44" fmla="*/ 2879 w 2929"/>
                <a:gd name="T45" fmla="*/ 223 h 3496"/>
                <a:gd name="T46" fmla="*/ 2916 w 2929"/>
                <a:gd name="T47" fmla="*/ 318 h 3496"/>
                <a:gd name="T48" fmla="*/ 2929 w 2929"/>
                <a:gd name="T49" fmla="*/ 421 h 3496"/>
                <a:gd name="T50" fmla="*/ 2927 w 2929"/>
                <a:gd name="T51" fmla="*/ 3419 h 3496"/>
                <a:gd name="T52" fmla="*/ 2907 w 2929"/>
                <a:gd name="T53" fmla="*/ 3459 h 3496"/>
                <a:gd name="T54" fmla="*/ 2873 w 2929"/>
                <a:gd name="T55" fmla="*/ 3486 h 3496"/>
                <a:gd name="T56" fmla="*/ 2829 w 2929"/>
                <a:gd name="T57" fmla="*/ 3496 h 3496"/>
                <a:gd name="T58" fmla="*/ 370 w 2929"/>
                <a:gd name="T59" fmla="*/ 3493 h 3496"/>
                <a:gd name="T60" fmla="*/ 270 w 2929"/>
                <a:gd name="T61" fmla="*/ 3467 h 3496"/>
                <a:gd name="T62" fmla="*/ 181 w 2929"/>
                <a:gd name="T63" fmla="*/ 3421 h 3496"/>
                <a:gd name="T64" fmla="*/ 107 w 2929"/>
                <a:gd name="T65" fmla="*/ 3354 h 3496"/>
                <a:gd name="T66" fmla="*/ 50 w 2929"/>
                <a:gd name="T67" fmla="*/ 3272 h 3496"/>
                <a:gd name="T68" fmla="*/ 13 w 2929"/>
                <a:gd name="T69" fmla="*/ 3179 h 3496"/>
                <a:gd name="T70" fmla="*/ 0 w 2929"/>
                <a:gd name="T71" fmla="*/ 3074 h 3496"/>
                <a:gd name="T72" fmla="*/ 3 w 2929"/>
                <a:gd name="T73" fmla="*/ 369 h 3496"/>
                <a:gd name="T74" fmla="*/ 28 w 2929"/>
                <a:gd name="T75" fmla="*/ 270 h 3496"/>
                <a:gd name="T76" fmla="*/ 76 w 2929"/>
                <a:gd name="T77" fmla="*/ 181 h 3496"/>
                <a:gd name="T78" fmla="*/ 142 w 2929"/>
                <a:gd name="T79" fmla="*/ 106 h 3496"/>
                <a:gd name="T80" fmla="*/ 224 w 2929"/>
                <a:gd name="T81" fmla="*/ 49 h 3496"/>
                <a:gd name="T82" fmla="*/ 318 w 2929"/>
                <a:gd name="T83" fmla="*/ 12 h 3496"/>
                <a:gd name="T84" fmla="*/ 423 w 2929"/>
                <a:gd name="T85" fmla="*/ 0 h 3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29" h="3496">
                  <a:moveTo>
                    <a:pt x="2507" y="202"/>
                  </a:moveTo>
                  <a:lnTo>
                    <a:pt x="423" y="202"/>
                  </a:lnTo>
                  <a:lnTo>
                    <a:pt x="387" y="205"/>
                  </a:lnTo>
                  <a:lnTo>
                    <a:pt x="353" y="214"/>
                  </a:lnTo>
                  <a:lnTo>
                    <a:pt x="321" y="227"/>
                  </a:lnTo>
                  <a:lnTo>
                    <a:pt x="292" y="245"/>
                  </a:lnTo>
                  <a:lnTo>
                    <a:pt x="268" y="266"/>
                  </a:lnTo>
                  <a:lnTo>
                    <a:pt x="245" y="292"/>
                  </a:lnTo>
                  <a:lnTo>
                    <a:pt x="228" y="321"/>
                  </a:lnTo>
                  <a:lnTo>
                    <a:pt x="214" y="353"/>
                  </a:lnTo>
                  <a:lnTo>
                    <a:pt x="205" y="386"/>
                  </a:lnTo>
                  <a:lnTo>
                    <a:pt x="203" y="421"/>
                  </a:lnTo>
                  <a:lnTo>
                    <a:pt x="203" y="3074"/>
                  </a:lnTo>
                  <a:lnTo>
                    <a:pt x="205" y="3110"/>
                  </a:lnTo>
                  <a:lnTo>
                    <a:pt x="214" y="3144"/>
                  </a:lnTo>
                  <a:lnTo>
                    <a:pt x="228" y="3175"/>
                  </a:lnTo>
                  <a:lnTo>
                    <a:pt x="245" y="3205"/>
                  </a:lnTo>
                  <a:lnTo>
                    <a:pt x="268" y="3229"/>
                  </a:lnTo>
                  <a:lnTo>
                    <a:pt x="292" y="3252"/>
                  </a:lnTo>
                  <a:lnTo>
                    <a:pt x="321" y="3269"/>
                  </a:lnTo>
                  <a:lnTo>
                    <a:pt x="353" y="3283"/>
                  </a:lnTo>
                  <a:lnTo>
                    <a:pt x="387" y="3291"/>
                  </a:lnTo>
                  <a:lnTo>
                    <a:pt x="423" y="3294"/>
                  </a:lnTo>
                  <a:lnTo>
                    <a:pt x="2727" y="3294"/>
                  </a:lnTo>
                  <a:lnTo>
                    <a:pt x="2727" y="421"/>
                  </a:lnTo>
                  <a:lnTo>
                    <a:pt x="2724" y="386"/>
                  </a:lnTo>
                  <a:lnTo>
                    <a:pt x="2715" y="353"/>
                  </a:lnTo>
                  <a:lnTo>
                    <a:pt x="2702" y="321"/>
                  </a:lnTo>
                  <a:lnTo>
                    <a:pt x="2684" y="292"/>
                  </a:lnTo>
                  <a:lnTo>
                    <a:pt x="2662" y="266"/>
                  </a:lnTo>
                  <a:lnTo>
                    <a:pt x="2637" y="245"/>
                  </a:lnTo>
                  <a:lnTo>
                    <a:pt x="2607" y="227"/>
                  </a:lnTo>
                  <a:lnTo>
                    <a:pt x="2576" y="214"/>
                  </a:lnTo>
                  <a:lnTo>
                    <a:pt x="2543" y="205"/>
                  </a:lnTo>
                  <a:lnTo>
                    <a:pt x="2507" y="202"/>
                  </a:lnTo>
                  <a:close/>
                  <a:moveTo>
                    <a:pt x="423" y="0"/>
                  </a:moveTo>
                  <a:lnTo>
                    <a:pt x="2507" y="0"/>
                  </a:lnTo>
                  <a:lnTo>
                    <a:pt x="2560" y="4"/>
                  </a:lnTo>
                  <a:lnTo>
                    <a:pt x="2611" y="12"/>
                  </a:lnTo>
                  <a:lnTo>
                    <a:pt x="2659" y="28"/>
                  </a:lnTo>
                  <a:lnTo>
                    <a:pt x="2706" y="49"/>
                  </a:lnTo>
                  <a:lnTo>
                    <a:pt x="2748" y="76"/>
                  </a:lnTo>
                  <a:lnTo>
                    <a:pt x="2788" y="106"/>
                  </a:lnTo>
                  <a:lnTo>
                    <a:pt x="2822" y="141"/>
                  </a:lnTo>
                  <a:lnTo>
                    <a:pt x="2853" y="181"/>
                  </a:lnTo>
                  <a:lnTo>
                    <a:pt x="2879" y="223"/>
                  </a:lnTo>
                  <a:lnTo>
                    <a:pt x="2901" y="270"/>
                  </a:lnTo>
                  <a:lnTo>
                    <a:pt x="2916" y="318"/>
                  </a:lnTo>
                  <a:lnTo>
                    <a:pt x="2926" y="369"/>
                  </a:lnTo>
                  <a:lnTo>
                    <a:pt x="2929" y="421"/>
                  </a:lnTo>
                  <a:lnTo>
                    <a:pt x="2929" y="3395"/>
                  </a:lnTo>
                  <a:lnTo>
                    <a:pt x="2927" y="3419"/>
                  </a:lnTo>
                  <a:lnTo>
                    <a:pt x="2919" y="3439"/>
                  </a:lnTo>
                  <a:lnTo>
                    <a:pt x="2907" y="3459"/>
                  </a:lnTo>
                  <a:lnTo>
                    <a:pt x="2891" y="3474"/>
                  </a:lnTo>
                  <a:lnTo>
                    <a:pt x="2873" y="3486"/>
                  </a:lnTo>
                  <a:lnTo>
                    <a:pt x="2851" y="3493"/>
                  </a:lnTo>
                  <a:lnTo>
                    <a:pt x="2829" y="3496"/>
                  </a:lnTo>
                  <a:lnTo>
                    <a:pt x="423" y="3496"/>
                  </a:lnTo>
                  <a:lnTo>
                    <a:pt x="370" y="3493"/>
                  </a:lnTo>
                  <a:lnTo>
                    <a:pt x="318" y="3483"/>
                  </a:lnTo>
                  <a:lnTo>
                    <a:pt x="270" y="3467"/>
                  </a:lnTo>
                  <a:lnTo>
                    <a:pt x="224" y="3447"/>
                  </a:lnTo>
                  <a:lnTo>
                    <a:pt x="181" y="3421"/>
                  </a:lnTo>
                  <a:lnTo>
                    <a:pt x="142" y="3390"/>
                  </a:lnTo>
                  <a:lnTo>
                    <a:pt x="107" y="3354"/>
                  </a:lnTo>
                  <a:lnTo>
                    <a:pt x="76" y="3315"/>
                  </a:lnTo>
                  <a:lnTo>
                    <a:pt x="50" y="3272"/>
                  </a:lnTo>
                  <a:lnTo>
                    <a:pt x="28" y="3227"/>
                  </a:lnTo>
                  <a:lnTo>
                    <a:pt x="13" y="3179"/>
                  </a:lnTo>
                  <a:lnTo>
                    <a:pt x="3" y="3127"/>
                  </a:lnTo>
                  <a:lnTo>
                    <a:pt x="0" y="3074"/>
                  </a:lnTo>
                  <a:lnTo>
                    <a:pt x="0" y="421"/>
                  </a:lnTo>
                  <a:lnTo>
                    <a:pt x="3" y="369"/>
                  </a:lnTo>
                  <a:lnTo>
                    <a:pt x="13" y="318"/>
                  </a:lnTo>
                  <a:lnTo>
                    <a:pt x="28" y="270"/>
                  </a:lnTo>
                  <a:lnTo>
                    <a:pt x="50" y="223"/>
                  </a:lnTo>
                  <a:lnTo>
                    <a:pt x="76" y="181"/>
                  </a:lnTo>
                  <a:lnTo>
                    <a:pt x="107" y="141"/>
                  </a:lnTo>
                  <a:lnTo>
                    <a:pt x="142" y="106"/>
                  </a:lnTo>
                  <a:lnTo>
                    <a:pt x="181" y="76"/>
                  </a:lnTo>
                  <a:lnTo>
                    <a:pt x="224" y="49"/>
                  </a:lnTo>
                  <a:lnTo>
                    <a:pt x="270" y="28"/>
                  </a:lnTo>
                  <a:lnTo>
                    <a:pt x="318" y="12"/>
                  </a:lnTo>
                  <a:lnTo>
                    <a:pt x="370" y="4"/>
                  </a:lnTo>
                  <a:lnTo>
                    <a:pt x="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164"/>
            <p:cNvSpPr>
              <a:spLocks noEditPoints="1"/>
            </p:cNvSpPr>
            <p:nvPr/>
          </p:nvSpPr>
          <p:spPr bwMode="auto">
            <a:xfrm>
              <a:off x="10142538" y="2767013"/>
              <a:ext cx="320675" cy="139700"/>
            </a:xfrm>
            <a:custGeom>
              <a:avLst/>
              <a:gdLst>
                <a:gd name="T0" fmla="*/ 245 w 2025"/>
                <a:gd name="T1" fmla="*/ 205 h 879"/>
                <a:gd name="T2" fmla="*/ 215 w 2025"/>
                <a:gd name="T3" fmla="*/ 227 h 879"/>
                <a:gd name="T4" fmla="*/ 203 w 2025"/>
                <a:gd name="T5" fmla="*/ 263 h 879"/>
                <a:gd name="T6" fmla="*/ 206 w 2025"/>
                <a:gd name="T7" fmla="*/ 635 h 879"/>
                <a:gd name="T8" fmla="*/ 228 w 2025"/>
                <a:gd name="T9" fmla="*/ 665 h 879"/>
                <a:gd name="T10" fmla="*/ 263 w 2025"/>
                <a:gd name="T11" fmla="*/ 677 h 879"/>
                <a:gd name="T12" fmla="*/ 1781 w 2025"/>
                <a:gd name="T13" fmla="*/ 674 h 879"/>
                <a:gd name="T14" fmla="*/ 1812 w 2025"/>
                <a:gd name="T15" fmla="*/ 653 h 879"/>
                <a:gd name="T16" fmla="*/ 1823 w 2025"/>
                <a:gd name="T17" fmla="*/ 616 h 879"/>
                <a:gd name="T18" fmla="*/ 1820 w 2025"/>
                <a:gd name="T19" fmla="*/ 243 h 879"/>
                <a:gd name="T20" fmla="*/ 1799 w 2025"/>
                <a:gd name="T21" fmla="*/ 213 h 879"/>
                <a:gd name="T22" fmla="*/ 1762 w 2025"/>
                <a:gd name="T23" fmla="*/ 201 h 879"/>
                <a:gd name="T24" fmla="*/ 263 w 2025"/>
                <a:gd name="T25" fmla="*/ 0 h 879"/>
                <a:gd name="T26" fmla="*/ 1801 w 2025"/>
                <a:gd name="T27" fmla="*/ 2 h 879"/>
                <a:gd name="T28" fmla="*/ 1873 w 2025"/>
                <a:gd name="T29" fmla="*/ 24 h 879"/>
                <a:gd name="T30" fmla="*/ 1935 w 2025"/>
                <a:gd name="T31" fmla="*/ 65 h 879"/>
                <a:gd name="T32" fmla="*/ 1983 w 2025"/>
                <a:gd name="T33" fmla="*/ 119 h 879"/>
                <a:gd name="T34" fmla="*/ 2014 w 2025"/>
                <a:gd name="T35" fmla="*/ 186 h 879"/>
                <a:gd name="T36" fmla="*/ 2025 w 2025"/>
                <a:gd name="T37" fmla="*/ 263 h 879"/>
                <a:gd name="T38" fmla="*/ 2023 w 2025"/>
                <a:gd name="T39" fmla="*/ 655 h 879"/>
                <a:gd name="T40" fmla="*/ 2001 w 2025"/>
                <a:gd name="T41" fmla="*/ 727 h 879"/>
                <a:gd name="T42" fmla="*/ 1962 w 2025"/>
                <a:gd name="T43" fmla="*/ 788 h 879"/>
                <a:gd name="T44" fmla="*/ 1905 w 2025"/>
                <a:gd name="T45" fmla="*/ 837 h 879"/>
                <a:gd name="T46" fmla="*/ 1839 w 2025"/>
                <a:gd name="T47" fmla="*/ 868 h 879"/>
                <a:gd name="T48" fmla="*/ 1762 w 2025"/>
                <a:gd name="T49" fmla="*/ 879 h 879"/>
                <a:gd name="T50" fmla="*/ 225 w 2025"/>
                <a:gd name="T51" fmla="*/ 877 h 879"/>
                <a:gd name="T52" fmla="*/ 153 w 2025"/>
                <a:gd name="T53" fmla="*/ 855 h 879"/>
                <a:gd name="T54" fmla="*/ 91 w 2025"/>
                <a:gd name="T55" fmla="*/ 814 h 879"/>
                <a:gd name="T56" fmla="*/ 43 w 2025"/>
                <a:gd name="T57" fmla="*/ 759 h 879"/>
                <a:gd name="T58" fmla="*/ 12 w 2025"/>
                <a:gd name="T59" fmla="*/ 692 h 879"/>
                <a:gd name="T60" fmla="*/ 0 w 2025"/>
                <a:gd name="T61" fmla="*/ 616 h 879"/>
                <a:gd name="T62" fmla="*/ 4 w 2025"/>
                <a:gd name="T63" fmla="*/ 224 h 879"/>
                <a:gd name="T64" fmla="*/ 25 w 2025"/>
                <a:gd name="T65" fmla="*/ 152 h 879"/>
                <a:gd name="T66" fmla="*/ 65 w 2025"/>
                <a:gd name="T67" fmla="*/ 90 h 879"/>
                <a:gd name="T68" fmla="*/ 121 w 2025"/>
                <a:gd name="T69" fmla="*/ 42 h 879"/>
                <a:gd name="T70" fmla="*/ 188 w 2025"/>
                <a:gd name="T71" fmla="*/ 11 h 879"/>
                <a:gd name="T72" fmla="*/ 263 w 2025"/>
                <a:gd name="T73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25" h="879">
                  <a:moveTo>
                    <a:pt x="263" y="201"/>
                  </a:moveTo>
                  <a:lnTo>
                    <a:pt x="245" y="205"/>
                  </a:lnTo>
                  <a:lnTo>
                    <a:pt x="228" y="213"/>
                  </a:lnTo>
                  <a:lnTo>
                    <a:pt x="215" y="227"/>
                  </a:lnTo>
                  <a:lnTo>
                    <a:pt x="206" y="243"/>
                  </a:lnTo>
                  <a:lnTo>
                    <a:pt x="203" y="263"/>
                  </a:lnTo>
                  <a:lnTo>
                    <a:pt x="203" y="616"/>
                  </a:lnTo>
                  <a:lnTo>
                    <a:pt x="206" y="635"/>
                  </a:lnTo>
                  <a:lnTo>
                    <a:pt x="215" y="653"/>
                  </a:lnTo>
                  <a:lnTo>
                    <a:pt x="228" y="665"/>
                  </a:lnTo>
                  <a:lnTo>
                    <a:pt x="245" y="674"/>
                  </a:lnTo>
                  <a:lnTo>
                    <a:pt x="263" y="677"/>
                  </a:lnTo>
                  <a:lnTo>
                    <a:pt x="1762" y="677"/>
                  </a:lnTo>
                  <a:lnTo>
                    <a:pt x="1781" y="674"/>
                  </a:lnTo>
                  <a:lnTo>
                    <a:pt x="1799" y="665"/>
                  </a:lnTo>
                  <a:lnTo>
                    <a:pt x="1812" y="653"/>
                  </a:lnTo>
                  <a:lnTo>
                    <a:pt x="1820" y="635"/>
                  </a:lnTo>
                  <a:lnTo>
                    <a:pt x="1823" y="616"/>
                  </a:lnTo>
                  <a:lnTo>
                    <a:pt x="1823" y="263"/>
                  </a:lnTo>
                  <a:lnTo>
                    <a:pt x="1820" y="243"/>
                  </a:lnTo>
                  <a:lnTo>
                    <a:pt x="1812" y="227"/>
                  </a:lnTo>
                  <a:lnTo>
                    <a:pt x="1799" y="213"/>
                  </a:lnTo>
                  <a:lnTo>
                    <a:pt x="1781" y="205"/>
                  </a:lnTo>
                  <a:lnTo>
                    <a:pt x="1762" y="201"/>
                  </a:lnTo>
                  <a:lnTo>
                    <a:pt x="263" y="201"/>
                  </a:lnTo>
                  <a:close/>
                  <a:moveTo>
                    <a:pt x="263" y="0"/>
                  </a:moveTo>
                  <a:lnTo>
                    <a:pt x="1762" y="0"/>
                  </a:lnTo>
                  <a:lnTo>
                    <a:pt x="1801" y="2"/>
                  </a:lnTo>
                  <a:lnTo>
                    <a:pt x="1839" y="11"/>
                  </a:lnTo>
                  <a:lnTo>
                    <a:pt x="1873" y="24"/>
                  </a:lnTo>
                  <a:lnTo>
                    <a:pt x="1905" y="42"/>
                  </a:lnTo>
                  <a:lnTo>
                    <a:pt x="1935" y="65"/>
                  </a:lnTo>
                  <a:lnTo>
                    <a:pt x="1962" y="90"/>
                  </a:lnTo>
                  <a:lnTo>
                    <a:pt x="1983" y="119"/>
                  </a:lnTo>
                  <a:lnTo>
                    <a:pt x="2001" y="152"/>
                  </a:lnTo>
                  <a:lnTo>
                    <a:pt x="2014" y="186"/>
                  </a:lnTo>
                  <a:lnTo>
                    <a:pt x="2023" y="224"/>
                  </a:lnTo>
                  <a:lnTo>
                    <a:pt x="2025" y="263"/>
                  </a:lnTo>
                  <a:lnTo>
                    <a:pt x="2025" y="616"/>
                  </a:lnTo>
                  <a:lnTo>
                    <a:pt x="2023" y="655"/>
                  </a:lnTo>
                  <a:lnTo>
                    <a:pt x="2014" y="692"/>
                  </a:lnTo>
                  <a:lnTo>
                    <a:pt x="2001" y="727"/>
                  </a:lnTo>
                  <a:lnTo>
                    <a:pt x="1983" y="759"/>
                  </a:lnTo>
                  <a:lnTo>
                    <a:pt x="1962" y="788"/>
                  </a:lnTo>
                  <a:lnTo>
                    <a:pt x="1935" y="814"/>
                  </a:lnTo>
                  <a:lnTo>
                    <a:pt x="1905" y="837"/>
                  </a:lnTo>
                  <a:lnTo>
                    <a:pt x="1873" y="855"/>
                  </a:lnTo>
                  <a:lnTo>
                    <a:pt x="1839" y="868"/>
                  </a:lnTo>
                  <a:lnTo>
                    <a:pt x="1801" y="877"/>
                  </a:lnTo>
                  <a:lnTo>
                    <a:pt x="1762" y="879"/>
                  </a:lnTo>
                  <a:lnTo>
                    <a:pt x="263" y="879"/>
                  </a:lnTo>
                  <a:lnTo>
                    <a:pt x="225" y="877"/>
                  </a:lnTo>
                  <a:lnTo>
                    <a:pt x="188" y="868"/>
                  </a:lnTo>
                  <a:lnTo>
                    <a:pt x="153" y="855"/>
                  </a:lnTo>
                  <a:lnTo>
                    <a:pt x="121" y="837"/>
                  </a:lnTo>
                  <a:lnTo>
                    <a:pt x="91" y="814"/>
                  </a:lnTo>
                  <a:lnTo>
                    <a:pt x="65" y="788"/>
                  </a:lnTo>
                  <a:lnTo>
                    <a:pt x="43" y="759"/>
                  </a:lnTo>
                  <a:lnTo>
                    <a:pt x="25" y="727"/>
                  </a:lnTo>
                  <a:lnTo>
                    <a:pt x="12" y="692"/>
                  </a:lnTo>
                  <a:lnTo>
                    <a:pt x="4" y="655"/>
                  </a:lnTo>
                  <a:lnTo>
                    <a:pt x="0" y="616"/>
                  </a:lnTo>
                  <a:lnTo>
                    <a:pt x="0" y="263"/>
                  </a:lnTo>
                  <a:lnTo>
                    <a:pt x="4" y="224"/>
                  </a:lnTo>
                  <a:lnTo>
                    <a:pt x="12" y="186"/>
                  </a:lnTo>
                  <a:lnTo>
                    <a:pt x="25" y="152"/>
                  </a:lnTo>
                  <a:lnTo>
                    <a:pt x="43" y="119"/>
                  </a:lnTo>
                  <a:lnTo>
                    <a:pt x="65" y="90"/>
                  </a:lnTo>
                  <a:lnTo>
                    <a:pt x="91" y="65"/>
                  </a:lnTo>
                  <a:lnTo>
                    <a:pt x="121" y="42"/>
                  </a:lnTo>
                  <a:lnTo>
                    <a:pt x="153" y="24"/>
                  </a:lnTo>
                  <a:lnTo>
                    <a:pt x="188" y="11"/>
                  </a:lnTo>
                  <a:lnTo>
                    <a:pt x="225" y="2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166"/>
            <p:cNvSpPr>
              <a:spLocks noEditPoints="1"/>
            </p:cNvSpPr>
            <p:nvPr/>
          </p:nvSpPr>
          <p:spPr bwMode="auto">
            <a:xfrm>
              <a:off x="10142538" y="3024188"/>
              <a:ext cx="149225" cy="139700"/>
            </a:xfrm>
            <a:custGeom>
              <a:avLst/>
              <a:gdLst>
                <a:gd name="T0" fmla="*/ 245 w 938"/>
                <a:gd name="T1" fmla="*/ 205 h 890"/>
                <a:gd name="T2" fmla="*/ 215 w 938"/>
                <a:gd name="T3" fmla="*/ 226 h 890"/>
                <a:gd name="T4" fmla="*/ 203 w 938"/>
                <a:gd name="T5" fmla="*/ 263 h 890"/>
                <a:gd name="T6" fmla="*/ 206 w 938"/>
                <a:gd name="T7" fmla="*/ 645 h 890"/>
                <a:gd name="T8" fmla="*/ 228 w 938"/>
                <a:gd name="T9" fmla="*/ 676 h 890"/>
                <a:gd name="T10" fmla="*/ 263 w 938"/>
                <a:gd name="T11" fmla="*/ 687 h 890"/>
                <a:gd name="T12" fmla="*/ 694 w 938"/>
                <a:gd name="T13" fmla="*/ 684 h 890"/>
                <a:gd name="T14" fmla="*/ 723 w 938"/>
                <a:gd name="T15" fmla="*/ 663 h 890"/>
                <a:gd name="T16" fmla="*/ 735 w 938"/>
                <a:gd name="T17" fmla="*/ 627 h 890"/>
                <a:gd name="T18" fmla="*/ 732 w 938"/>
                <a:gd name="T19" fmla="*/ 244 h 890"/>
                <a:gd name="T20" fmla="*/ 710 w 938"/>
                <a:gd name="T21" fmla="*/ 214 h 890"/>
                <a:gd name="T22" fmla="*/ 675 w 938"/>
                <a:gd name="T23" fmla="*/ 202 h 890"/>
                <a:gd name="T24" fmla="*/ 263 w 938"/>
                <a:gd name="T25" fmla="*/ 0 h 890"/>
                <a:gd name="T26" fmla="*/ 713 w 938"/>
                <a:gd name="T27" fmla="*/ 2 h 890"/>
                <a:gd name="T28" fmla="*/ 786 w 938"/>
                <a:gd name="T29" fmla="*/ 24 h 890"/>
                <a:gd name="T30" fmla="*/ 847 w 938"/>
                <a:gd name="T31" fmla="*/ 65 h 890"/>
                <a:gd name="T32" fmla="*/ 896 w 938"/>
                <a:gd name="T33" fmla="*/ 120 h 890"/>
                <a:gd name="T34" fmla="*/ 927 w 938"/>
                <a:gd name="T35" fmla="*/ 187 h 890"/>
                <a:gd name="T36" fmla="*/ 938 w 938"/>
                <a:gd name="T37" fmla="*/ 263 h 890"/>
                <a:gd name="T38" fmla="*/ 935 w 938"/>
                <a:gd name="T39" fmla="*/ 666 h 890"/>
                <a:gd name="T40" fmla="*/ 913 w 938"/>
                <a:gd name="T41" fmla="*/ 737 h 890"/>
                <a:gd name="T42" fmla="*/ 873 w 938"/>
                <a:gd name="T43" fmla="*/ 799 h 890"/>
                <a:gd name="T44" fmla="*/ 818 w 938"/>
                <a:gd name="T45" fmla="*/ 847 h 890"/>
                <a:gd name="T46" fmla="*/ 750 w 938"/>
                <a:gd name="T47" fmla="*/ 878 h 890"/>
                <a:gd name="T48" fmla="*/ 675 w 938"/>
                <a:gd name="T49" fmla="*/ 890 h 890"/>
                <a:gd name="T50" fmla="*/ 225 w 938"/>
                <a:gd name="T51" fmla="*/ 887 h 890"/>
                <a:gd name="T52" fmla="*/ 153 w 938"/>
                <a:gd name="T53" fmla="*/ 865 h 890"/>
                <a:gd name="T54" fmla="*/ 91 w 938"/>
                <a:gd name="T55" fmla="*/ 825 h 890"/>
                <a:gd name="T56" fmla="*/ 43 w 938"/>
                <a:gd name="T57" fmla="*/ 769 h 890"/>
                <a:gd name="T58" fmla="*/ 12 w 938"/>
                <a:gd name="T59" fmla="*/ 702 h 890"/>
                <a:gd name="T60" fmla="*/ 0 w 938"/>
                <a:gd name="T61" fmla="*/ 627 h 890"/>
                <a:gd name="T62" fmla="*/ 4 w 938"/>
                <a:gd name="T63" fmla="*/ 224 h 890"/>
                <a:gd name="T64" fmla="*/ 25 w 938"/>
                <a:gd name="T65" fmla="*/ 152 h 890"/>
                <a:gd name="T66" fmla="*/ 65 w 938"/>
                <a:gd name="T67" fmla="*/ 91 h 890"/>
                <a:gd name="T68" fmla="*/ 121 w 938"/>
                <a:gd name="T69" fmla="*/ 42 h 890"/>
                <a:gd name="T70" fmla="*/ 188 w 938"/>
                <a:gd name="T71" fmla="*/ 11 h 890"/>
                <a:gd name="T72" fmla="*/ 263 w 938"/>
                <a:gd name="T73" fmla="*/ 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890">
                  <a:moveTo>
                    <a:pt x="263" y="202"/>
                  </a:moveTo>
                  <a:lnTo>
                    <a:pt x="245" y="205"/>
                  </a:lnTo>
                  <a:lnTo>
                    <a:pt x="228" y="214"/>
                  </a:lnTo>
                  <a:lnTo>
                    <a:pt x="215" y="226"/>
                  </a:lnTo>
                  <a:lnTo>
                    <a:pt x="206" y="244"/>
                  </a:lnTo>
                  <a:lnTo>
                    <a:pt x="203" y="263"/>
                  </a:lnTo>
                  <a:lnTo>
                    <a:pt x="203" y="627"/>
                  </a:lnTo>
                  <a:lnTo>
                    <a:pt x="206" y="645"/>
                  </a:lnTo>
                  <a:lnTo>
                    <a:pt x="215" y="663"/>
                  </a:lnTo>
                  <a:lnTo>
                    <a:pt x="228" y="676"/>
                  </a:lnTo>
                  <a:lnTo>
                    <a:pt x="245" y="684"/>
                  </a:lnTo>
                  <a:lnTo>
                    <a:pt x="263" y="687"/>
                  </a:lnTo>
                  <a:lnTo>
                    <a:pt x="675" y="687"/>
                  </a:lnTo>
                  <a:lnTo>
                    <a:pt x="694" y="684"/>
                  </a:lnTo>
                  <a:lnTo>
                    <a:pt x="710" y="676"/>
                  </a:lnTo>
                  <a:lnTo>
                    <a:pt x="723" y="663"/>
                  </a:lnTo>
                  <a:lnTo>
                    <a:pt x="732" y="645"/>
                  </a:lnTo>
                  <a:lnTo>
                    <a:pt x="735" y="627"/>
                  </a:lnTo>
                  <a:lnTo>
                    <a:pt x="735" y="263"/>
                  </a:lnTo>
                  <a:lnTo>
                    <a:pt x="732" y="244"/>
                  </a:lnTo>
                  <a:lnTo>
                    <a:pt x="723" y="226"/>
                  </a:lnTo>
                  <a:lnTo>
                    <a:pt x="710" y="214"/>
                  </a:lnTo>
                  <a:lnTo>
                    <a:pt x="694" y="205"/>
                  </a:lnTo>
                  <a:lnTo>
                    <a:pt x="675" y="202"/>
                  </a:lnTo>
                  <a:lnTo>
                    <a:pt x="263" y="202"/>
                  </a:lnTo>
                  <a:close/>
                  <a:moveTo>
                    <a:pt x="263" y="0"/>
                  </a:moveTo>
                  <a:lnTo>
                    <a:pt x="675" y="0"/>
                  </a:lnTo>
                  <a:lnTo>
                    <a:pt x="713" y="2"/>
                  </a:lnTo>
                  <a:lnTo>
                    <a:pt x="750" y="11"/>
                  </a:lnTo>
                  <a:lnTo>
                    <a:pt x="786" y="24"/>
                  </a:lnTo>
                  <a:lnTo>
                    <a:pt x="818" y="42"/>
                  </a:lnTo>
                  <a:lnTo>
                    <a:pt x="847" y="65"/>
                  </a:lnTo>
                  <a:lnTo>
                    <a:pt x="873" y="91"/>
                  </a:lnTo>
                  <a:lnTo>
                    <a:pt x="896" y="120"/>
                  </a:lnTo>
                  <a:lnTo>
                    <a:pt x="913" y="152"/>
                  </a:lnTo>
                  <a:lnTo>
                    <a:pt x="927" y="187"/>
                  </a:lnTo>
                  <a:lnTo>
                    <a:pt x="935" y="224"/>
                  </a:lnTo>
                  <a:lnTo>
                    <a:pt x="938" y="263"/>
                  </a:lnTo>
                  <a:lnTo>
                    <a:pt x="938" y="627"/>
                  </a:lnTo>
                  <a:lnTo>
                    <a:pt x="935" y="666"/>
                  </a:lnTo>
                  <a:lnTo>
                    <a:pt x="927" y="702"/>
                  </a:lnTo>
                  <a:lnTo>
                    <a:pt x="913" y="737"/>
                  </a:lnTo>
                  <a:lnTo>
                    <a:pt x="896" y="769"/>
                  </a:lnTo>
                  <a:lnTo>
                    <a:pt x="873" y="799"/>
                  </a:lnTo>
                  <a:lnTo>
                    <a:pt x="847" y="825"/>
                  </a:lnTo>
                  <a:lnTo>
                    <a:pt x="818" y="847"/>
                  </a:lnTo>
                  <a:lnTo>
                    <a:pt x="786" y="865"/>
                  </a:lnTo>
                  <a:lnTo>
                    <a:pt x="750" y="878"/>
                  </a:lnTo>
                  <a:lnTo>
                    <a:pt x="713" y="887"/>
                  </a:lnTo>
                  <a:lnTo>
                    <a:pt x="675" y="890"/>
                  </a:lnTo>
                  <a:lnTo>
                    <a:pt x="263" y="890"/>
                  </a:lnTo>
                  <a:lnTo>
                    <a:pt x="225" y="887"/>
                  </a:lnTo>
                  <a:lnTo>
                    <a:pt x="188" y="878"/>
                  </a:lnTo>
                  <a:lnTo>
                    <a:pt x="153" y="865"/>
                  </a:lnTo>
                  <a:lnTo>
                    <a:pt x="121" y="847"/>
                  </a:lnTo>
                  <a:lnTo>
                    <a:pt x="91" y="825"/>
                  </a:lnTo>
                  <a:lnTo>
                    <a:pt x="65" y="799"/>
                  </a:lnTo>
                  <a:lnTo>
                    <a:pt x="43" y="769"/>
                  </a:lnTo>
                  <a:lnTo>
                    <a:pt x="25" y="737"/>
                  </a:lnTo>
                  <a:lnTo>
                    <a:pt x="12" y="702"/>
                  </a:lnTo>
                  <a:lnTo>
                    <a:pt x="4" y="666"/>
                  </a:lnTo>
                  <a:lnTo>
                    <a:pt x="0" y="627"/>
                  </a:lnTo>
                  <a:lnTo>
                    <a:pt x="0" y="263"/>
                  </a:lnTo>
                  <a:lnTo>
                    <a:pt x="4" y="224"/>
                  </a:lnTo>
                  <a:lnTo>
                    <a:pt x="12" y="187"/>
                  </a:lnTo>
                  <a:lnTo>
                    <a:pt x="25" y="152"/>
                  </a:lnTo>
                  <a:lnTo>
                    <a:pt x="43" y="120"/>
                  </a:lnTo>
                  <a:lnTo>
                    <a:pt x="65" y="91"/>
                  </a:lnTo>
                  <a:lnTo>
                    <a:pt x="91" y="65"/>
                  </a:lnTo>
                  <a:lnTo>
                    <a:pt x="121" y="42"/>
                  </a:lnTo>
                  <a:lnTo>
                    <a:pt x="153" y="24"/>
                  </a:lnTo>
                  <a:lnTo>
                    <a:pt x="188" y="11"/>
                  </a:lnTo>
                  <a:lnTo>
                    <a:pt x="225" y="2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168"/>
            <p:cNvSpPr>
              <a:spLocks noEditPoints="1"/>
            </p:cNvSpPr>
            <p:nvPr/>
          </p:nvSpPr>
          <p:spPr bwMode="auto">
            <a:xfrm>
              <a:off x="10315575" y="3024188"/>
              <a:ext cx="147638" cy="139700"/>
            </a:xfrm>
            <a:custGeom>
              <a:avLst/>
              <a:gdLst>
                <a:gd name="T0" fmla="*/ 244 w 936"/>
                <a:gd name="T1" fmla="*/ 205 h 890"/>
                <a:gd name="T2" fmla="*/ 214 w 936"/>
                <a:gd name="T3" fmla="*/ 226 h 890"/>
                <a:gd name="T4" fmla="*/ 203 w 936"/>
                <a:gd name="T5" fmla="*/ 263 h 890"/>
                <a:gd name="T6" fmla="*/ 206 w 936"/>
                <a:gd name="T7" fmla="*/ 645 h 890"/>
                <a:gd name="T8" fmla="*/ 227 w 936"/>
                <a:gd name="T9" fmla="*/ 676 h 890"/>
                <a:gd name="T10" fmla="*/ 263 w 936"/>
                <a:gd name="T11" fmla="*/ 687 h 890"/>
                <a:gd name="T12" fmla="*/ 692 w 936"/>
                <a:gd name="T13" fmla="*/ 684 h 890"/>
                <a:gd name="T14" fmla="*/ 723 w 936"/>
                <a:gd name="T15" fmla="*/ 663 h 890"/>
                <a:gd name="T16" fmla="*/ 734 w 936"/>
                <a:gd name="T17" fmla="*/ 627 h 890"/>
                <a:gd name="T18" fmla="*/ 731 w 936"/>
                <a:gd name="T19" fmla="*/ 244 h 890"/>
                <a:gd name="T20" fmla="*/ 710 w 936"/>
                <a:gd name="T21" fmla="*/ 214 h 890"/>
                <a:gd name="T22" fmla="*/ 673 w 936"/>
                <a:gd name="T23" fmla="*/ 202 h 890"/>
                <a:gd name="T24" fmla="*/ 263 w 936"/>
                <a:gd name="T25" fmla="*/ 0 h 890"/>
                <a:gd name="T26" fmla="*/ 712 w 936"/>
                <a:gd name="T27" fmla="*/ 2 h 890"/>
                <a:gd name="T28" fmla="*/ 784 w 936"/>
                <a:gd name="T29" fmla="*/ 24 h 890"/>
                <a:gd name="T30" fmla="*/ 846 w 936"/>
                <a:gd name="T31" fmla="*/ 65 h 890"/>
                <a:gd name="T32" fmla="*/ 894 w 936"/>
                <a:gd name="T33" fmla="*/ 120 h 890"/>
                <a:gd name="T34" fmla="*/ 925 w 936"/>
                <a:gd name="T35" fmla="*/ 187 h 890"/>
                <a:gd name="T36" fmla="*/ 936 w 936"/>
                <a:gd name="T37" fmla="*/ 263 h 890"/>
                <a:gd name="T38" fmla="*/ 934 w 936"/>
                <a:gd name="T39" fmla="*/ 666 h 890"/>
                <a:gd name="T40" fmla="*/ 912 w 936"/>
                <a:gd name="T41" fmla="*/ 737 h 890"/>
                <a:gd name="T42" fmla="*/ 873 w 936"/>
                <a:gd name="T43" fmla="*/ 799 h 890"/>
                <a:gd name="T44" fmla="*/ 816 w 936"/>
                <a:gd name="T45" fmla="*/ 847 h 890"/>
                <a:gd name="T46" fmla="*/ 750 w 936"/>
                <a:gd name="T47" fmla="*/ 878 h 890"/>
                <a:gd name="T48" fmla="*/ 673 w 936"/>
                <a:gd name="T49" fmla="*/ 890 h 890"/>
                <a:gd name="T50" fmla="*/ 224 w 936"/>
                <a:gd name="T51" fmla="*/ 887 h 890"/>
                <a:gd name="T52" fmla="*/ 152 w 936"/>
                <a:gd name="T53" fmla="*/ 865 h 890"/>
                <a:gd name="T54" fmla="*/ 90 w 936"/>
                <a:gd name="T55" fmla="*/ 825 h 890"/>
                <a:gd name="T56" fmla="*/ 42 w 936"/>
                <a:gd name="T57" fmla="*/ 769 h 890"/>
                <a:gd name="T58" fmla="*/ 11 w 936"/>
                <a:gd name="T59" fmla="*/ 702 h 890"/>
                <a:gd name="T60" fmla="*/ 0 w 936"/>
                <a:gd name="T61" fmla="*/ 627 h 890"/>
                <a:gd name="T62" fmla="*/ 3 w 936"/>
                <a:gd name="T63" fmla="*/ 224 h 890"/>
                <a:gd name="T64" fmla="*/ 25 w 936"/>
                <a:gd name="T65" fmla="*/ 152 h 890"/>
                <a:gd name="T66" fmla="*/ 64 w 936"/>
                <a:gd name="T67" fmla="*/ 91 h 890"/>
                <a:gd name="T68" fmla="*/ 120 w 936"/>
                <a:gd name="T69" fmla="*/ 42 h 890"/>
                <a:gd name="T70" fmla="*/ 187 w 936"/>
                <a:gd name="T71" fmla="*/ 11 h 890"/>
                <a:gd name="T72" fmla="*/ 263 w 936"/>
                <a:gd name="T73" fmla="*/ 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6" h="890">
                  <a:moveTo>
                    <a:pt x="263" y="202"/>
                  </a:moveTo>
                  <a:lnTo>
                    <a:pt x="244" y="205"/>
                  </a:lnTo>
                  <a:lnTo>
                    <a:pt x="227" y="214"/>
                  </a:lnTo>
                  <a:lnTo>
                    <a:pt x="214" y="226"/>
                  </a:lnTo>
                  <a:lnTo>
                    <a:pt x="206" y="244"/>
                  </a:lnTo>
                  <a:lnTo>
                    <a:pt x="203" y="263"/>
                  </a:lnTo>
                  <a:lnTo>
                    <a:pt x="203" y="627"/>
                  </a:lnTo>
                  <a:lnTo>
                    <a:pt x="206" y="645"/>
                  </a:lnTo>
                  <a:lnTo>
                    <a:pt x="214" y="663"/>
                  </a:lnTo>
                  <a:lnTo>
                    <a:pt x="227" y="676"/>
                  </a:lnTo>
                  <a:lnTo>
                    <a:pt x="244" y="684"/>
                  </a:lnTo>
                  <a:lnTo>
                    <a:pt x="263" y="687"/>
                  </a:lnTo>
                  <a:lnTo>
                    <a:pt x="673" y="687"/>
                  </a:lnTo>
                  <a:lnTo>
                    <a:pt x="692" y="684"/>
                  </a:lnTo>
                  <a:lnTo>
                    <a:pt x="710" y="676"/>
                  </a:lnTo>
                  <a:lnTo>
                    <a:pt x="723" y="663"/>
                  </a:lnTo>
                  <a:lnTo>
                    <a:pt x="731" y="645"/>
                  </a:lnTo>
                  <a:lnTo>
                    <a:pt x="734" y="627"/>
                  </a:lnTo>
                  <a:lnTo>
                    <a:pt x="734" y="263"/>
                  </a:lnTo>
                  <a:lnTo>
                    <a:pt x="731" y="244"/>
                  </a:lnTo>
                  <a:lnTo>
                    <a:pt x="723" y="226"/>
                  </a:lnTo>
                  <a:lnTo>
                    <a:pt x="710" y="214"/>
                  </a:lnTo>
                  <a:lnTo>
                    <a:pt x="692" y="205"/>
                  </a:lnTo>
                  <a:lnTo>
                    <a:pt x="673" y="202"/>
                  </a:lnTo>
                  <a:lnTo>
                    <a:pt x="263" y="202"/>
                  </a:lnTo>
                  <a:close/>
                  <a:moveTo>
                    <a:pt x="263" y="0"/>
                  </a:moveTo>
                  <a:lnTo>
                    <a:pt x="673" y="0"/>
                  </a:lnTo>
                  <a:lnTo>
                    <a:pt x="712" y="2"/>
                  </a:lnTo>
                  <a:lnTo>
                    <a:pt x="750" y="11"/>
                  </a:lnTo>
                  <a:lnTo>
                    <a:pt x="784" y="24"/>
                  </a:lnTo>
                  <a:lnTo>
                    <a:pt x="816" y="42"/>
                  </a:lnTo>
                  <a:lnTo>
                    <a:pt x="846" y="65"/>
                  </a:lnTo>
                  <a:lnTo>
                    <a:pt x="873" y="91"/>
                  </a:lnTo>
                  <a:lnTo>
                    <a:pt x="894" y="120"/>
                  </a:lnTo>
                  <a:lnTo>
                    <a:pt x="912" y="152"/>
                  </a:lnTo>
                  <a:lnTo>
                    <a:pt x="925" y="187"/>
                  </a:lnTo>
                  <a:lnTo>
                    <a:pt x="934" y="224"/>
                  </a:lnTo>
                  <a:lnTo>
                    <a:pt x="936" y="263"/>
                  </a:lnTo>
                  <a:lnTo>
                    <a:pt x="936" y="627"/>
                  </a:lnTo>
                  <a:lnTo>
                    <a:pt x="934" y="666"/>
                  </a:lnTo>
                  <a:lnTo>
                    <a:pt x="925" y="702"/>
                  </a:lnTo>
                  <a:lnTo>
                    <a:pt x="912" y="737"/>
                  </a:lnTo>
                  <a:lnTo>
                    <a:pt x="894" y="769"/>
                  </a:lnTo>
                  <a:lnTo>
                    <a:pt x="873" y="799"/>
                  </a:lnTo>
                  <a:lnTo>
                    <a:pt x="846" y="825"/>
                  </a:lnTo>
                  <a:lnTo>
                    <a:pt x="816" y="847"/>
                  </a:lnTo>
                  <a:lnTo>
                    <a:pt x="784" y="865"/>
                  </a:lnTo>
                  <a:lnTo>
                    <a:pt x="750" y="878"/>
                  </a:lnTo>
                  <a:lnTo>
                    <a:pt x="712" y="887"/>
                  </a:lnTo>
                  <a:lnTo>
                    <a:pt x="673" y="890"/>
                  </a:lnTo>
                  <a:lnTo>
                    <a:pt x="263" y="890"/>
                  </a:lnTo>
                  <a:lnTo>
                    <a:pt x="224" y="887"/>
                  </a:lnTo>
                  <a:lnTo>
                    <a:pt x="187" y="878"/>
                  </a:lnTo>
                  <a:lnTo>
                    <a:pt x="152" y="865"/>
                  </a:lnTo>
                  <a:lnTo>
                    <a:pt x="120" y="847"/>
                  </a:lnTo>
                  <a:lnTo>
                    <a:pt x="90" y="825"/>
                  </a:lnTo>
                  <a:lnTo>
                    <a:pt x="64" y="799"/>
                  </a:lnTo>
                  <a:lnTo>
                    <a:pt x="42" y="769"/>
                  </a:lnTo>
                  <a:lnTo>
                    <a:pt x="25" y="737"/>
                  </a:lnTo>
                  <a:lnTo>
                    <a:pt x="11" y="702"/>
                  </a:lnTo>
                  <a:lnTo>
                    <a:pt x="3" y="666"/>
                  </a:lnTo>
                  <a:lnTo>
                    <a:pt x="0" y="627"/>
                  </a:lnTo>
                  <a:lnTo>
                    <a:pt x="0" y="263"/>
                  </a:lnTo>
                  <a:lnTo>
                    <a:pt x="3" y="224"/>
                  </a:lnTo>
                  <a:lnTo>
                    <a:pt x="11" y="187"/>
                  </a:lnTo>
                  <a:lnTo>
                    <a:pt x="25" y="152"/>
                  </a:lnTo>
                  <a:lnTo>
                    <a:pt x="42" y="120"/>
                  </a:lnTo>
                  <a:lnTo>
                    <a:pt x="64" y="91"/>
                  </a:lnTo>
                  <a:lnTo>
                    <a:pt x="90" y="65"/>
                  </a:lnTo>
                  <a:lnTo>
                    <a:pt x="120" y="42"/>
                  </a:lnTo>
                  <a:lnTo>
                    <a:pt x="152" y="24"/>
                  </a:lnTo>
                  <a:lnTo>
                    <a:pt x="187" y="11"/>
                  </a:lnTo>
                  <a:lnTo>
                    <a:pt x="224" y="2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169"/>
            <p:cNvSpPr>
              <a:spLocks/>
            </p:cNvSpPr>
            <p:nvPr/>
          </p:nvSpPr>
          <p:spPr bwMode="auto">
            <a:xfrm>
              <a:off x="10147300" y="2949575"/>
              <a:ext cx="307975" cy="31750"/>
            </a:xfrm>
            <a:custGeom>
              <a:avLst/>
              <a:gdLst>
                <a:gd name="T0" fmla="*/ 102 w 1950"/>
                <a:gd name="T1" fmla="*/ 0 h 202"/>
                <a:gd name="T2" fmla="*/ 1848 w 1950"/>
                <a:gd name="T3" fmla="*/ 0 h 202"/>
                <a:gd name="T4" fmla="*/ 1871 w 1950"/>
                <a:gd name="T5" fmla="*/ 3 h 202"/>
                <a:gd name="T6" fmla="*/ 1892 w 1950"/>
                <a:gd name="T7" fmla="*/ 11 h 202"/>
                <a:gd name="T8" fmla="*/ 1911 w 1950"/>
                <a:gd name="T9" fmla="*/ 23 h 202"/>
                <a:gd name="T10" fmla="*/ 1927 w 1950"/>
                <a:gd name="T11" fmla="*/ 38 h 202"/>
                <a:gd name="T12" fmla="*/ 1939 w 1950"/>
                <a:gd name="T13" fmla="*/ 57 h 202"/>
                <a:gd name="T14" fmla="*/ 1946 w 1950"/>
                <a:gd name="T15" fmla="*/ 77 h 202"/>
                <a:gd name="T16" fmla="*/ 1950 w 1950"/>
                <a:gd name="T17" fmla="*/ 101 h 202"/>
                <a:gd name="T18" fmla="*/ 1946 w 1950"/>
                <a:gd name="T19" fmla="*/ 124 h 202"/>
                <a:gd name="T20" fmla="*/ 1939 w 1950"/>
                <a:gd name="T21" fmla="*/ 145 h 202"/>
                <a:gd name="T22" fmla="*/ 1927 w 1950"/>
                <a:gd name="T23" fmla="*/ 165 h 202"/>
                <a:gd name="T24" fmla="*/ 1911 w 1950"/>
                <a:gd name="T25" fmla="*/ 180 h 202"/>
                <a:gd name="T26" fmla="*/ 1892 w 1950"/>
                <a:gd name="T27" fmla="*/ 192 h 202"/>
                <a:gd name="T28" fmla="*/ 1871 w 1950"/>
                <a:gd name="T29" fmla="*/ 199 h 202"/>
                <a:gd name="T30" fmla="*/ 1848 w 1950"/>
                <a:gd name="T31" fmla="*/ 202 h 202"/>
                <a:gd name="T32" fmla="*/ 102 w 1950"/>
                <a:gd name="T33" fmla="*/ 202 h 202"/>
                <a:gd name="T34" fmla="*/ 79 w 1950"/>
                <a:gd name="T35" fmla="*/ 199 h 202"/>
                <a:gd name="T36" fmla="*/ 57 w 1950"/>
                <a:gd name="T37" fmla="*/ 192 h 202"/>
                <a:gd name="T38" fmla="*/ 38 w 1950"/>
                <a:gd name="T39" fmla="*/ 180 h 202"/>
                <a:gd name="T40" fmla="*/ 23 w 1950"/>
                <a:gd name="T41" fmla="*/ 165 h 202"/>
                <a:gd name="T42" fmla="*/ 11 w 1950"/>
                <a:gd name="T43" fmla="*/ 145 h 202"/>
                <a:gd name="T44" fmla="*/ 3 w 1950"/>
                <a:gd name="T45" fmla="*/ 124 h 202"/>
                <a:gd name="T46" fmla="*/ 0 w 1950"/>
                <a:gd name="T47" fmla="*/ 101 h 202"/>
                <a:gd name="T48" fmla="*/ 3 w 1950"/>
                <a:gd name="T49" fmla="*/ 77 h 202"/>
                <a:gd name="T50" fmla="*/ 11 w 1950"/>
                <a:gd name="T51" fmla="*/ 57 h 202"/>
                <a:gd name="T52" fmla="*/ 23 w 1950"/>
                <a:gd name="T53" fmla="*/ 38 h 202"/>
                <a:gd name="T54" fmla="*/ 38 w 1950"/>
                <a:gd name="T55" fmla="*/ 23 h 202"/>
                <a:gd name="T56" fmla="*/ 57 w 1950"/>
                <a:gd name="T57" fmla="*/ 11 h 202"/>
                <a:gd name="T58" fmla="*/ 79 w 1950"/>
                <a:gd name="T59" fmla="*/ 3 h 202"/>
                <a:gd name="T60" fmla="*/ 102 w 1950"/>
                <a:gd name="T6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50" h="202">
                  <a:moveTo>
                    <a:pt x="102" y="0"/>
                  </a:moveTo>
                  <a:lnTo>
                    <a:pt x="1848" y="0"/>
                  </a:lnTo>
                  <a:lnTo>
                    <a:pt x="1871" y="3"/>
                  </a:lnTo>
                  <a:lnTo>
                    <a:pt x="1892" y="11"/>
                  </a:lnTo>
                  <a:lnTo>
                    <a:pt x="1911" y="23"/>
                  </a:lnTo>
                  <a:lnTo>
                    <a:pt x="1927" y="38"/>
                  </a:lnTo>
                  <a:lnTo>
                    <a:pt x="1939" y="57"/>
                  </a:lnTo>
                  <a:lnTo>
                    <a:pt x="1946" y="77"/>
                  </a:lnTo>
                  <a:lnTo>
                    <a:pt x="1950" y="101"/>
                  </a:lnTo>
                  <a:lnTo>
                    <a:pt x="1946" y="124"/>
                  </a:lnTo>
                  <a:lnTo>
                    <a:pt x="1939" y="145"/>
                  </a:lnTo>
                  <a:lnTo>
                    <a:pt x="1927" y="165"/>
                  </a:lnTo>
                  <a:lnTo>
                    <a:pt x="1911" y="180"/>
                  </a:lnTo>
                  <a:lnTo>
                    <a:pt x="1892" y="192"/>
                  </a:lnTo>
                  <a:lnTo>
                    <a:pt x="1871" y="199"/>
                  </a:lnTo>
                  <a:lnTo>
                    <a:pt x="1848" y="202"/>
                  </a:lnTo>
                  <a:lnTo>
                    <a:pt x="102" y="202"/>
                  </a:lnTo>
                  <a:lnTo>
                    <a:pt x="79" y="199"/>
                  </a:lnTo>
                  <a:lnTo>
                    <a:pt x="57" y="192"/>
                  </a:lnTo>
                  <a:lnTo>
                    <a:pt x="38" y="180"/>
                  </a:lnTo>
                  <a:lnTo>
                    <a:pt x="23" y="165"/>
                  </a:lnTo>
                  <a:lnTo>
                    <a:pt x="11" y="145"/>
                  </a:lnTo>
                  <a:lnTo>
                    <a:pt x="3" y="124"/>
                  </a:lnTo>
                  <a:lnTo>
                    <a:pt x="0" y="101"/>
                  </a:lnTo>
                  <a:lnTo>
                    <a:pt x="3" y="77"/>
                  </a:lnTo>
                  <a:lnTo>
                    <a:pt x="11" y="57"/>
                  </a:lnTo>
                  <a:lnTo>
                    <a:pt x="23" y="38"/>
                  </a:lnTo>
                  <a:lnTo>
                    <a:pt x="38" y="23"/>
                  </a:lnTo>
                  <a:lnTo>
                    <a:pt x="57" y="11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9091759" y="2682875"/>
            <a:ext cx="547688" cy="565150"/>
            <a:chOff x="9120188" y="2682875"/>
            <a:chExt cx="547688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7" name="Freeform 175"/>
            <p:cNvSpPr>
              <a:spLocks noEditPoints="1"/>
            </p:cNvSpPr>
            <p:nvPr/>
          </p:nvSpPr>
          <p:spPr bwMode="auto">
            <a:xfrm>
              <a:off x="9191626" y="2792413"/>
              <a:ext cx="346075" cy="346075"/>
            </a:xfrm>
            <a:custGeom>
              <a:avLst/>
              <a:gdLst>
                <a:gd name="T0" fmla="*/ 339 w 2179"/>
                <a:gd name="T1" fmla="*/ 249 h 2183"/>
                <a:gd name="T2" fmla="*/ 234 w 2179"/>
                <a:gd name="T3" fmla="*/ 419 h 2183"/>
                <a:gd name="T4" fmla="*/ 216 w 2179"/>
                <a:gd name="T5" fmla="*/ 599 h 2183"/>
                <a:gd name="T6" fmla="*/ 283 w 2179"/>
                <a:gd name="T7" fmla="*/ 881 h 2183"/>
                <a:gd name="T8" fmla="*/ 472 w 2179"/>
                <a:gd name="T9" fmla="*/ 1187 h 2183"/>
                <a:gd name="T10" fmla="*/ 790 w 2179"/>
                <a:gd name="T11" fmla="*/ 1528 h 2183"/>
                <a:gd name="T12" fmla="*/ 1112 w 2179"/>
                <a:gd name="T13" fmla="*/ 1777 h 2183"/>
                <a:gd name="T14" fmla="*/ 1380 w 2179"/>
                <a:gd name="T15" fmla="*/ 1908 h 2183"/>
                <a:gd name="T16" fmla="*/ 1577 w 2179"/>
                <a:gd name="T17" fmla="*/ 1959 h 2183"/>
                <a:gd name="T18" fmla="*/ 1683 w 2179"/>
                <a:gd name="T19" fmla="*/ 1967 h 2183"/>
                <a:gd name="T20" fmla="*/ 1766 w 2179"/>
                <a:gd name="T21" fmla="*/ 1948 h 2183"/>
                <a:gd name="T22" fmla="*/ 1931 w 2179"/>
                <a:gd name="T23" fmla="*/ 1844 h 2183"/>
                <a:gd name="T24" fmla="*/ 1961 w 2179"/>
                <a:gd name="T25" fmla="*/ 1745 h 2183"/>
                <a:gd name="T26" fmla="*/ 1754 w 2179"/>
                <a:gd name="T27" fmla="*/ 1514 h 2183"/>
                <a:gd name="T28" fmla="*/ 1651 w 2179"/>
                <a:gd name="T29" fmla="*/ 1504 h 2183"/>
                <a:gd name="T30" fmla="*/ 1463 w 2179"/>
                <a:gd name="T31" fmla="*/ 1667 h 2183"/>
                <a:gd name="T32" fmla="*/ 1363 w 2179"/>
                <a:gd name="T33" fmla="*/ 1655 h 2183"/>
                <a:gd name="T34" fmla="*/ 1214 w 2179"/>
                <a:gd name="T35" fmla="*/ 1563 h 2183"/>
                <a:gd name="T36" fmla="*/ 1008 w 2179"/>
                <a:gd name="T37" fmla="*/ 1408 h 2183"/>
                <a:gd name="T38" fmla="*/ 810 w 2179"/>
                <a:gd name="T39" fmla="*/ 1215 h 2183"/>
                <a:gd name="T40" fmla="*/ 646 w 2179"/>
                <a:gd name="T41" fmla="*/ 1006 h 2183"/>
                <a:gd name="T42" fmla="*/ 539 w 2179"/>
                <a:gd name="T43" fmla="*/ 839 h 2183"/>
                <a:gd name="T44" fmla="*/ 515 w 2179"/>
                <a:gd name="T45" fmla="*/ 789 h 2183"/>
                <a:gd name="T46" fmla="*/ 545 w 2179"/>
                <a:gd name="T47" fmla="*/ 681 h 2183"/>
                <a:gd name="T48" fmla="*/ 693 w 2179"/>
                <a:gd name="T49" fmla="*/ 494 h 2183"/>
                <a:gd name="T50" fmla="*/ 493 w 2179"/>
                <a:gd name="T51" fmla="*/ 249 h 2183"/>
                <a:gd name="T52" fmla="*/ 417 w 2179"/>
                <a:gd name="T53" fmla="*/ 0 h 2183"/>
                <a:gd name="T54" fmla="*/ 614 w 2179"/>
                <a:gd name="T55" fmla="*/ 68 h 2183"/>
                <a:gd name="T56" fmla="*/ 884 w 2179"/>
                <a:gd name="T57" fmla="*/ 370 h 2183"/>
                <a:gd name="T58" fmla="*/ 897 w 2179"/>
                <a:gd name="T59" fmla="*/ 578 h 2183"/>
                <a:gd name="T60" fmla="*/ 802 w 2179"/>
                <a:gd name="T61" fmla="*/ 735 h 2183"/>
                <a:gd name="T62" fmla="*/ 828 w 2179"/>
                <a:gd name="T63" fmla="*/ 891 h 2183"/>
                <a:gd name="T64" fmla="*/ 1000 w 2179"/>
                <a:gd name="T65" fmla="*/ 1103 h 2183"/>
                <a:gd name="T66" fmla="*/ 1210 w 2179"/>
                <a:gd name="T67" fmla="*/ 1294 h 2183"/>
                <a:gd name="T68" fmla="*/ 1407 w 2179"/>
                <a:gd name="T69" fmla="*/ 1431 h 2183"/>
                <a:gd name="T70" fmla="*/ 1609 w 2179"/>
                <a:gd name="T71" fmla="*/ 1290 h 2183"/>
                <a:gd name="T72" fmla="*/ 1818 w 2179"/>
                <a:gd name="T73" fmla="*/ 1304 h 2183"/>
                <a:gd name="T74" fmla="*/ 2112 w 2179"/>
                <a:gd name="T75" fmla="*/ 1569 h 2183"/>
                <a:gd name="T76" fmla="*/ 2179 w 2179"/>
                <a:gd name="T77" fmla="*/ 1768 h 2183"/>
                <a:gd name="T78" fmla="*/ 2110 w 2179"/>
                <a:gd name="T79" fmla="*/ 1967 h 2183"/>
                <a:gd name="T80" fmla="*/ 1955 w 2179"/>
                <a:gd name="T81" fmla="*/ 2101 h 2183"/>
                <a:gd name="T82" fmla="*/ 1753 w 2179"/>
                <a:gd name="T83" fmla="*/ 2176 h 2183"/>
                <a:gd name="T84" fmla="*/ 1649 w 2179"/>
                <a:gd name="T85" fmla="*/ 2183 h 2183"/>
                <a:gd name="T86" fmla="*/ 1476 w 2179"/>
                <a:gd name="T87" fmla="*/ 2160 h 2183"/>
                <a:gd name="T88" fmla="*/ 1209 w 2179"/>
                <a:gd name="T89" fmla="*/ 2072 h 2183"/>
                <a:gd name="T90" fmla="*/ 872 w 2179"/>
                <a:gd name="T91" fmla="*/ 1876 h 2183"/>
                <a:gd name="T92" fmla="*/ 492 w 2179"/>
                <a:gd name="T93" fmla="*/ 1537 h 2183"/>
                <a:gd name="T94" fmla="*/ 199 w 2179"/>
                <a:gd name="T95" fmla="*/ 1178 h 2183"/>
                <a:gd name="T96" fmla="*/ 40 w 2179"/>
                <a:gd name="T97" fmla="*/ 849 h 2183"/>
                <a:gd name="T98" fmla="*/ 1 w 2179"/>
                <a:gd name="T99" fmla="*/ 527 h 2183"/>
                <a:gd name="T100" fmla="*/ 45 w 2179"/>
                <a:gd name="T101" fmla="*/ 306 h 2183"/>
                <a:gd name="T102" fmla="*/ 140 w 2179"/>
                <a:gd name="T103" fmla="*/ 143 h 2183"/>
                <a:gd name="T104" fmla="*/ 331 w 2179"/>
                <a:gd name="T105" fmla="*/ 12 h 2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9" h="2183">
                  <a:moveTo>
                    <a:pt x="417" y="217"/>
                  </a:moveTo>
                  <a:lnTo>
                    <a:pt x="395" y="219"/>
                  </a:lnTo>
                  <a:lnTo>
                    <a:pt x="374" y="226"/>
                  </a:lnTo>
                  <a:lnTo>
                    <a:pt x="355" y="235"/>
                  </a:lnTo>
                  <a:lnTo>
                    <a:pt x="339" y="249"/>
                  </a:lnTo>
                  <a:lnTo>
                    <a:pt x="299" y="291"/>
                  </a:lnTo>
                  <a:lnTo>
                    <a:pt x="278" y="320"/>
                  </a:lnTo>
                  <a:lnTo>
                    <a:pt x="261" y="351"/>
                  </a:lnTo>
                  <a:lnTo>
                    <a:pt x="246" y="385"/>
                  </a:lnTo>
                  <a:lnTo>
                    <a:pt x="234" y="419"/>
                  </a:lnTo>
                  <a:lnTo>
                    <a:pt x="225" y="453"/>
                  </a:lnTo>
                  <a:lnTo>
                    <a:pt x="221" y="485"/>
                  </a:lnTo>
                  <a:lnTo>
                    <a:pt x="221" y="486"/>
                  </a:lnTo>
                  <a:lnTo>
                    <a:pt x="216" y="543"/>
                  </a:lnTo>
                  <a:lnTo>
                    <a:pt x="216" y="599"/>
                  </a:lnTo>
                  <a:lnTo>
                    <a:pt x="220" y="654"/>
                  </a:lnTo>
                  <a:lnTo>
                    <a:pt x="229" y="710"/>
                  </a:lnTo>
                  <a:lnTo>
                    <a:pt x="242" y="767"/>
                  </a:lnTo>
                  <a:lnTo>
                    <a:pt x="260" y="824"/>
                  </a:lnTo>
                  <a:lnTo>
                    <a:pt x="283" y="881"/>
                  </a:lnTo>
                  <a:lnTo>
                    <a:pt x="310" y="940"/>
                  </a:lnTo>
                  <a:lnTo>
                    <a:pt x="343" y="999"/>
                  </a:lnTo>
                  <a:lnTo>
                    <a:pt x="381" y="1060"/>
                  </a:lnTo>
                  <a:lnTo>
                    <a:pt x="424" y="1123"/>
                  </a:lnTo>
                  <a:lnTo>
                    <a:pt x="472" y="1187"/>
                  </a:lnTo>
                  <a:lnTo>
                    <a:pt x="526" y="1251"/>
                  </a:lnTo>
                  <a:lnTo>
                    <a:pt x="585" y="1320"/>
                  </a:lnTo>
                  <a:lnTo>
                    <a:pt x="650" y="1389"/>
                  </a:lnTo>
                  <a:lnTo>
                    <a:pt x="720" y="1461"/>
                  </a:lnTo>
                  <a:lnTo>
                    <a:pt x="790" y="1528"/>
                  </a:lnTo>
                  <a:lnTo>
                    <a:pt x="858" y="1590"/>
                  </a:lnTo>
                  <a:lnTo>
                    <a:pt x="924" y="1644"/>
                  </a:lnTo>
                  <a:lnTo>
                    <a:pt x="989" y="1694"/>
                  </a:lnTo>
                  <a:lnTo>
                    <a:pt x="1052" y="1738"/>
                  </a:lnTo>
                  <a:lnTo>
                    <a:pt x="1112" y="1777"/>
                  </a:lnTo>
                  <a:lnTo>
                    <a:pt x="1171" y="1812"/>
                  </a:lnTo>
                  <a:lnTo>
                    <a:pt x="1227" y="1842"/>
                  </a:lnTo>
                  <a:lnTo>
                    <a:pt x="1281" y="1868"/>
                  </a:lnTo>
                  <a:lnTo>
                    <a:pt x="1331" y="1890"/>
                  </a:lnTo>
                  <a:lnTo>
                    <a:pt x="1380" y="1908"/>
                  </a:lnTo>
                  <a:lnTo>
                    <a:pt x="1425" y="1925"/>
                  </a:lnTo>
                  <a:lnTo>
                    <a:pt x="1468" y="1936"/>
                  </a:lnTo>
                  <a:lnTo>
                    <a:pt x="1508" y="1946"/>
                  </a:lnTo>
                  <a:lnTo>
                    <a:pt x="1543" y="1954"/>
                  </a:lnTo>
                  <a:lnTo>
                    <a:pt x="1577" y="1959"/>
                  </a:lnTo>
                  <a:lnTo>
                    <a:pt x="1606" y="1964"/>
                  </a:lnTo>
                  <a:lnTo>
                    <a:pt x="1631" y="1966"/>
                  </a:lnTo>
                  <a:lnTo>
                    <a:pt x="1652" y="1967"/>
                  </a:lnTo>
                  <a:lnTo>
                    <a:pt x="1671" y="1967"/>
                  </a:lnTo>
                  <a:lnTo>
                    <a:pt x="1683" y="1967"/>
                  </a:lnTo>
                  <a:lnTo>
                    <a:pt x="1689" y="1967"/>
                  </a:lnTo>
                  <a:lnTo>
                    <a:pt x="1692" y="1967"/>
                  </a:lnTo>
                  <a:lnTo>
                    <a:pt x="1714" y="1962"/>
                  </a:lnTo>
                  <a:lnTo>
                    <a:pt x="1739" y="1957"/>
                  </a:lnTo>
                  <a:lnTo>
                    <a:pt x="1766" y="1948"/>
                  </a:lnTo>
                  <a:lnTo>
                    <a:pt x="1796" y="1938"/>
                  </a:lnTo>
                  <a:lnTo>
                    <a:pt x="1828" y="1922"/>
                  </a:lnTo>
                  <a:lnTo>
                    <a:pt x="1861" y="1905"/>
                  </a:lnTo>
                  <a:lnTo>
                    <a:pt x="1890" y="1885"/>
                  </a:lnTo>
                  <a:lnTo>
                    <a:pt x="1931" y="1844"/>
                  </a:lnTo>
                  <a:lnTo>
                    <a:pt x="1945" y="1828"/>
                  </a:lnTo>
                  <a:lnTo>
                    <a:pt x="1955" y="1809"/>
                  </a:lnTo>
                  <a:lnTo>
                    <a:pt x="1961" y="1788"/>
                  </a:lnTo>
                  <a:lnTo>
                    <a:pt x="1963" y="1767"/>
                  </a:lnTo>
                  <a:lnTo>
                    <a:pt x="1961" y="1745"/>
                  </a:lnTo>
                  <a:lnTo>
                    <a:pt x="1955" y="1724"/>
                  </a:lnTo>
                  <a:lnTo>
                    <a:pt x="1945" y="1706"/>
                  </a:lnTo>
                  <a:lnTo>
                    <a:pt x="1931" y="1689"/>
                  </a:lnTo>
                  <a:lnTo>
                    <a:pt x="1770" y="1527"/>
                  </a:lnTo>
                  <a:lnTo>
                    <a:pt x="1754" y="1514"/>
                  </a:lnTo>
                  <a:lnTo>
                    <a:pt x="1735" y="1504"/>
                  </a:lnTo>
                  <a:lnTo>
                    <a:pt x="1715" y="1498"/>
                  </a:lnTo>
                  <a:lnTo>
                    <a:pt x="1693" y="1496"/>
                  </a:lnTo>
                  <a:lnTo>
                    <a:pt x="1672" y="1498"/>
                  </a:lnTo>
                  <a:lnTo>
                    <a:pt x="1651" y="1504"/>
                  </a:lnTo>
                  <a:lnTo>
                    <a:pt x="1633" y="1514"/>
                  </a:lnTo>
                  <a:lnTo>
                    <a:pt x="1616" y="1527"/>
                  </a:lnTo>
                  <a:lnTo>
                    <a:pt x="1502" y="1642"/>
                  </a:lnTo>
                  <a:lnTo>
                    <a:pt x="1484" y="1657"/>
                  </a:lnTo>
                  <a:lnTo>
                    <a:pt x="1463" y="1667"/>
                  </a:lnTo>
                  <a:lnTo>
                    <a:pt x="1441" y="1672"/>
                  </a:lnTo>
                  <a:lnTo>
                    <a:pt x="1418" y="1673"/>
                  </a:lnTo>
                  <a:lnTo>
                    <a:pt x="1395" y="1669"/>
                  </a:lnTo>
                  <a:lnTo>
                    <a:pt x="1374" y="1661"/>
                  </a:lnTo>
                  <a:lnTo>
                    <a:pt x="1363" y="1655"/>
                  </a:lnTo>
                  <a:lnTo>
                    <a:pt x="1341" y="1643"/>
                  </a:lnTo>
                  <a:lnTo>
                    <a:pt x="1315" y="1628"/>
                  </a:lnTo>
                  <a:lnTo>
                    <a:pt x="1284" y="1610"/>
                  </a:lnTo>
                  <a:lnTo>
                    <a:pt x="1250" y="1588"/>
                  </a:lnTo>
                  <a:lnTo>
                    <a:pt x="1214" y="1563"/>
                  </a:lnTo>
                  <a:lnTo>
                    <a:pt x="1175" y="1536"/>
                  </a:lnTo>
                  <a:lnTo>
                    <a:pt x="1135" y="1507"/>
                  </a:lnTo>
                  <a:lnTo>
                    <a:pt x="1093" y="1475"/>
                  </a:lnTo>
                  <a:lnTo>
                    <a:pt x="1051" y="1443"/>
                  </a:lnTo>
                  <a:lnTo>
                    <a:pt x="1008" y="1408"/>
                  </a:lnTo>
                  <a:lnTo>
                    <a:pt x="966" y="1372"/>
                  </a:lnTo>
                  <a:lnTo>
                    <a:pt x="925" y="1335"/>
                  </a:lnTo>
                  <a:lnTo>
                    <a:pt x="885" y="1296"/>
                  </a:lnTo>
                  <a:lnTo>
                    <a:pt x="848" y="1257"/>
                  </a:lnTo>
                  <a:lnTo>
                    <a:pt x="810" y="1215"/>
                  </a:lnTo>
                  <a:lnTo>
                    <a:pt x="774" y="1174"/>
                  </a:lnTo>
                  <a:lnTo>
                    <a:pt x="738" y="1130"/>
                  </a:lnTo>
                  <a:lnTo>
                    <a:pt x="706" y="1088"/>
                  </a:lnTo>
                  <a:lnTo>
                    <a:pt x="675" y="1046"/>
                  </a:lnTo>
                  <a:lnTo>
                    <a:pt x="646" y="1006"/>
                  </a:lnTo>
                  <a:lnTo>
                    <a:pt x="619" y="967"/>
                  </a:lnTo>
                  <a:lnTo>
                    <a:pt x="594" y="930"/>
                  </a:lnTo>
                  <a:lnTo>
                    <a:pt x="572" y="897"/>
                  </a:lnTo>
                  <a:lnTo>
                    <a:pt x="554" y="866"/>
                  </a:lnTo>
                  <a:lnTo>
                    <a:pt x="539" y="839"/>
                  </a:lnTo>
                  <a:lnTo>
                    <a:pt x="532" y="827"/>
                  </a:lnTo>
                  <a:lnTo>
                    <a:pt x="528" y="819"/>
                  </a:lnTo>
                  <a:lnTo>
                    <a:pt x="527" y="815"/>
                  </a:lnTo>
                  <a:lnTo>
                    <a:pt x="525" y="812"/>
                  </a:lnTo>
                  <a:lnTo>
                    <a:pt x="515" y="789"/>
                  </a:lnTo>
                  <a:lnTo>
                    <a:pt x="512" y="766"/>
                  </a:lnTo>
                  <a:lnTo>
                    <a:pt x="513" y="743"/>
                  </a:lnTo>
                  <a:lnTo>
                    <a:pt x="518" y="720"/>
                  </a:lnTo>
                  <a:lnTo>
                    <a:pt x="530" y="700"/>
                  </a:lnTo>
                  <a:lnTo>
                    <a:pt x="545" y="681"/>
                  </a:lnTo>
                  <a:lnTo>
                    <a:pt x="661" y="571"/>
                  </a:lnTo>
                  <a:lnTo>
                    <a:pt x="675" y="555"/>
                  </a:lnTo>
                  <a:lnTo>
                    <a:pt x="684" y="536"/>
                  </a:lnTo>
                  <a:lnTo>
                    <a:pt x="691" y="516"/>
                  </a:lnTo>
                  <a:lnTo>
                    <a:pt x="693" y="494"/>
                  </a:lnTo>
                  <a:lnTo>
                    <a:pt x="691" y="472"/>
                  </a:lnTo>
                  <a:lnTo>
                    <a:pt x="684" y="452"/>
                  </a:lnTo>
                  <a:lnTo>
                    <a:pt x="675" y="433"/>
                  </a:lnTo>
                  <a:lnTo>
                    <a:pt x="661" y="416"/>
                  </a:lnTo>
                  <a:lnTo>
                    <a:pt x="493" y="249"/>
                  </a:lnTo>
                  <a:lnTo>
                    <a:pt x="477" y="235"/>
                  </a:lnTo>
                  <a:lnTo>
                    <a:pt x="459" y="226"/>
                  </a:lnTo>
                  <a:lnTo>
                    <a:pt x="438" y="219"/>
                  </a:lnTo>
                  <a:lnTo>
                    <a:pt x="417" y="217"/>
                  </a:lnTo>
                  <a:close/>
                  <a:moveTo>
                    <a:pt x="417" y="0"/>
                  </a:moveTo>
                  <a:lnTo>
                    <a:pt x="460" y="4"/>
                  </a:lnTo>
                  <a:lnTo>
                    <a:pt x="501" y="11"/>
                  </a:lnTo>
                  <a:lnTo>
                    <a:pt x="541" y="25"/>
                  </a:lnTo>
                  <a:lnTo>
                    <a:pt x="579" y="44"/>
                  </a:lnTo>
                  <a:lnTo>
                    <a:pt x="614" y="68"/>
                  </a:lnTo>
                  <a:lnTo>
                    <a:pt x="647" y="96"/>
                  </a:lnTo>
                  <a:lnTo>
                    <a:pt x="813" y="263"/>
                  </a:lnTo>
                  <a:lnTo>
                    <a:pt x="842" y="296"/>
                  </a:lnTo>
                  <a:lnTo>
                    <a:pt x="866" y="332"/>
                  </a:lnTo>
                  <a:lnTo>
                    <a:pt x="884" y="370"/>
                  </a:lnTo>
                  <a:lnTo>
                    <a:pt x="897" y="410"/>
                  </a:lnTo>
                  <a:lnTo>
                    <a:pt x="906" y="451"/>
                  </a:lnTo>
                  <a:lnTo>
                    <a:pt x="909" y="494"/>
                  </a:lnTo>
                  <a:lnTo>
                    <a:pt x="906" y="537"/>
                  </a:lnTo>
                  <a:lnTo>
                    <a:pt x="897" y="578"/>
                  </a:lnTo>
                  <a:lnTo>
                    <a:pt x="884" y="618"/>
                  </a:lnTo>
                  <a:lnTo>
                    <a:pt x="866" y="656"/>
                  </a:lnTo>
                  <a:lnTo>
                    <a:pt x="842" y="692"/>
                  </a:lnTo>
                  <a:lnTo>
                    <a:pt x="813" y="724"/>
                  </a:lnTo>
                  <a:lnTo>
                    <a:pt x="802" y="735"/>
                  </a:lnTo>
                  <a:lnTo>
                    <a:pt x="800" y="737"/>
                  </a:lnTo>
                  <a:lnTo>
                    <a:pt x="755" y="781"/>
                  </a:lnTo>
                  <a:lnTo>
                    <a:pt x="776" y="814"/>
                  </a:lnTo>
                  <a:lnTo>
                    <a:pt x="801" y="851"/>
                  </a:lnTo>
                  <a:lnTo>
                    <a:pt x="828" y="891"/>
                  </a:lnTo>
                  <a:lnTo>
                    <a:pt x="858" y="932"/>
                  </a:lnTo>
                  <a:lnTo>
                    <a:pt x="891" y="976"/>
                  </a:lnTo>
                  <a:lnTo>
                    <a:pt x="926" y="1018"/>
                  </a:lnTo>
                  <a:lnTo>
                    <a:pt x="962" y="1061"/>
                  </a:lnTo>
                  <a:lnTo>
                    <a:pt x="1000" y="1103"/>
                  </a:lnTo>
                  <a:lnTo>
                    <a:pt x="1039" y="1143"/>
                  </a:lnTo>
                  <a:lnTo>
                    <a:pt x="1080" y="1183"/>
                  </a:lnTo>
                  <a:lnTo>
                    <a:pt x="1122" y="1221"/>
                  </a:lnTo>
                  <a:lnTo>
                    <a:pt x="1166" y="1258"/>
                  </a:lnTo>
                  <a:lnTo>
                    <a:pt x="1210" y="1294"/>
                  </a:lnTo>
                  <a:lnTo>
                    <a:pt x="1254" y="1326"/>
                  </a:lnTo>
                  <a:lnTo>
                    <a:pt x="1296" y="1358"/>
                  </a:lnTo>
                  <a:lnTo>
                    <a:pt x="1336" y="1386"/>
                  </a:lnTo>
                  <a:lnTo>
                    <a:pt x="1374" y="1411"/>
                  </a:lnTo>
                  <a:lnTo>
                    <a:pt x="1407" y="1431"/>
                  </a:lnTo>
                  <a:lnTo>
                    <a:pt x="1463" y="1375"/>
                  </a:lnTo>
                  <a:lnTo>
                    <a:pt x="1496" y="1347"/>
                  </a:lnTo>
                  <a:lnTo>
                    <a:pt x="1531" y="1323"/>
                  </a:lnTo>
                  <a:lnTo>
                    <a:pt x="1569" y="1304"/>
                  </a:lnTo>
                  <a:lnTo>
                    <a:pt x="1609" y="1290"/>
                  </a:lnTo>
                  <a:lnTo>
                    <a:pt x="1650" y="1283"/>
                  </a:lnTo>
                  <a:lnTo>
                    <a:pt x="1693" y="1280"/>
                  </a:lnTo>
                  <a:lnTo>
                    <a:pt x="1737" y="1283"/>
                  </a:lnTo>
                  <a:lnTo>
                    <a:pt x="1778" y="1290"/>
                  </a:lnTo>
                  <a:lnTo>
                    <a:pt x="1818" y="1304"/>
                  </a:lnTo>
                  <a:lnTo>
                    <a:pt x="1855" y="1323"/>
                  </a:lnTo>
                  <a:lnTo>
                    <a:pt x="1891" y="1347"/>
                  </a:lnTo>
                  <a:lnTo>
                    <a:pt x="1923" y="1375"/>
                  </a:lnTo>
                  <a:lnTo>
                    <a:pt x="2084" y="1536"/>
                  </a:lnTo>
                  <a:lnTo>
                    <a:pt x="2112" y="1569"/>
                  </a:lnTo>
                  <a:lnTo>
                    <a:pt x="2136" y="1604"/>
                  </a:lnTo>
                  <a:lnTo>
                    <a:pt x="2155" y="1642"/>
                  </a:lnTo>
                  <a:lnTo>
                    <a:pt x="2169" y="1682"/>
                  </a:lnTo>
                  <a:lnTo>
                    <a:pt x="2176" y="1724"/>
                  </a:lnTo>
                  <a:lnTo>
                    <a:pt x="2179" y="1768"/>
                  </a:lnTo>
                  <a:lnTo>
                    <a:pt x="2176" y="1811"/>
                  </a:lnTo>
                  <a:lnTo>
                    <a:pt x="2168" y="1853"/>
                  </a:lnTo>
                  <a:lnTo>
                    <a:pt x="2154" y="1893"/>
                  </a:lnTo>
                  <a:lnTo>
                    <a:pt x="2135" y="1931"/>
                  </a:lnTo>
                  <a:lnTo>
                    <a:pt x="2110" y="1967"/>
                  </a:lnTo>
                  <a:lnTo>
                    <a:pt x="2082" y="1998"/>
                  </a:lnTo>
                  <a:lnTo>
                    <a:pt x="2037" y="2044"/>
                  </a:lnTo>
                  <a:lnTo>
                    <a:pt x="2027" y="2051"/>
                  </a:lnTo>
                  <a:lnTo>
                    <a:pt x="1993" y="2077"/>
                  </a:lnTo>
                  <a:lnTo>
                    <a:pt x="1955" y="2101"/>
                  </a:lnTo>
                  <a:lnTo>
                    <a:pt x="1915" y="2121"/>
                  </a:lnTo>
                  <a:lnTo>
                    <a:pt x="1874" y="2139"/>
                  </a:lnTo>
                  <a:lnTo>
                    <a:pt x="1832" y="2154"/>
                  </a:lnTo>
                  <a:lnTo>
                    <a:pt x="1791" y="2167"/>
                  </a:lnTo>
                  <a:lnTo>
                    <a:pt x="1753" y="2176"/>
                  </a:lnTo>
                  <a:lnTo>
                    <a:pt x="1716" y="2181"/>
                  </a:lnTo>
                  <a:lnTo>
                    <a:pt x="1707" y="2182"/>
                  </a:lnTo>
                  <a:lnTo>
                    <a:pt x="1691" y="2183"/>
                  </a:lnTo>
                  <a:lnTo>
                    <a:pt x="1671" y="2183"/>
                  </a:lnTo>
                  <a:lnTo>
                    <a:pt x="1649" y="2183"/>
                  </a:lnTo>
                  <a:lnTo>
                    <a:pt x="1623" y="2181"/>
                  </a:lnTo>
                  <a:lnTo>
                    <a:pt x="1593" y="2179"/>
                  </a:lnTo>
                  <a:lnTo>
                    <a:pt x="1558" y="2175"/>
                  </a:lnTo>
                  <a:lnTo>
                    <a:pt x="1519" y="2168"/>
                  </a:lnTo>
                  <a:lnTo>
                    <a:pt x="1476" y="2160"/>
                  </a:lnTo>
                  <a:lnTo>
                    <a:pt x="1430" y="2149"/>
                  </a:lnTo>
                  <a:lnTo>
                    <a:pt x="1380" y="2134"/>
                  </a:lnTo>
                  <a:lnTo>
                    <a:pt x="1326" y="2117"/>
                  </a:lnTo>
                  <a:lnTo>
                    <a:pt x="1270" y="2097"/>
                  </a:lnTo>
                  <a:lnTo>
                    <a:pt x="1209" y="2072"/>
                  </a:lnTo>
                  <a:lnTo>
                    <a:pt x="1148" y="2043"/>
                  </a:lnTo>
                  <a:lnTo>
                    <a:pt x="1082" y="2009"/>
                  </a:lnTo>
                  <a:lnTo>
                    <a:pt x="1015" y="1970"/>
                  </a:lnTo>
                  <a:lnTo>
                    <a:pt x="945" y="1926"/>
                  </a:lnTo>
                  <a:lnTo>
                    <a:pt x="872" y="1876"/>
                  </a:lnTo>
                  <a:lnTo>
                    <a:pt x="799" y="1821"/>
                  </a:lnTo>
                  <a:lnTo>
                    <a:pt x="723" y="1759"/>
                  </a:lnTo>
                  <a:lnTo>
                    <a:pt x="647" y="1690"/>
                  </a:lnTo>
                  <a:lnTo>
                    <a:pt x="568" y="1614"/>
                  </a:lnTo>
                  <a:lnTo>
                    <a:pt x="492" y="1537"/>
                  </a:lnTo>
                  <a:lnTo>
                    <a:pt x="423" y="1461"/>
                  </a:lnTo>
                  <a:lnTo>
                    <a:pt x="358" y="1389"/>
                  </a:lnTo>
                  <a:lnTo>
                    <a:pt x="300" y="1316"/>
                  </a:lnTo>
                  <a:lnTo>
                    <a:pt x="247" y="1247"/>
                  </a:lnTo>
                  <a:lnTo>
                    <a:pt x="199" y="1178"/>
                  </a:lnTo>
                  <a:lnTo>
                    <a:pt x="157" y="1111"/>
                  </a:lnTo>
                  <a:lnTo>
                    <a:pt x="121" y="1045"/>
                  </a:lnTo>
                  <a:lnTo>
                    <a:pt x="88" y="979"/>
                  </a:lnTo>
                  <a:lnTo>
                    <a:pt x="61" y="914"/>
                  </a:lnTo>
                  <a:lnTo>
                    <a:pt x="40" y="849"/>
                  </a:lnTo>
                  <a:lnTo>
                    <a:pt x="22" y="785"/>
                  </a:lnTo>
                  <a:lnTo>
                    <a:pt x="10" y="721"/>
                  </a:lnTo>
                  <a:lnTo>
                    <a:pt x="2" y="656"/>
                  </a:lnTo>
                  <a:lnTo>
                    <a:pt x="0" y="592"/>
                  </a:lnTo>
                  <a:lnTo>
                    <a:pt x="1" y="527"/>
                  </a:lnTo>
                  <a:lnTo>
                    <a:pt x="6" y="461"/>
                  </a:lnTo>
                  <a:lnTo>
                    <a:pt x="15" y="411"/>
                  </a:lnTo>
                  <a:lnTo>
                    <a:pt x="27" y="360"/>
                  </a:lnTo>
                  <a:lnTo>
                    <a:pt x="45" y="308"/>
                  </a:lnTo>
                  <a:lnTo>
                    <a:pt x="45" y="306"/>
                  </a:lnTo>
                  <a:lnTo>
                    <a:pt x="62" y="266"/>
                  </a:lnTo>
                  <a:lnTo>
                    <a:pt x="84" y="226"/>
                  </a:lnTo>
                  <a:lnTo>
                    <a:pt x="106" y="188"/>
                  </a:lnTo>
                  <a:lnTo>
                    <a:pt x="132" y="152"/>
                  </a:lnTo>
                  <a:lnTo>
                    <a:pt x="140" y="143"/>
                  </a:lnTo>
                  <a:lnTo>
                    <a:pt x="184" y="98"/>
                  </a:lnTo>
                  <a:lnTo>
                    <a:pt x="217" y="69"/>
                  </a:lnTo>
                  <a:lnTo>
                    <a:pt x="252" y="45"/>
                  </a:lnTo>
                  <a:lnTo>
                    <a:pt x="291" y="25"/>
                  </a:lnTo>
                  <a:lnTo>
                    <a:pt x="331" y="12"/>
                  </a:lnTo>
                  <a:lnTo>
                    <a:pt x="373" y="4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176"/>
            <p:cNvSpPr>
              <a:spLocks noEditPoints="1"/>
            </p:cNvSpPr>
            <p:nvPr/>
          </p:nvSpPr>
          <p:spPr bwMode="auto">
            <a:xfrm>
              <a:off x="9120188" y="2682875"/>
              <a:ext cx="488950" cy="565150"/>
            </a:xfrm>
            <a:custGeom>
              <a:avLst/>
              <a:gdLst>
                <a:gd name="T0" fmla="*/ 413 w 3084"/>
                <a:gd name="T1" fmla="*/ 220 h 3559"/>
                <a:gd name="T2" fmla="*/ 342 w 3084"/>
                <a:gd name="T3" fmla="*/ 243 h 3559"/>
                <a:gd name="T4" fmla="*/ 285 w 3084"/>
                <a:gd name="T5" fmla="*/ 286 h 3559"/>
                <a:gd name="T6" fmla="*/ 242 w 3084"/>
                <a:gd name="T7" fmla="*/ 343 h 3559"/>
                <a:gd name="T8" fmla="*/ 219 w 3084"/>
                <a:gd name="T9" fmla="*/ 414 h 3559"/>
                <a:gd name="T10" fmla="*/ 216 w 3084"/>
                <a:gd name="T11" fmla="*/ 3108 h 3559"/>
                <a:gd name="T12" fmla="*/ 228 w 3084"/>
                <a:gd name="T13" fmla="*/ 3183 h 3559"/>
                <a:gd name="T14" fmla="*/ 261 w 3084"/>
                <a:gd name="T15" fmla="*/ 3247 h 3559"/>
                <a:gd name="T16" fmla="*/ 312 w 3084"/>
                <a:gd name="T17" fmla="*/ 3298 h 3559"/>
                <a:gd name="T18" fmla="*/ 376 w 3084"/>
                <a:gd name="T19" fmla="*/ 3331 h 3559"/>
                <a:gd name="T20" fmla="*/ 450 w 3084"/>
                <a:gd name="T21" fmla="*/ 3343 h 3559"/>
                <a:gd name="T22" fmla="*/ 2672 w 3084"/>
                <a:gd name="T23" fmla="*/ 3340 h 3559"/>
                <a:gd name="T24" fmla="*/ 2742 w 3084"/>
                <a:gd name="T25" fmla="*/ 3317 h 3559"/>
                <a:gd name="T26" fmla="*/ 2800 w 3084"/>
                <a:gd name="T27" fmla="*/ 3275 h 3559"/>
                <a:gd name="T28" fmla="*/ 2842 w 3084"/>
                <a:gd name="T29" fmla="*/ 3216 h 3559"/>
                <a:gd name="T30" fmla="*/ 2866 w 3084"/>
                <a:gd name="T31" fmla="*/ 3146 h 3559"/>
                <a:gd name="T32" fmla="*/ 2868 w 3084"/>
                <a:gd name="T33" fmla="*/ 452 h 3559"/>
                <a:gd name="T34" fmla="*/ 2856 w 3084"/>
                <a:gd name="T35" fmla="*/ 377 h 3559"/>
                <a:gd name="T36" fmla="*/ 2823 w 3084"/>
                <a:gd name="T37" fmla="*/ 313 h 3559"/>
                <a:gd name="T38" fmla="*/ 2772 w 3084"/>
                <a:gd name="T39" fmla="*/ 262 h 3559"/>
                <a:gd name="T40" fmla="*/ 2708 w 3084"/>
                <a:gd name="T41" fmla="*/ 229 h 3559"/>
                <a:gd name="T42" fmla="*/ 2634 w 3084"/>
                <a:gd name="T43" fmla="*/ 217 h 3559"/>
                <a:gd name="T44" fmla="*/ 450 w 3084"/>
                <a:gd name="T45" fmla="*/ 0 h 3559"/>
                <a:gd name="T46" fmla="*/ 2686 w 3084"/>
                <a:gd name="T47" fmla="*/ 3 h 3559"/>
                <a:gd name="T48" fmla="*/ 2786 w 3084"/>
                <a:gd name="T49" fmla="*/ 27 h 3559"/>
                <a:gd name="T50" fmla="*/ 2876 w 3084"/>
                <a:gd name="T51" fmla="*/ 71 h 3559"/>
                <a:gd name="T52" fmla="*/ 2952 w 3084"/>
                <a:gd name="T53" fmla="*/ 132 h 3559"/>
                <a:gd name="T54" fmla="*/ 3014 w 3084"/>
                <a:gd name="T55" fmla="*/ 210 h 3559"/>
                <a:gd name="T56" fmla="*/ 3058 w 3084"/>
                <a:gd name="T57" fmla="*/ 300 h 3559"/>
                <a:gd name="T58" fmla="*/ 3081 w 3084"/>
                <a:gd name="T59" fmla="*/ 398 h 3559"/>
                <a:gd name="T60" fmla="*/ 3084 w 3084"/>
                <a:gd name="T61" fmla="*/ 3108 h 3559"/>
                <a:gd name="T62" fmla="*/ 3072 w 3084"/>
                <a:gd name="T63" fmla="*/ 3212 h 3559"/>
                <a:gd name="T64" fmla="*/ 3039 w 3084"/>
                <a:gd name="T65" fmla="*/ 3306 h 3559"/>
                <a:gd name="T66" fmla="*/ 2986 w 3084"/>
                <a:gd name="T67" fmla="*/ 3391 h 3559"/>
                <a:gd name="T68" fmla="*/ 2915 w 3084"/>
                <a:gd name="T69" fmla="*/ 3460 h 3559"/>
                <a:gd name="T70" fmla="*/ 2832 w 3084"/>
                <a:gd name="T71" fmla="*/ 3514 h 3559"/>
                <a:gd name="T72" fmla="*/ 2737 w 3084"/>
                <a:gd name="T73" fmla="*/ 3548 h 3559"/>
                <a:gd name="T74" fmla="*/ 2634 w 3084"/>
                <a:gd name="T75" fmla="*/ 3559 h 3559"/>
                <a:gd name="T76" fmla="*/ 397 w 3084"/>
                <a:gd name="T77" fmla="*/ 3556 h 3559"/>
                <a:gd name="T78" fmla="*/ 298 w 3084"/>
                <a:gd name="T79" fmla="*/ 3533 h 3559"/>
                <a:gd name="T80" fmla="*/ 209 w 3084"/>
                <a:gd name="T81" fmla="*/ 3489 h 3559"/>
                <a:gd name="T82" fmla="*/ 132 w 3084"/>
                <a:gd name="T83" fmla="*/ 3427 h 3559"/>
                <a:gd name="T84" fmla="*/ 70 w 3084"/>
                <a:gd name="T85" fmla="*/ 3349 h 3559"/>
                <a:gd name="T86" fmla="*/ 27 w 3084"/>
                <a:gd name="T87" fmla="*/ 3261 h 3559"/>
                <a:gd name="T88" fmla="*/ 3 w 3084"/>
                <a:gd name="T89" fmla="*/ 3161 h 3559"/>
                <a:gd name="T90" fmla="*/ 0 w 3084"/>
                <a:gd name="T91" fmla="*/ 452 h 3559"/>
                <a:gd name="T92" fmla="*/ 12 w 3084"/>
                <a:gd name="T93" fmla="*/ 349 h 3559"/>
                <a:gd name="T94" fmla="*/ 46 w 3084"/>
                <a:gd name="T95" fmla="*/ 253 h 3559"/>
                <a:gd name="T96" fmla="*/ 99 w 3084"/>
                <a:gd name="T97" fmla="*/ 169 h 3559"/>
                <a:gd name="T98" fmla="*/ 168 w 3084"/>
                <a:gd name="T99" fmla="*/ 100 h 3559"/>
                <a:gd name="T100" fmla="*/ 253 w 3084"/>
                <a:gd name="T101" fmla="*/ 47 h 3559"/>
                <a:gd name="T102" fmla="*/ 347 w 3084"/>
                <a:gd name="T103" fmla="*/ 12 h 3559"/>
                <a:gd name="T104" fmla="*/ 450 w 3084"/>
                <a:gd name="T105" fmla="*/ 0 h 3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4" h="3559">
                  <a:moveTo>
                    <a:pt x="450" y="217"/>
                  </a:moveTo>
                  <a:lnTo>
                    <a:pt x="413" y="220"/>
                  </a:lnTo>
                  <a:lnTo>
                    <a:pt x="376" y="229"/>
                  </a:lnTo>
                  <a:lnTo>
                    <a:pt x="342" y="243"/>
                  </a:lnTo>
                  <a:lnTo>
                    <a:pt x="312" y="262"/>
                  </a:lnTo>
                  <a:lnTo>
                    <a:pt x="285" y="286"/>
                  </a:lnTo>
                  <a:lnTo>
                    <a:pt x="261" y="313"/>
                  </a:lnTo>
                  <a:lnTo>
                    <a:pt x="242" y="343"/>
                  </a:lnTo>
                  <a:lnTo>
                    <a:pt x="228" y="377"/>
                  </a:lnTo>
                  <a:lnTo>
                    <a:pt x="219" y="414"/>
                  </a:lnTo>
                  <a:lnTo>
                    <a:pt x="216" y="452"/>
                  </a:lnTo>
                  <a:lnTo>
                    <a:pt x="216" y="3108"/>
                  </a:lnTo>
                  <a:lnTo>
                    <a:pt x="219" y="3146"/>
                  </a:lnTo>
                  <a:lnTo>
                    <a:pt x="228" y="3183"/>
                  </a:lnTo>
                  <a:lnTo>
                    <a:pt x="242" y="3216"/>
                  </a:lnTo>
                  <a:lnTo>
                    <a:pt x="261" y="3247"/>
                  </a:lnTo>
                  <a:lnTo>
                    <a:pt x="285" y="3275"/>
                  </a:lnTo>
                  <a:lnTo>
                    <a:pt x="312" y="3298"/>
                  </a:lnTo>
                  <a:lnTo>
                    <a:pt x="342" y="3317"/>
                  </a:lnTo>
                  <a:lnTo>
                    <a:pt x="376" y="3331"/>
                  </a:lnTo>
                  <a:lnTo>
                    <a:pt x="413" y="3340"/>
                  </a:lnTo>
                  <a:lnTo>
                    <a:pt x="450" y="3343"/>
                  </a:lnTo>
                  <a:lnTo>
                    <a:pt x="2634" y="3343"/>
                  </a:lnTo>
                  <a:lnTo>
                    <a:pt x="2672" y="3340"/>
                  </a:lnTo>
                  <a:lnTo>
                    <a:pt x="2708" y="3331"/>
                  </a:lnTo>
                  <a:lnTo>
                    <a:pt x="2742" y="3317"/>
                  </a:lnTo>
                  <a:lnTo>
                    <a:pt x="2772" y="3298"/>
                  </a:lnTo>
                  <a:lnTo>
                    <a:pt x="2800" y="3275"/>
                  </a:lnTo>
                  <a:lnTo>
                    <a:pt x="2823" y="3247"/>
                  </a:lnTo>
                  <a:lnTo>
                    <a:pt x="2842" y="3216"/>
                  </a:lnTo>
                  <a:lnTo>
                    <a:pt x="2856" y="3183"/>
                  </a:lnTo>
                  <a:lnTo>
                    <a:pt x="2866" y="3146"/>
                  </a:lnTo>
                  <a:lnTo>
                    <a:pt x="2868" y="3108"/>
                  </a:lnTo>
                  <a:lnTo>
                    <a:pt x="2868" y="452"/>
                  </a:lnTo>
                  <a:lnTo>
                    <a:pt x="2866" y="414"/>
                  </a:lnTo>
                  <a:lnTo>
                    <a:pt x="2856" y="377"/>
                  </a:lnTo>
                  <a:lnTo>
                    <a:pt x="2842" y="343"/>
                  </a:lnTo>
                  <a:lnTo>
                    <a:pt x="2823" y="313"/>
                  </a:lnTo>
                  <a:lnTo>
                    <a:pt x="2800" y="286"/>
                  </a:lnTo>
                  <a:lnTo>
                    <a:pt x="2772" y="262"/>
                  </a:lnTo>
                  <a:lnTo>
                    <a:pt x="2742" y="243"/>
                  </a:lnTo>
                  <a:lnTo>
                    <a:pt x="2708" y="229"/>
                  </a:lnTo>
                  <a:lnTo>
                    <a:pt x="2672" y="220"/>
                  </a:lnTo>
                  <a:lnTo>
                    <a:pt x="2634" y="217"/>
                  </a:lnTo>
                  <a:lnTo>
                    <a:pt x="450" y="217"/>
                  </a:lnTo>
                  <a:close/>
                  <a:moveTo>
                    <a:pt x="450" y="0"/>
                  </a:moveTo>
                  <a:lnTo>
                    <a:pt x="2634" y="0"/>
                  </a:lnTo>
                  <a:lnTo>
                    <a:pt x="2686" y="3"/>
                  </a:lnTo>
                  <a:lnTo>
                    <a:pt x="2737" y="12"/>
                  </a:lnTo>
                  <a:lnTo>
                    <a:pt x="2786" y="27"/>
                  </a:lnTo>
                  <a:lnTo>
                    <a:pt x="2832" y="47"/>
                  </a:lnTo>
                  <a:lnTo>
                    <a:pt x="2876" y="71"/>
                  </a:lnTo>
                  <a:lnTo>
                    <a:pt x="2915" y="100"/>
                  </a:lnTo>
                  <a:lnTo>
                    <a:pt x="2952" y="132"/>
                  </a:lnTo>
                  <a:lnTo>
                    <a:pt x="2985" y="169"/>
                  </a:lnTo>
                  <a:lnTo>
                    <a:pt x="3014" y="210"/>
                  </a:lnTo>
                  <a:lnTo>
                    <a:pt x="3039" y="253"/>
                  </a:lnTo>
                  <a:lnTo>
                    <a:pt x="3058" y="300"/>
                  </a:lnTo>
                  <a:lnTo>
                    <a:pt x="3072" y="349"/>
                  </a:lnTo>
                  <a:lnTo>
                    <a:pt x="3081" y="398"/>
                  </a:lnTo>
                  <a:lnTo>
                    <a:pt x="3084" y="452"/>
                  </a:lnTo>
                  <a:lnTo>
                    <a:pt x="3084" y="3108"/>
                  </a:lnTo>
                  <a:lnTo>
                    <a:pt x="3081" y="3161"/>
                  </a:lnTo>
                  <a:lnTo>
                    <a:pt x="3072" y="3212"/>
                  </a:lnTo>
                  <a:lnTo>
                    <a:pt x="3058" y="3261"/>
                  </a:lnTo>
                  <a:lnTo>
                    <a:pt x="3039" y="3306"/>
                  </a:lnTo>
                  <a:lnTo>
                    <a:pt x="3014" y="3349"/>
                  </a:lnTo>
                  <a:lnTo>
                    <a:pt x="2986" y="3391"/>
                  </a:lnTo>
                  <a:lnTo>
                    <a:pt x="2952" y="3427"/>
                  </a:lnTo>
                  <a:lnTo>
                    <a:pt x="2915" y="3460"/>
                  </a:lnTo>
                  <a:lnTo>
                    <a:pt x="2876" y="3489"/>
                  </a:lnTo>
                  <a:lnTo>
                    <a:pt x="2832" y="3514"/>
                  </a:lnTo>
                  <a:lnTo>
                    <a:pt x="2786" y="3533"/>
                  </a:lnTo>
                  <a:lnTo>
                    <a:pt x="2737" y="3548"/>
                  </a:lnTo>
                  <a:lnTo>
                    <a:pt x="2686" y="3556"/>
                  </a:lnTo>
                  <a:lnTo>
                    <a:pt x="2634" y="3559"/>
                  </a:lnTo>
                  <a:lnTo>
                    <a:pt x="450" y="3559"/>
                  </a:lnTo>
                  <a:lnTo>
                    <a:pt x="397" y="3556"/>
                  </a:lnTo>
                  <a:lnTo>
                    <a:pt x="347" y="3548"/>
                  </a:lnTo>
                  <a:lnTo>
                    <a:pt x="298" y="3533"/>
                  </a:lnTo>
                  <a:lnTo>
                    <a:pt x="253" y="3514"/>
                  </a:lnTo>
                  <a:lnTo>
                    <a:pt x="209" y="3489"/>
                  </a:lnTo>
                  <a:lnTo>
                    <a:pt x="168" y="3460"/>
                  </a:lnTo>
                  <a:lnTo>
                    <a:pt x="132" y="3427"/>
                  </a:lnTo>
                  <a:lnTo>
                    <a:pt x="99" y="3391"/>
                  </a:lnTo>
                  <a:lnTo>
                    <a:pt x="70" y="3349"/>
                  </a:lnTo>
                  <a:lnTo>
                    <a:pt x="46" y="3306"/>
                  </a:lnTo>
                  <a:lnTo>
                    <a:pt x="27" y="3261"/>
                  </a:lnTo>
                  <a:lnTo>
                    <a:pt x="12" y="3212"/>
                  </a:lnTo>
                  <a:lnTo>
                    <a:pt x="3" y="3161"/>
                  </a:lnTo>
                  <a:lnTo>
                    <a:pt x="0" y="3108"/>
                  </a:lnTo>
                  <a:lnTo>
                    <a:pt x="0" y="452"/>
                  </a:lnTo>
                  <a:lnTo>
                    <a:pt x="3" y="398"/>
                  </a:lnTo>
                  <a:lnTo>
                    <a:pt x="12" y="349"/>
                  </a:lnTo>
                  <a:lnTo>
                    <a:pt x="27" y="300"/>
                  </a:lnTo>
                  <a:lnTo>
                    <a:pt x="46" y="253"/>
                  </a:lnTo>
                  <a:lnTo>
                    <a:pt x="70" y="210"/>
                  </a:lnTo>
                  <a:lnTo>
                    <a:pt x="99" y="169"/>
                  </a:lnTo>
                  <a:lnTo>
                    <a:pt x="132" y="132"/>
                  </a:lnTo>
                  <a:lnTo>
                    <a:pt x="168" y="100"/>
                  </a:lnTo>
                  <a:lnTo>
                    <a:pt x="209" y="71"/>
                  </a:lnTo>
                  <a:lnTo>
                    <a:pt x="253" y="47"/>
                  </a:lnTo>
                  <a:lnTo>
                    <a:pt x="298" y="27"/>
                  </a:lnTo>
                  <a:lnTo>
                    <a:pt x="347" y="12"/>
                  </a:lnTo>
                  <a:lnTo>
                    <a:pt x="397" y="3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178"/>
            <p:cNvSpPr>
              <a:spLocks noEditPoints="1"/>
            </p:cNvSpPr>
            <p:nvPr/>
          </p:nvSpPr>
          <p:spPr bwMode="auto">
            <a:xfrm>
              <a:off x="9574213" y="2725738"/>
              <a:ext cx="93663" cy="481013"/>
            </a:xfrm>
            <a:custGeom>
              <a:avLst/>
              <a:gdLst>
                <a:gd name="T0" fmla="*/ 217 w 592"/>
                <a:gd name="T1" fmla="*/ 2813 h 3029"/>
                <a:gd name="T2" fmla="*/ 273 w 592"/>
                <a:gd name="T3" fmla="*/ 2811 h 3029"/>
                <a:gd name="T4" fmla="*/ 319 w 592"/>
                <a:gd name="T5" fmla="*/ 2791 h 3029"/>
                <a:gd name="T6" fmla="*/ 355 w 592"/>
                <a:gd name="T7" fmla="*/ 2756 h 3029"/>
                <a:gd name="T8" fmla="*/ 374 w 592"/>
                <a:gd name="T9" fmla="*/ 2709 h 3029"/>
                <a:gd name="T10" fmla="*/ 377 w 592"/>
                <a:gd name="T11" fmla="*/ 348 h 3029"/>
                <a:gd name="T12" fmla="*/ 367 w 592"/>
                <a:gd name="T13" fmla="*/ 297 h 3029"/>
                <a:gd name="T14" fmla="*/ 339 w 592"/>
                <a:gd name="T15" fmla="*/ 255 h 3029"/>
                <a:gd name="T16" fmla="*/ 298 w 592"/>
                <a:gd name="T17" fmla="*/ 227 h 3029"/>
                <a:gd name="T18" fmla="*/ 247 w 592"/>
                <a:gd name="T19" fmla="*/ 217 h 3029"/>
                <a:gd name="T20" fmla="*/ 108 w 592"/>
                <a:gd name="T21" fmla="*/ 0 h 3029"/>
                <a:gd name="T22" fmla="*/ 293 w 592"/>
                <a:gd name="T23" fmla="*/ 4 h 3029"/>
                <a:gd name="T24" fmla="*/ 381 w 592"/>
                <a:gd name="T25" fmla="*/ 27 h 3029"/>
                <a:gd name="T26" fmla="*/ 458 w 592"/>
                <a:gd name="T27" fmla="*/ 73 h 3029"/>
                <a:gd name="T28" fmla="*/ 521 w 592"/>
                <a:gd name="T29" fmla="*/ 136 h 3029"/>
                <a:gd name="T30" fmla="*/ 565 w 592"/>
                <a:gd name="T31" fmla="*/ 212 h 3029"/>
                <a:gd name="T32" fmla="*/ 590 w 592"/>
                <a:gd name="T33" fmla="*/ 300 h 3029"/>
                <a:gd name="T34" fmla="*/ 592 w 592"/>
                <a:gd name="T35" fmla="*/ 2682 h 3029"/>
                <a:gd name="T36" fmla="*/ 581 w 592"/>
                <a:gd name="T37" fmla="*/ 2775 h 3029"/>
                <a:gd name="T38" fmla="*/ 546 w 592"/>
                <a:gd name="T39" fmla="*/ 2857 h 3029"/>
                <a:gd name="T40" fmla="*/ 491 w 592"/>
                <a:gd name="T41" fmla="*/ 2928 h 3029"/>
                <a:gd name="T42" fmla="*/ 421 w 592"/>
                <a:gd name="T43" fmla="*/ 2982 h 3029"/>
                <a:gd name="T44" fmla="*/ 339 w 592"/>
                <a:gd name="T45" fmla="*/ 3017 h 3029"/>
                <a:gd name="T46" fmla="*/ 247 w 592"/>
                <a:gd name="T47" fmla="*/ 3029 h 3029"/>
                <a:gd name="T48" fmla="*/ 84 w 592"/>
                <a:gd name="T49" fmla="*/ 3027 h 3029"/>
                <a:gd name="T50" fmla="*/ 42 w 592"/>
                <a:gd name="T51" fmla="*/ 3005 h 3029"/>
                <a:gd name="T52" fmla="*/ 11 w 592"/>
                <a:gd name="T53" fmla="*/ 2969 h 3029"/>
                <a:gd name="T54" fmla="*/ 0 w 592"/>
                <a:gd name="T55" fmla="*/ 2921 h 3029"/>
                <a:gd name="T56" fmla="*/ 4 w 592"/>
                <a:gd name="T57" fmla="*/ 84 h 3029"/>
                <a:gd name="T58" fmla="*/ 24 w 592"/>
                <a:gd name="T59" fmla="*/ 40 h 3029"/>
                <a:gd name="T60" fmla="*/ 61 w 592"/>
                <a:gd name="T61" fmla="*/ 11 h 3029"/>
                <a:gd name="T62" fmla="*/ 108 w 592"/>
                <a:gd name="T63" fmla="*/ 0 h 3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2" h="3029">
                  <a:moveTo>
                    <a:pt x="217" y="217"/>
                  </a:moveTo>
                  <a:lnTo>
                    <a:pt x="217" y="2813"/>
                  </a:lnTo>
                  <a:lnTo>
                    <a:pt x="247" y="2813"/>
                  </a:lnTo>
                  <a:lnTo>
                    <a:pt x="273" y="2811"/>
                  </a:lnTo>
                  <a:lnTo>
                    <a:pt x="298" y="2803"/>
                  </a:lnTo>
                  <a:lnTo>
                    <a:pt x="319" y="2791"/>
                  </a:lnTo>
                  <a:lnTo>
                    <a:pt x="339" y="2775"/>
                  </a:lnTo>
                  <a:lnTo>
                    <a:pt x="355" y="2756"/>
                  </a:lnTo>
                  <a:lnTo>
                    <a:pt x="367" y="2734"/>
                  </a:lnTo>
                  <a:lnTo>
                    <a:pt x="374" y="2709"/>
                  </a:lnTo>
                  <a:lnTo>
                    <a:pt x="377" y="2682"/>
                  </a:lnTo>
                  <a:lnTo>
                    <a:pt x="377" y="348"/>
                  </a:lnTo>
                  <a:lnTo>
                    <a:pt x="374" y="321"/>
                  </a:lnTo>
                  <a:lnTo>
                    <a:pt x="367" y="297"/>
                  </a:lnTo>
                  <a:lnTo>
                    <a:pt x="355" y="274"/>
                  </a:lnTo>
                  <a:lnTo>
                    <a:pt x="339" y="255"/>
                  </a:lnTo>
                  <a:lnTo>
                    <a:pt x="319" y="238"/>
                  </a:lnTo>
                  <a:lnTo>
                    <a:pt x="298" y="227"/>
                  </a:lnTo>
                  <a:lnTo>
                    <a:pt x="273" y="219"/>
                  </a:lnTo>
                  <a:lnTo>
                    <a:pt x="247" y="217"/>
                  </a:lnTo>
                  <a:lnTo>
                    <a:pt x="217" y="217"/>
                  </a:lnTo>
                  <a:close/>
                  <a:moveTo>
                    <a:pt x="108" y="0"/>
                  </a:moveTo>
                  <a:lnTo>
                    <a:pt x="247" y="0"/>
                  </a:lnTo>
                  <a:lnTo>
                    <a:pt x="293" y="4"/>
                  </a:lnTo>
                  <a:lnTo>
                    <a:pt x="339" y="12"/>
                  </a:lnTo>
                  <a:lnTo>
                    <a:pt x="381" y="27"/>
                  </a:lnTo>
                  <a:lnTo>
                    <a:pt x="421" y="48"/>
                  </a:lnTo>
                  <a:lnTo>
                    <a:pt x="458" y="73"/>
                  </a:lnTo>
                  <a:lnTo>
                    <a:pt x="491" y="102"/>
                  </a:lnTo>
                  <a:lnTo>
                    <a:pt x="521" y="136"/>
                  </a:lnTo>
                  <a:lnTo>
                    <a:pt x="546" y="172"/>
                  </a:lnTo>
                  <a:lnTo>
                    <a:pt x="565" y="212"/>
                  </a:lnTo>
                  <a:lnTo>
                    <a:pt x="581" y="256"/>
                  </a:lnTo>
                  <a:lnTo>
                    <a:pt x="590" y="300"/>
                  </a:lnTo>
                  <a:lnTo>
                    <a:pt x="592" y="348"/>
                  </a:lnTo>
                  <a:lnTo>
                    <a:pt x="592" y="2682"/>
                  </a:lnTo>
                  <a:lnTo>
                    <a:pt x="590" y="2730"/>
                  </a:lnTo>
                  <a:lnTo>
                    <a:pt x="581" y="2775"/>
                  </a:lnTo>
                  <a:lnTo>
                    <a:pt x="565" y="2817"/>
                  </a:lnTo>
                  <a:lnTo>
                    <a:pt x="546" y="2857"/>
                  </a:lnTo>
                  <a:lnTo>
                    <a:pt x="521" y="2894"/>
                  </a:lnTo>
                  <a:lnTo>
                    <a:pt x="491" y="2928"/>
                  </a:lnTo>
                  <a:lnTo>
                    <a:pt x="458" y="2957"/>
                  </a:lnTo>
                  <a:lnTo>
                    <a:pt x="421" y="2982"/>
                  </a:lnTo>
                  <a:lnTo>
                    <a:pt x="381" y="3002"/>
                  </a:lnTo>
                  <a:lnTo>
                    <a:pt x="339" y="3017"/>
                  </a:lnTo>
                  <a:lnTo>
                    <a:pt x="293" y="3026"/>
                  </a:lnTo>
                  <a:lnTo>
                    <a:pt x="247" y="3029"/>
                  </a:lnTo>
                  <a:lnTo>
                    <a:pt x="108" y="3029"/>
                  </a:lnTo>
                  <a:lnTo>
                    <a:pt x="84" y="3027"/>
                  </a:lnTo>
                  <a:lnTo>
                    <a:pt x="61" y="3018"/>
                  </a:lnTo>
                  <a:lnTo>
                    <a:pt x="42" y="3005"/>
                  </a:lnTo>
                  <a:lnTo>
                    <a:pt x="24" y="2989"/>
                  </a:lnTo>
                  <a:lnTo>
                    <a:pt x="11" y="2969"/>
                  </a:lnTo>
                  <a:lnTo>
                    <a:pt x="4" y="2946"/>
                  </a:lnTo>
                  <a:lnTo>
                    <a:pt x="0" y="2921"/>
                  </a:lnTo>
                  <a:lnTo>
                    <a:pt x="0" y="109"/>
                  </a:lnTo>
                  <a:lnTo>
                    <a:pt x="4" y="84"/>
                  </a:lnTo>
                  <a:lnTo>
                    <a:pt x="11" y="61"/>
                  </a:lnTo>
                  <a:lnTo>
                    <a:pt x="24" y="40"/>
                  </a:lnTo>
                  <a:lnTo>
                    <a:pt x="42" y="24"/>
                  </a:lnTo>
                  <a:lnTo>
                    <a:pt x="61" y="11"/>
                  </a:lnTo>
                  <a:lnTo>
                    <a:pt x="84" y="4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Rectangle 179"/>
            <p:cNvSpPr>
              <a:spLocks noChangeArrowheads="1"/>
            </p:cNvSpPr>
            <p:nvPr/>
          </p:nvSpPr>
          <p:spPr bwMode="auto">
            <a:xfrm>
              <a:off x="9591676" y="2871788"/>
              <a:ext cx="63500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180"/>
            <p:cNvSpPr>
              <a:spLocks noChangeArrowheads="1"/>
            </p:cNvSpPr>
            <p:nvPr/>
          </p:nvSpPr>
          <p:spPr bwMode="auto">
            <a:xfrm>
              <a:off x="9591676" y="3025775"/>
              <a:ext cx="63500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2" name="Group 271"/>
          <p:cNvGrpSpPr/>
          <p:nvPr/>
        </p:nvGrpSpPr>
        <p:grpSpPr>
          <a:xfrm>
            <a:off x="8147534" y="2684463"/>
            <a:ext cx="565150" cy="563563"/>
            <a:chOff x="8108950" y="2684463"/>
            <a:chExt cx="565150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3" name="Freeform 186"/>
            <p:cNvSpPr>
              <a:spLocks noEditPoints="1"/>
            </p:cNvSpPr>
            <p:nvPr/>
          </p:nvSpPr>
          <p:spPr bwMode="auto">
            <a:xfrm>
              <a:off x="8108950" y="2684463"/>
              <a:ext cx="565150" cy="563563"/>
            </a:xfrm>
            <a:custGeom>
              <a:avLst/>
              <a:gdLst>
                <a:gd name="T0" fmla="*/ 491 w 3558"/>
                <a:gd name="T1" fmla="*/ 293 h 3557"/>
                <a:gd name="T2" fmla="*/ 296 w 3558"/>
                <a:gd name="T3" fmla="*/ 563 h 3557"/>
                <a:gd name="T4" fmla="*/ 242 w 3558"/>
                <a:gd name="T5" fmla="*/ 826 h 3557"/>
                <a:gd name="T6" fmla="*/ 294 w 3558"/>
                <a:gd name="T7" fmla="*/ 1275 h 3557"/>
                <a:gd name="T8" fmla="*/ 518 w 3558"/>
                <a:gd name="T9" fmla="*/ 1742 h 3557"/>
                <a:gd name="T10" fmla="*/ 930 w 3558"/>
                <a:gd name="T11" fmla="*/ 2258 h 3557"/>
                <a:gd name="T12" fmla="*/ 1486 w 3558"/>
                <a:gd name="T13" fmla="*/ 2780 h 3557"/>
                <a:gd name="T14" fmla="*/ 1988 w 3558"/>
                <a:gd name="T15" fmla="*/ 3103 h 3557"/>
                <a:gd name="T16" fmla="*/ 2394 w 3558"/>
                <a:gd name="T17" fmla="*/ 3262 h 3557"/>
                <a:gd name="T18" fmla="*/ 2675 w 3558"/>
                <a:gd name="T19" fmla="*/ 3314 h 3557"/>
                <a:gd name="T20" fmla="*/ 2793 w 3558"/>
                <a:gd name="T21" fmla="*/ 3317 h 3557"/>
                <a:gd name="T22" fmla="*/ 2952 w 3558"/>
                <a:gd name="T23" fmla="*/ 3279 h 3557"/>
                <a:gd name="T24" fmla="*/ 3244 w 3558"/>
                <a:gd name="T25" fmla="*/ 3093 h 3557"/>
                <a:gd name="T26" fmla="*/ 3318 w 3558"/>
                <a:gd name="T27" fmla="*/ 2918 h 3557"/>
                <a:gd name="T28" fmla="*/ 3245 w 3558"/>
                <a:gd name="T29" fmla="*/ 2743 h 3557"/>
                <a:gd name="T30" fmla="*/ 2832 w 3558"/>
                <a:gd name="T31" fmla="*/ 2400 h 3557"/>
                <a:gd name="T32" fmla="*/ 2649 w 3558"/>
                <a:gd name="T33" fmla="*/ 2448 h 3557"/>
                <a:gd name="T34" fmla="*/ 2339 w 3558"/>
                <a:gd name="T35" fmla="*/ 2698 h 3557"/>
                <a:gd name="T36" fmla="*/ 2162 w 3558"/>
                <a:gd name="T37" fmla="*/ 2612 h 3557"/>
                <a:gd name="T38" fmla="*/ 1865 w 3558"/>
                <a:gd name="T39" fmla="*/ 2409 h 3557"/>
                <a:gd name="T40" fmla="*/ 1532 w 3558"/>
                <a:gd name="T41" fmla="*/ 2130 h 3557"/>
                <a:gd name="T42" fmla="*/ 1250 w 3558"/>
                <a:gd name="T43" fmla="*/ 1822 h 3557"/>
                <a:gd name="T44" fmla="*/ 1024 w 3558"/>
                <a:gd name="T45" fmla="*/ 1515 h 3557"/>
                <a:gd name="T46" fmla="*/ 893 w 3558"/>
                <a:gd name="T47" fmla="*/ 1304 h 3557"/>
                <a:gd name="T48" fmla="*/ 866 w 3558"/>
                <a:gd name="T49" fmla="*/ 1233 h 3557"/>
                <a:gd name="T50" fmla="*/ 1082 w 3558"/>
                <a:gd name="T51" fmla="*/ 962 h 3557"/>
                <a:gd name="T52" fmla="*/ 1170 w 3558"/>
                <a:gd name="T53" fmla="*/ 802 h 3557"/>
                <a:gd name="T54" fmla="*/ 1122 w 3558"/>
                <a:gd name="T55" fmla="*/ 619 h 3557"/>
                <a:gd name="T56" fmla="*/ 706 w 3558"/>
                <a:gd name="T57" fmla="*/ 248 h 3557"/>
                <a:gd name="T58" fmla="*/ 784 w 3558"/>
                <a:gd name="T59" fmla="*/ 22 h 3557"/>
                <a:gd name="T60" fmla="*/ 1269 w 3558"/>
                <a:gd name="T61" fmla="*/ 426 h 3557"/>
                <a:gd name="T62" fmla="*/ 1402 w 3558"/>
                <a:gd name="T63" fmla="*/ 675 h 3557"/>
                <a:gd name="T64" fmla="*/ 1375 w 3558"/>
                <a:gd name="T65" fmla="*/ 956 h 3557"/>
                <a:gd name="T66" fmla="*/ 1247 w 3558"/>
                <a:gd name="T67" fmla="*/ 1136 h 3557"/>
                <a:gd name="T68" fmla="*/ 1284 w 3558"/>
                <a:gd name="T69" fmla="*/ 1472 h 3557"/>
                <a:gd name="T70" fmla="*/ 1549 w 3558"/>
                <a:gd name="T71" fmla="*/ 1804 h 3557"/>
                <a:gd name="T72" fmla="*/ 1854 w 3558"/>
                <a:gd name="T73" fmla="*/ 2095 h 3557"/>
                <a:gd name="T74" fmla="*/ 2162 w 3558"/>
                <a:gd name="T75" fmla="*/ 2326 h 3557"/>
                <a:gd name="T76" fmla="*/ 2491 w 3558"/>
                <a:gd name="T77" fmla="*/ 2269 h 3557"/>
                <a:gd name="T78" fmla="*/ 2751 w 3558"/>
                <a:gd name="T79" fmla="*/ 2160 h 3557"/>
                <a:gd name="T80" fmla="*/ 3028 w 3558"/>
                <a:gd name="T81" fmla="*/ 2216 h 3557"/>
                <a:gd name="T82" fmla="*/ 3477 w 3558"/>
                <a:gd name="T83" fmla="*/ 2647 h 3557"/>
                <a:gd name="T84" fmla="*/ 3558 w 3558"/>
                <a:gd name="T85" fmla="*/ 2919 h 3557"/>
                <a:gd name="T86" fmla="*/ 3474 w 3558"/>
                <a:gd name="T87" fmla="*/ 3189 h 3557"/>
                <a:gd name="T88" fmla="*/ 3269 w 3558"/>
                <a:gd name="T89" fmla="*/ 3389 h 3557"/>
                <a:gd name="T90" fmla="*/ 2924 w 3558"/>
                <a:gd name="T91" fmla="*/ 3537 h 3557"/>
                <a:gd name="T92" fmla="*/ 2761 w 3558"/>
                <a:gd name="T93" fmla="*/ 3557 h 3557"/>
                <a:gd name="T94" fmla="*/ 2585 w 3558"/>
                <a:gd name="T95" fmla="*/ 3544 h 3557"/>
                <a:gd name="T96" fmla="*/ 2243 w 3558"/>
                <a:gd name="T97" fmla="*/ 3465 h 3557"/>
                <a:gd name="T98" fmla="*/ 1785 w 3558"/>
                <a:gd name="T99" fmla="*/ 3264 h 3557"/>
                <a:gd name="T100" fmla="*/ 1239 w 3558"/>
                <a:gd name="T101" fmla="*/ 2888 h 3557"/>
                <a:gd name="T102" fmla="*/ 667 w 3558"/>
                <a:gd name="T103" fmla="*/ 2325 h 3557"/>
                <a:gd name="T104" fmla="*/ 266 w 3558"/>
                <a:gd name="T105" fmla="*/ 1790 h 3557"/>
                <a:gd name="T106" fmla="*/ 50 w 3558"/>
                <a:gd name="T107" fmla="*/ 1295 h 3557"/>
                <a:gd name="T108" fmla="*/ 4 w 3558"/>
                <a:gd name="T109" fmla="*/ 806 h 3557"/>
                <a:gd name="T110" fmla="*/ 73 w 3558"/>
                <a:gd name="T111" fmla="*/ 477 h 3557"/>
                <a:gd name="T112" fmla="*/ 221 w 3558"/>
                <a:gd name="T113" fmla="*/ 222 h 3557"/>
                <a:gd name="T114" fmla="*/ 500 w 3558"/>
                <a:gd name="T115" fmla="*/ 22 h 3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58" h="3557">
                  <a:moveTo>
                    <a:pt x="642" y="241"/>
                  </a:moveTo>
                  <a:lnTo>
                    <a:pt x="609" y="243"/>
                  </a:lnTo>
                  <a:lnTo>
                    <a:pt x="578" y="249"/>
                  </a:lnTo>
                  <a:lnTo>
                    <a:pt x="547" y="259"/>
                  </a:lnTo>
                  <a:lnTo>
                    <a:pt x="518" y="274"/>
                  </a:lnTo>
                  <a:lnTo>
                    <a:pt x="491" y="293"/>
                  </a:lnTo>
                  <a:lnTo>
                    <a:pt x="466" y="314"/>
                  </a:lnTo>
                  <a:lnTo>
                    <a:pt x="396" y="386"/>
                  </a:lnTo>
                  <a:lnTo>
                    <a:pt x="367" y="427"/>
                  </a:lnTo>
                  <a:lnTo>
                    <a:pt x="341" y="470"/>
                  </a:lnTo>
                  <a:lnTo>
                    <a:pt x="317" y="516"/>
                  </a:lnTo>
                  <a:lnTo>
                    <a:pt x="296" y="563"/>
                  </a:lnTo>
                  <a:lnTo>
                    <a:pt x="279" y="612"/>
                  </a:lnTo>
                  <a:lnTo>
                    <a:pt x="266" y="658"/>
                  </a:lnTo>
                  <a:lnTo>
                    <a:pt x="256" y="705"/>
                  </a:lnTo>
                  <a:lnTo>
                    <a:pt x="250" y="749"/>
                  </a:lnTo>
                  <a:lnTo>
                    <a:pt x="250" y="750"/>
                  </a:lnTo>
                  <a:lnTo>
                    <a:pt x="242" y="826"/>
                  </a:lnTo>
                  <a:lnTo>
                    <a:pt x="240" y="901"/>
                  </a:lnTo>
                  <a:lnTo>
                    <a:pt x="241" y="975"/>
                  </a:lnTo>
                  <a:lnTo>
                    <a:pt x="248" y="1050"/>
                  </a:lnTo>
                  <a:lnTo>
                    <a:pt x="258" y="1125"/>
                  </a:lnTo>
                  <a:lnTo>
                    <a:pt x="275" y="1199"/>
                  </a:lnTo>
                  <a:lnTo>
                    <a:pt x="294" y="1275"/>
                  </a:lnTo>
                  <a:lnTo>
                    <a:pt x="319" y="1351"/>
                  </a:lnTo>
                  <a:lnTo>
                    <a:pt x="349" y="1427"/>
                  </a:lnTo>
                  <a:lnTo>
                    <a:pt x="384" y="1504"/>
                  </a:lnTo>
                  <a:lnTo>
                    <a:pt x="424" y="1583"/>
                  </a:lnTo>
                  <a:lnTo>
                    <a:pt x="468" y="1662"/>
                  </a:lnTo>
                  <a:lnTo>
                    <a:pt x="518" y="1742"/>
                  </a:lnTo>
                  <a:lnTo>
                    <a:pt x="573" y="1824"/>
                  </a:lnTo>
                  <a:lnTo>
                    <a:pt x="634" y="1907"/>
                  </a:lnTo>
                  <a:lnTo>
                    <a:pt x="700" y="1992"/>
                  </a:lnTo>
                  <a:lnTo>
                    <a:pt x="771" y="2079"/>
                  </a:lnTo>
                  <a:lnTo>
                    <a:pt x="848" y="2167"/>
                  </a:lnTo>
                  <a:lnTo>
                    <a:pt x="930" y="2258"/>
                  </a:lnTo>
                  <a:lnTo>
                    <a:pt x="1018" y="2351"/>
                  </a:lnTo>
                  <a:lnTo>
                    <a:pt x="1112" y="2447"/>
                  </a:lnTo>
                  <a:lnTo>
                    <a:pt x="1208" y="2540"/>
                  </a:lnTo>
                  <a:lnTo>
                    <a:pt x="1302" y="2627"/>
                  </a:lnTo>
                  <a:lnTo>
                    <a:pt x="1395" y="2707"/>
                  </a:lnTo>
                  <a:lnTo>
                    <a:pt x="1486" y="2780"/>
                  </a:lnTo>
                  <a:lnTo>
                    <a:pt x="1576" y="2848"/>
                  </a:lnTo>
                  <a:lnTo>
                    <a:pt x="1663" y="2909"/>
                  </a:lnTo>
                  <a:lnTo>
                    <a:pt x="1748" y="2965"/>
                  </a:lnTo>
                  <a:lnTo>
                    <a:pt x="1830" y="3016"/>
                  </a:lnTo>
                  <a:lnTo>
                    <a:pt x="1911" y="3062"/>
                  </a:lnTo>
                  <a:lnTo>
                    <a:pt x="1988" y="3103"/>
                  </a:lnTo>
                  <a:lnTo>
                    <a:pt x="2064" y="3139"/>
                  </a:lnTo>
                  <a:lnTo>
                    <a:pt x="2135" y="3171"/>
                  </a:lnTo>
                  <a:lnTo>
                    <a:pt x="2205" y="3199"/>
                  </a:lnTo>
                  <a:lnTo>
                    <a:pt x="2270" y="3223"/>
                  </a:lnTo>
                  <a:lnTo>
                    <a:pt x="2334" y="3244"/>
                  </a:lnTo>
                  <a:lnTo>
                    <a:pt x="2394" y="3262"/>
                  </a:lnTo>
                  <a:lnTo>
                    <a:pt x="2450" y="3276"/>
                  </a:lnTo>
                  <a:lnTo>
                    <a:pt x="2502" y="3288"/>
                  </a:lnTo>
                  <a:lnTo>
                    <a:pt x="2552" y="3298"/>
                  </a:lnTo>
                  <a:lnTo>
                    <a:pt x="2596" y="3305"/>
                  </a:lnTo>
                  <a:lnTo>
                    <a:pt x="2637" y="3311"/>
                  </a:lnTo>
                  <a:lnTo>
                    <a:pt x="2675" y="3314"/>
                  </a:lnTo>
                  <a:lnTo>
                    <a:pt x="2708" y="3316"/>
                  </a:lnTo>
                  <a:lnTo>
                    <a:pt x="2736" y="3317"/>
                  </a:lnTo>
                  <a:lnTo>
                    <a:pt x="2761" y="3318"/>
                  </a:lnTo>
                  <a:lnTo>
                    <a:pt x="2761" y="3318"/>
                  </a:lnTo>
                  <a:lnTo>
                    <a:pt x="2779" y="3317"/>
                  </a:lnTo>
                  <a:lnTo>
                    <a:pt x="2793" y="3317"/>
                  </a:lnTo>
                  <a:lnTo>
                    <a:pt x="2801" y="3316"/>
                  </a:lnTo>
                  <a:lnTo>
                    <a:pt x="2804" y="3316"/>
                  </a:lnTo>
                  <a:lnTo>
                    <a:pt x="2837" y="3311"/>
                  </a:lnTo>
                  <a:lnTo>
                    <a:pt x="2873" y="3303"/>
                  </a:lnTo>
                  <a:lnTo>
                    <a:pt x="2911" y="3292"/>
                  </a:lnTo>
                  <a:lnTo>
                    <a:pt x="2952" y="3279"/>
                  </a:lnTo>
                  <a:lnTo>
                    <a:pt x="2995" y="3263"/>
                  </a:lnTo>
                  <a:lnTo>
                    <a:pt x="3042" y="3244"/>
                  </a:lnTo>
                  <a:lnTo>
                    <a:pt x="3087" y="3220"/>
                  </a:lnTo>
                  <a:lnTo>
                    <a:pt x="3132" y="3193"/>
                  </a:lnTo>
                  <a:lnTo>
                    <a:pt x="3173" y="3164"/>
                  </a:lnTo>
                  <a:lnTo>
                    <a:pt x="3244" y="3093"/>
                  </a:lnTo>
                  <a:lnTo>
                    <a:pt x="3266" y="3068"/>
                  </a:lnTo>
                  <a:lnTo>
                    <a:pt x="3284" y="3041"/>
                  </a:lnTo>
                  <a:lnTo>
                    <a:pt x="3299" y="3013"/>
                  </a:lnTo>
                  <a:lnTo>
                    <a:pt x="3309" y="2983"/>
                  </a:lnTo>
                  <a:lnTo>
                    <a:pt x="3315" y="2950"/>
                  </a:lnTo>
                  <a:lnTo>
                    <a:pt x="3318" y="2918"/>
                  </a:lnTo>
                  <a:lnTo>
                    <a:pt x="3315" y="2885"/>
                  </a:lnTo>
                  <a:lnTo>
                    <a:pt x="3310" y="2853"/>
                  </a:lnTo>
                  <a:lnTo>
                    <a:pt x="3299" y="2823"/>
                  </a:lnTo>
                  <a:lnTo>
                    <a:pt x="3285" y="2793"/>
                  </a:lnTo>
                  <a:lnTo>
                    <a:pt x="3267" y="2766"/>
                  </a:lnTo>
                  <a:lnTo>
                    <a:pt x="3245" y="2743"/>
                  </a:lnTo>
                  <a:lnTo>
                    <a:pt x="2974" y="2470"/>
                  </a:lnTo>
                  <a:lnTo>
                    <a:pt x="2949" y="2448"/>
                  </a:lnTo>
                  <a:lnTo>
                    <a:pt x="2923" y="2431"/>
                  </a:lnTo>
                  <a:lnTo>
                    <a:pt x="2894" y="2417"/>
                  </a:lnTo>
                  <a:lnTo>
                    <a:pt x="2863" y="2406"/>
                  </a:lnTo>
                  <a:lnTo>
                    <a:pt x="2832" y="2400"/>
                  </a:lnTo>
                  <a:lnTo>
                    <a:pt x="2799" y="2397"/>
                  </a:lnTo>
                  <a:lnTo>
                    <a:pt x="2767" y="2400"/>
                  </a:lnTo>
                  <a:lnTo>
                    <a:pt x="2735" y="2406"/>
                  </a:lnTo>
                  <a:lnTo>
                    <a:pt x="2704" y="2417"/>
                  </a:lnTo>
                  <a:lnTo>
                    <a:pt x="2676" y="2431"/>
                  </a:lnTo>
                  <a:lnTo>
                    <a:pt x="2649" y="2448"/>
                  </a:lnTo>
                  <a:lnTo>
                    <a:pt x="2624" y="2470"/>
                  </a:lnTo>
                  <a:lnTo>
                    <a:pt x="2432" y="2664"/>
                  </a:lnTo>
                  <a:lnTo>
                    <a:pt x="2411" y="2680"/>
                  </a:lnTo>
                  <a:lnTo>
                    <a:pt x="2388" y="2691"/>
                  </a:lnTo>
                  <a:lnTo>
                    <a:pt x="2365" y="2697"/>
                  </a:lnTo>
                  <a:lnTo>
                    <a:pt x="2339" y="2698"/>
                  </a:lnTo>
                  <a:lnTo>
                    <a:pt x="2314" y="2694"/>
                  </a:lnTo>
                  <a:lnTo>
                    <a:pt x="2290" y="2683"/>
                  </a:lnTo>
                  <a:lnTo>
                    <a:pt x="2270" y="2673"/>
                  </a:lnTo>
                  <a:lnTo>
                    <a:pt x="2236" y="2655"/>
                  </a:lnTo>
                  <a:lnTo>
                    <a:pt x="2201" y="2634"/>
                  </a:lnTo>
                  <a:lnTo>
                    <a:pt x="2162" y="2612"/>
                  </a:lnTo>
                  <a:lnTo>
                    <a:pt x="2119" y="2585"/>
                  </a:lnTo>
                  <a:lnTo>
                    <a:pt x="2074" y="2555"/>
                  </a:lnTo>
                  <a:lnTo>
                    <a:pt x="2024" y="2522"/>
                  </a:lnTo>
                  <a:lnTo>
                    <a:pt x="1973" y="2487"/>
                  </a:lnTo>
                  <a:lnTo>
                    <a:pt x="1920" y="2449"/>
                  </a:lnTo>
                  <a:lnTo>
                    <a:pt x="1865" y="2409"/>
                  </a:lnTo>
                  <a:lnTo>
                    <a:pt x="1810" y="2367"/>
                  </a:lnTo>
                  <a:lnTo>
                    <a:pt x="1753" y="2323"/>
                  </a:lnTo>
                  <a:lnTo>
                    <a:pt x="1697" y="2276"/>
                  </a:lnTo>
                  <a:lnTo>
                    <a:pt x="1641" y="2229"/>
                  </a:lnTo>
                  <a:lnTo>
                    <a:pt x="1586" y="2180"/>
                  </a:lnTo>
                  <a:lnTo>
                    <a:pt x="1532" y="2130"/>
                  </a:lnTo>
                  <a:lnTo>
                    <a:pt x="1480" y="2079"/>
                  </a:lnTo>
                  <a:lnTo>
                    <a:pt x="1432" y="2031"/>
                  </a:lnTo>
                  <a:lnTo>
                    <a:pt x="1385" y="1980"/>
                  </a:lnTo>
                  <a:lnTo>
                    <a:pt x="1339" y="1928"/>
                  </a:lnTo>
                  <a:lnTo>
                    <a:pt x="1294" y="1875"/>
                  </a:lnTo>
                  <a:lnTo>
                    <a:pt x="1250" y="1822"/>
                  </a:lnTo>
                  <a:lnTo>
                    <a:pt x="1207" y="1769"/>
                  </a:lnTo>
                  <a:lnTo>
                    <a:pt x="1167" y="1716"/>
                  </a:lnTo>
                  <a:lnTo>
                    <a:pt x="1128" y="1664"/>
                  </a:lnTo>
                  <a:lnTo>
                    <a:pt x="1091" y="1613"/>
                  </a:lnTo>
                  <a:lnTo>
                    <a:pt x="1057" y="1563"/>
                  </a:lnTo>
                  <a:lnTo>
                    <a:pt x="1024" y="1515"/>
                  </a:lnTo>
                  <a:lnTo>
                    <a:pt x="994" y="1471"/>
                  </a:lnTo>
                  <a:lnTo>
                    <a:pt x="967" y="1428"/>
                  </a:lnTo>
                  <a:lnTo>
                    <a:pt x="942" y="1389"/>
                  </a:lnTo>
                  <a:lnTo>
                    <a:pt x="922" y="1353"/>
                  </a:lnTo>
                  <a:lnTo>
                    <a:pt x="903" y="1322"/>
                  </a:lnTo>
                  <a:lnTo>
                    <a:pt x="893" y="1304"/>
                  </a:lnTo>
                  <a:lnTo>
                    <a:pt x="887" y="1290"/>
                  </a:lnTo>
                  <a:lnTo>
                    <a:pt x="885" y="1286"/>
                  </a:lnTo>
                  <a:lnTo>
                    <a:pt x="883" y="1282"/>
                  </a:lnTo>
                  <a:lnTo>
                    <a:pt x="879" y="1276"/>
                  </a:lnTo>
                  <a:lnTo>
                    <a:pt x="871" y="1255"/>
                  </a:lnTo>
                  <a:lnTo>
                    <a:pt x="866" y="1233"/>
                  </a:lnTo>
                  <a:lnTo>
                    <a:pt x="865" y="1210"/>
                  </a:lnTo>
                  <a:lnTo>
                    <a:pt x="869" y="1189"/>
                  </a:lnTo>
                  <a:lnTo>
                    <a:pt x="876" y="1168"/>
                  </a:lnTo>
                  <a:lnTo>
                    <a:pt x="888" y="1149"/>
                  </a:lnTo>
                  <a:lnTo>
                    <a:pt x="903" y="1131"/>
                  </a:lnTo>
                  <a:lnTo>
                    <a:pt x="1082" y="962"/>
                  </a:lnTo>
                  <a:lnTo>
                    <a:pt x="1100" y="945"/>
                  </a:lnTo>
                  <a:lnTo>
                    <a:pt x="1121" y="920"/>
                  </a:lnTo>
                  <a:lnTo>
                    <a:pt x="1139" y="893"/>
                  </a:lnTo>
                  <a:lnTo>
                    <a:pt x="1153" y="865"/>
                  </a:lnTo>
                  <a:lnTo>
                    <a:pt x="1164" y="835"/>
                  </a:lnTo>
                  <a:lnTo>
                    <a:pt x="1170" y="802"/>
                  </a:lnTo>
                  <a:lnTo>
                    <a:pt x="1171" y="770"/>
                  </a:lnTo>
                  <a:lnTo>
                    <a:pt x="1170" y="737"/>
                  </a:lnTo>
                  <a:lnTo>
                    <a:pt x="1164" y="706"/>
                  </a:lnTo>
                  <a:lnTo>
                    <a:pt x="1153" y="676"/>
                  </a:lnTo>
                  <a:lnTo>
                    <a:pt x="1139" y="646"/>
                  </a:lnTo>
                  <a:lnTo>
                    <a:pt x="1122" y="619"/>
                  </a:lnTo>
                  <a:lnTo>
                    <a:pt x="1100" y="596"/>
                  </a:lnTo>
                  <a:lnTo>
                    <a:pt x="817" y="313"/>
                  </a:lnTo>
                  <a:lnTo>
                    <a:pt x="793" y="292"/>
                  </a:lnTo>
                  <a:lnTo>
                    <a:pt x="766" y="273"/>
                  </a:lnTo>
                  <a:lnTo>
                    <a:pt x="737" y="259"/>
                  </a:lnTo>
                  <a:lnTo>
                    <a:pt x="706" y="248"/>
                  </a:lnTo>
                  <a:lnTo>
                    <a:pt x="675" y="243"/>
                  </a:lnTo>
                  <a:lnTo>
                    <a:pt x="642" y="241"/>
                  </a:lnTo>
                  <a:close/>
                  <a:moveTo>
                    <a:pt x="642" y="0"/>
                  </a:moveTo>
                  <a:lnTo>
                    <a:pt x="691" y="3"/>
                  </a:lnTo>
                  <a:lnTo>
                    <a:pt x="738" y="10"/>
                  </a:lnTo>
                  <a:lnTo>
                    <a:pt x="784" y="22"/>
                  </a:lnTo>
                  <a:lnTo>
                    <a:pt x="829" y="37"/>
                  </a:lnTo>
                  <a:lnTo>
                    <a:pt x="872" y="58"/>
                  </a:lnTo>
                  <a:lnTo>
                    <a:pt x="912" y="83"/>
                  </a:lnTo>
                  <a:lnTo>
                    <a:pt x="951" y="111"/>
                  </a:lnTo>
                  <a:lnTo>
                    <a:pt x="986" y="143"/>
                  </a:lnTo>
                  <a:lnTo>
                    <a:pt x="1269" y="426"/>
                  </a:lnTo>
                  <a:lnTo>
                    <a:pt x="1301" y="461"/>
                  </a:lnTo>
                  <a:lnTo>
                    <a:pt x="1330" y="500"/>
                  </a:lnTo>
                  <a:lnTo>
                    <a:pt x="1354" y="540"/>
                  </a:lnTo>
                  <a:lnTo>
                    <a:pt x="1375" y="584"/>
                  </a:lnTo>
                  <a:lnTo>
                    <a:pt x="1391" y="628"/>
                  </a:lnTo>
                  <a:lnTo>
                    <a:pt x="1402" y="675"/>
                  </a:lnTo>
                  <a:lnTo>
                    <a:pt x="1409" y="722"/>
                  </a:lnTo>
                  <a:lnTo>
                    <a:pt x="1412" y="770"/>
                  </a:lnTo>
                  <a:lnTo>
                    <a:pt x="1409" y="819"/>
                  </a:lnTo>
                  <a:lnTo>
                    <a:pt x="1402" y="866"/>
                  </a:lnTo>
                  <a:lnTo>
                    <a:pt x="1391" y="912"/>
                  </a:lnTo>
                  <a:lnTo>
                    <a:pt x="1375" y="956"/>
                  </a:lnTo>
                  <a:lnTo>
                    <a:pt x="1354" y="999"/>
                  </a:lnTo>
                  <a:lnTo>
                    <a:pt x="1330" y="1040"/>
                  </a:lnTo>
                  <a:lnTo>
                    <a:pt x="1301" y="1078"/>
                  </a:lnTo>
                  <a:lnTo>
                    <a:pt x="1269" y="1114"/>
                  </a:lnTo>
                  <a:lnTo>
                    <a:pt x="1250" y="1133"/>
                  </a:lnTo>
                  <a:lnTo>
                    <a:pt x="1247" y="1136"/>
                  </a:lnTo>
                  <a:lnTo>
                    <a:pt x="1134" y="1243"/>
                  </a:lnTo>
                  <a:lnTo>
                    <a:pt x="1157" y="1282"/>
                  </a:lnTo>
                  <a:lnTo>
                    <a:pt x="1184" y="1324"/>
                  </a:lnTo>
                  <a:lnTo>
                    <a:pt x="1215" y="1370"/>
                  </a:lnTo>
                  <a:lnTo>
                    <a:pt x="1248" y="1420"/>
                  </a:lnTo>
                  <a:lnTo>
                    <a:pt x="1284" y="1472"/>
                  </a:lnTo>
                  <a:lnTo>
                    <a:pt x="1323" y="1525"/>
                  </a:lnTo>
                  <a:lnTo>
                    <a:pt x="1365" y="1580"/>
                  </a:lnTo>
                  <a:lnTo>
                    <a:pt x="1408" y="1637"/>
                  </a:lnTo>
                  <a:lnTo>
                    <a:pt x="1454" y="1693"/>
                  </a:lnTo>
                  <a:lnTo>
                    <a:pt x="1500" y="1749"/>
                  </a:lnTo>
                  <a:lnTo>
                    <a:pt x="1549" y="1804"/>
                  </a:lnTo>
                  <a:lnTo>
                    <a:pt x="1599" y="1858"/>
                  </a:lnTo>
                  <a:lnTo>
                    <a:pt x="1648" y="1910"/>
                  </a:lnTo>
                  <a:lnTo>
                    <a:pt x="1698" y="1958"/>
                  </a:lnTo>
                  <a:lnTo>
                    <a:pt x="1749" y="2005"/>
                  </a:lnTo>
                  <a:lnTo>
                    <a:pt x="1801" y="2050"/>
                  </a:lnTo>
                  <a:lnTo>
                    <a:pt x="1854" y="2095"/>
                  </a:lnTo>
                  <a:lnTo>
                    <a:pt x="1907" y="2139"/>
                  </a:lnTo>
                  <a:lnTo>
                    <a:pt x="1960" y="2180"/>
                  </a:lnTo>
                  <a:lnTo>
                    <a:pt x="2013" y="2220"/>
                  </a:lnTo>
                  <a:lnTo>
                    <a:pt x="2064" y="2258"/>
                  </a:lnTo>
                  <a:lnTo>
                    <a:pt x="2115" y="2293"/>
                  </a:lnTo>
                  <a:lnTo>
                    <a:pt x="2162" y="2326"/>
                  </a:lnTo>
                  <a:lnTo>
                    <a:pt x="2208" y="2357"/>
                  </a:lnTo>
                  <a:lnTo>
                    <a:pt x="2251" y="2384"/>
                  </a:lnTo>
                  <a:lnTo>
                    <a:pt x="2290" y="2409"/>
                  </a:lnTo>
                  <a:lnTo>
                    <a:pt x="2326" y="2430"/>
                  </a:lnTo>
                  <a:lnTo>
                    <a:pt x="2455" y="2301"/>
                  </a:lnTo>
                  <a:lnTo>
                    <a:pt x="2491" y="2269"/>
                  </a:lnTo>
                  <a:lnTo>
                    <a:pt x="2529" y="2239"/>
                  </a:lnTo>
                  <a:lnTo>
                    <a:pt x="2570" y="2216"/>
                  </a:lnTo>
                  <a:lnTo>
                    <a:pt x="2612" y="2195"/>
                  </a:lnTo>
                  <a:lnTo>
                    <a:pt x="2658" y="2179"/>
                  </a:lnTo>
                  <a:lnTo>
                    <a:pt x="2703" y="2168"/>
                  </a:lnTo>
                  <a:lnTo>
                    <a:pt x="2751" y="2160"/>
                  </a:lnTo>
                  <a:lnTo>
                    <a:pt x="2799" y="2158"/>
                  </a:lnTo>
                  <a:lnTo>
                    <a:pt x="2847" y="2160"/>
                  </a:lnTo>
                  <a:lnTo>
                    <a:pt x="2895" y="2168"/>
                  </a:lnTo>
                  <a:lnTo>
                    <a:pt x="2941" y="2179"/>
                  </a:lnTo>
                  <a:lnTo>
                    <a:pt x="2986" y="2195"/>
                  </a:lnTo>
                  <a:lnTo>
                    <a:pt x="3028" y="2216"/>
                  </a:lnTo>
                  <a:lnTo>
                    <a:pt x="3069" y="2239"/>
                  </a:lnTo>
                  <a:lnTo>
                    <a:pt x="3108" y="2269"/>
                  </a:lnTo>
                  <a:lnTo>
                    <a:pt x="3143" y="2301"/>
                  </a:lnTo>
                  <a:lnTo>
                    <a:pt x="3415" y="2573"/>
                  </a:lnTo>
                  <a:lnTo>
                    <a:pt x="3447" y="2608"/>
                  </a:lnTo>
                  <a:lnTo>
                    <a:pt x="3477" y="2647"/>
                  </a:lnTo>
                  <a:lnTo>
                    <a:pt x="3500" y="2688"/>
                  </a:lnTo>
                  <a:lnTo>
                    <a:pt x="3521" y="2732"/>
                  </a:lnTo>
                  <a:lnTo>
                    <a:pt x="3537" y="2776"/>
                  </a:lnTo>
                  <a:lnTo>
                    <a:pt x="3548" y="2823"/>
                  </a:lnTo>
                  <a:lnTo>
                    <a:pt x="3556" y="2870"/>
                  </a:lnTo>
                  <a:lnTo>
                    <a:pt x="3558" y="2919"/>
                  </a:lnTo>
                  <a:lnTo>
                    <a:pt x="3555" y="2968"/>
                  </a:lnTo>
                  <a:lnTo>
                    <a:pt x="3548" y="3015"/>
                  </a:lnTo>
                  <a:lnTo>
                    <a:pt x="3536" y="3062"/>
                  </a:lnTo>
                  <a:lnTo>
                    <a:pt x="3520" y="3106"/>
                  </a:lnTo>
                  <a:lnTo>
                    <a:pt x="3499" y="3149"/>
                  </a:lnTo>
                  <a:lnTo>
                    <a:pt x="3474" y="3189"/>
                  </a:lnTo>
                  <a:lnTo>
                    <a:pt x="3445" y="3228"/>
                  </a:lnTo>
                  <a:lnTo>
                    <a:pt x="3412" y="3264"/>
                  </a:lnTo>
                  <a:lnTo>
                    <a:pt x="3336" y="3339"/>
                  </a:lnTo>
                  <a:lnTo>
                    <a:pt x="3331" y="3344"/>
                  </a:lnTo>
                  <a:lnTo>
                    <a:pt x="3325" y="3347"/>
                  </a:lnTo>
                  <a:lnTo>
                    <a:pt x="3269" y="3389"/>
                  </a:lnTo>
                  <a:lnTo>
                    <a:pt x="3209" y="3426"/>
                  </a:lnTo>
                  <a:lnTo>
                    <a:pt x="3147" y="3459"/>
                  </a:lnTo>
                  <a:lnTo>
                    <a:pt x="3082" y="3487"/>
                  </a:lnTo>
                  <a:lnTo>
                    <a:pt x="3027" y="3507"/>
                  </a:lnTo>
                  <a:lnTo>
                    <a:pt x="2975" y="3524"/>
                  </a:lnTo>
                  <a:lnTo>
                    <a:pt x="2924" y="3537"/>
                  </a:lnTo>
                  <a:lnTo>
                    <a:pt x="2876" y="3548"/>
                  </a:lnTo>
                  <a:lnTo>
                    <a:pt x="2831" y="3554"/>
                  </a:lnTo>
                  <a:lnTo>
                    <a:pt x="2822" y="3555"/>
                  </a:lnTo>
                  <a:lnTo>
                    <a:pt x="2808" y="3556"/>
                  </a:lnTo>
                  <a:lnTo>
                    <a:pt x="2786" y="3557"/>
                  </a:lnTo>
                  <a:lnTo>
                    <a:pt x="2761" y="3557"/>
                  </a:lnTo>
                  <a:lnTo>
                    <a:pt x="2761" y="3557"/>
                  </a:lnTo>
                  <a:lnTo>
                    <a:pt x="2735" y="3557"/>
                  </a:lnTo>
                  <a:lnTo>
                    <a:pt x="2703" y="3556"/>
                  </a:lnTo>
                  <a:lnTo>
                    <a:pt x="2669" y="3553"/>
                  </a:lnTo>
                  <a:lnTo>
                    <a:pt x="2629" y="3550"/>
                  </a:lnTo>
                  <a:lnTo>
                    <a:pt x="2585" y="3544"/>
                  </a:lnTo>
                  <a:lnTo>
                    <a:pt x="2538" y="3538"/>
                  </a:lnTo>
                  <a:lnTo>
                    <a:pt x="2486" y="3528"/>
                  </a:lnTo>
                  <a:lnTo>
                    <a:pt x="2431" y="3516"/>
                  </a:lnTo>
                  <a:lnTo>
                    <a:pt x="2371" y="3502"/>
                  </a:lnTo>
                  <a:lnTo>
                    <a:pt x="2309" y="3485"/>
                  </a:lnTo>
                  <a:lnTo>
                    <a:pt x="2243" y="3465"/>
                  </a:lnTo>
                  <a:lnTo>
                    <a:pt x="2174" y="3442"/>
                  </a:lnTo>
                  <a:lnTo>
                    <a:pt x="2102" y="3415"/>
                  </a:lnTo>
                  <a:lnTo>
                    <a:pt x="2026" y="3383"/>
                  </a:lnTo>
                  <a:lnTo>
                    <a:pt x="1948" y="3347"/>
                  </a:lnTo>
                  <a:lnTo>
                    <a:pt x="1868" y="3309"/>
                  </a:lnTo>
                  <a:lnTo>
                    <a:pt x="1785" y="3264"/>
                  </a:lnTo>
                  <a:lnTo>
                    <a:pt x="1698" y="3215"/>
                  </a:lnTo>
                  <a:lnTo>
                    <a:pt x="1611" y="3160"/>
                  </a:lnTo>
                  <a:lnTo>
                    <a:pt x="1521" y="3101"/>
                  </a:lnTo>
                  <a:lnTo>
                    <a:pt x="1428" y="3036"/>
                  </a:lnTo>
                  <a:lnTo>
                    <a:pt x="1335" y="2964"/>
                  </a:lnTo>
                  <a:lnTo>
                    <a:pt x="1239" y="2888"/>
                  </a:lnTo>
                  <a:lnTo>
                    <a:pt x="1141" y="2804"/>
                  </a:lnTo>
                  <a:lnTo>
                    <a:pt x="1043" y="2713"/>
                  </a:lnTo>
                  <a:lnTo>
                    <a:pt x="942" y="2616"/>
                  </a:lnTo>
                  <a:lnTo>
                    <a:pt x="845" y="2517"/>
                  </a:lnTo>
                  <a:lnTo>
                    <a:pt x="754" y="2420"/>
                  </a:lnTo>
                  <a:lnTo>
                    <a:pt x="667" y="2325"/>
                  </a:lnTo>
                  <a:lnTo>
                    <a:pt x="587" y="2232"/>
                  </a:lnTo>
                  <a:lnTo>
                    <a:pt x="512" y="2141"/>
                  </a:lnTo>
                  <a:lnTo>
                    <a:pt x="442" y="2051"/>
                  </a:lnTo>
                  <a:lnTo>
                    <a:pt x="379" y="1963"/>
                  </a:lnTo>
                  <a:lnTo>
                    <a:pt x="319" y="1877"/>
                  </a:lnTo>
                  <a:lnTo>
                    <a:pt x="266" y="1790"/>
                  </a:lnTo>
                  <a:lnTo>
                    <a:pt x="217" y="1706"/>
                  </a:lnTo>
                  <a:lnTo>
                    <a:pt x="174" y="1623"/>
                  </a:lnTo>
                  <a:lnTo>
                    <a:pt x="135" y="1539"/>
                  </a:lnTo>
                  <a:lnTo>
                    <a:pt x="102" y="1457"/>
                  </a:lnTo>
                  <a:lnTo>
                    <a:pt x="73" y="1376"/>
                  </a:lnTo>
                  <a:lnTo>
                    <a:pt x="50" y="1295"/>
                  </a:lnTo>
                  <a:lnTo>
                    <a:pt x="30" y="1212"/>
                  </a:lnTo>
                  <a:lnTo>
                    <a:pt x="16" y="1132"/>
                  </a:lnTo>
                  <a:lnTo>
                    <a:pt x="6" y="1051"/>
                  </a:lnTo>
                  <a:lnTo>
                    <a:pt x="1" y="969"/>
                  </a:lnTo>
                  <a:lnTo>
                    <a:pt x="0" y="888"/>
                  </a:lnTo>
                  <a:lnTo>
                    <a:pt x="4" y="806"/>
                  </a:lnTo>
                  <a:lnTo>
                    <a:pt x="12" y="722"/>
                  </a:lnTo>
                  <a:lnTo>
                    <a:pt x="20" y="663"/>
                  </a:lnTo>
                  <a:lnTo>
                    <a:pt x="33" y="602"/>
                  </a:lnTo>
                  <a:lnTo>
                    <a:pt x="51" y="540"/>
                  </a:lnTo>
                  <a:lnTo>
                    <a:pt x="72" y="478"/>
                  </a:lnTo>
                  <a:lnTo>
                    <a:pt x="73" y="477"/>
                  </a:lnTo>
                  <a:lnTo>
                    <a:pt x="102" y="412"/>
                  </a:lnTo>
                  <a:lnTo>
                    <a:pt x="134" y="349"/>
                  </a:lnTo>
                  <a:lnTo>
                    <a:pt x="171" y="289"/>
                  </a:lnTo>
                  <a:lnTo>
                    <a:pt x="211" y="233"/>
                  </a:lnTo>
                  <a:lnTo>
                    <a:pt x="215" y="228"/>
                  </a:lnTo>
                  <a:lnTo>
                    <a:pt x="221" y="222"/>
                  </a:lnTo>
                  <a:lnTo>
                    <a:pt x="295" y="147"/>
                  </a:lnTo>
                  <a:lnTo>
                    <a:pt x="332" y="113"/>
                  </a:lnTo>
                  <a:lnTo>
                    <a:pt x="370" y="84"/>
                  </a:lnTo>
                  <a:lnTo>
                    <a:pt x="411" y="59"/>
                  </a:lnTo>
                  <a:lnTo>
                    <a:pt x="454" y="38"/>
                  </a:lnTo>
                  <a:lnTo>
                    <a:pt x="500" y="22"/>
                  </a:lnTo>
                  <a:lnTo>
                    <a:pt x="546" y="10"/>
                  </a:lnTo>
                  <a:lnTo>
                    <a:pt x="594" y="3"/>
                  </a:lnTo>
                  <a:lnTo>
                    <a:pt x="6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187"/>
            <p:cNvSpPr>
              <a:spLocks noEditPoints="1"/>
            </p:cNvSpPr>
            <p:nvPr/>
          </p:nvSpPr>
          <p:spPr bwMode="auto">
            <a:xfrm>
              <a:off x="8385175" y="2693988"/>
              <a:ext cx="266700" cy="266700"/>
            </a:xfrm>
            <a:custGeom>
              <a:avLst/>
              <a:gdLst>
                <a:gd name="T0" fmla="*/ 760 w 1674"/>
                <a:gd name="T1" fmla="*/ 263 h 1676"/>
                <a:gd name="T2" fmla="*/ 702 w 1674"/>
                <a:gd name="T3" fmla="*/ 350 h 1676"/>
                <a:gd name="T4" fmla="*/ 686 w 1674"/>
                <a:gd name="T5" fmla="*/ 633 h 1676"/>
                <a:gd name="T6" fmla="*/ 606 w 1674"/>
                <a:gd name="T7" fmla="*/ 697 h 1676"/>
                <a:gd name="T8" fmla="*/ 323 w 1674"/>
                <a:gd name="T9" fmla="*/ 711 h 1676"/>
                <a:gd name="T10" fmla="*/ 249 w 1674"/>
                <a:gd name="T11" fmla="*/ 784 h 1676"/>
                <a:gd name="T12" fmla="*/ 249 w 1674"/>
                <a:gd name="T13" fmla="*/ 892 h 1676"/>
                <a:gd name="T14" fmla="*/ 323 w 1674"/>
                <a:gd name="T15" fmla="*/ 966 h 1676"/>
                <a:gd name="T16" fmla="*/ 606 w 1674"/>
                <a:gd name="T17" fmla="*/ 980 h 1676"/>
                <a:gd name="T18" fmla="*/ 686 w 1674"/>
                <a:gd name="T19" fmla="*/ 1044 h 1676"/>
                <a:gd name="T20" fmla="*/ 702 w 1674"/>
                <a:gd name="T21" fmla="*/ 1326 h 1676"/>
                <a:gd name="T22" fmla="*/ 760 w 1674"/>
                <a:gd name="T23" fmla="*/ 1413 h 1676"/>
                <a:gd name="T24" fmla="*/ 865 w 1674"/>
                <a:gd name="T25" fmla="*/ 1433 h 1676"/>
                <a:gd name="T26" fmla="*/ 951 w 1674"/>
                <a:gd name="T27" fmla="*/ 1376 h 1676"/>
                <a:gd name="T28" fmla="*/ 975 w 1674"/>
                <a:gd name="T29" fmla="*/ 1095 h 1676"/>
                <a:gd name="T30" fmla="*/ 1020 w 1674"/>
                <a:gd name="T31" fmla="*/ 1002 h 1676"/>
                <a:gd name="T32" fmla="*/ 1297 w 1674"/>
                <a:gd name="T33" fmla="*/ 976 h 1676"/>
                <a:gd name="T34" fmla="*/ 1395 w 1674"/>
                <a:gd name="T35" fmla="*/ 935 h 1676"/>
                <a:gd name="T36" fmla="*/ 1435 w 1674"/>
                <a:gd name="T37" fmla="*/ 838 h 1676"/>
                <a:gd name="T38" fmla="*/ 1395 w 1674"/>
                <a:gd name="T39" fmla="*/ 741 h 1676"/>
                <a:gd name="T40" fmla="*/ 1297 w 1674"/>
                <a:gd name="T41" fmla="*/ 700 h 1676"/>
                <a:gd name="T42" fmla="*/ 1020 w 1674"/>
                <a:gd name="T43" fmla="*/ 673 h 1676"/>
                <a:gd name="T44" fmla="*/ 975 w 1674"/>
                <a:gd name="T45" fmla="*/ 580 h 1676"/>
                <a:gd name="T46" fmla="*/ 951 w 1674"/>
                <a:gd name="T47" fmla="*/ 301 h 1676"/>
                <a:gd name="T48" fmla="*/ 865 w 1674"/>
                <a:gd name="T49" fmla="*/ 243 h 1676"/>
                <a:gd name="T50" fmla="*/ 930 w 1674"/>
                <a:gd name="T51" fmla="*/ 12 h 1676"/>
                <a:gd name="T52" fmla="*/ 1088 w 1674"/>
                <a:gd name="T53" fmla="*/ 96 h 1676"/>
                <a:gd name="T54" fmla="*/ 1189 w 1674"/>
                <a:gd name="T55" fmla="*/ 242 h 1676"/>
                <a:gd name="T56" fmla="*/ 1214 w 1674"/>
                <a:gd name="T57" fmla="*/ 460 h 1676"/>
                <a:gd name="T58" fmla="*/ 1433 w 1674"/>
                <a:gd name="T59" fmla="*/ 486 h 1676"/>
                <a:gd name="T60" fmla="*/ 1579 w 1674"/>
                <a:gd name="T61" fmla="*/ 587 h 1676"/>
                <a:gd name="T62" fmla="*/ 1663 w 1674"/>
                <a:gd name="T63" fmla="*/ 745 h 1676"/>
                <a:gd name="T64" fmla="*/ 1663 w 1674"/>
                <a:gd name="T65" fmla="*/ 931 h 1676"/>
                <a:gd name="T66" fmla="*/ 1579 w 1674"/>
                <a:gd name="T67" fmla="*/ 1089 h 1676"/>
                <a:gd name="T68" fmla="*/ 1433 w 1674"/>
                <a:gd name="T69" fmla="*/ 1190 h 1676"/>
                <a:gd name="T70" fmla="*/ 1214 w 1674"/>
                <a:gd name="T71" fmla="*/ 1216 h 1676"/>
                <a:gd name="T72" fmla="*/ 1189 w 1674"/>
                <a:gd name="T73" fmla="*/ 1434 h 1676"/>
                <a:gd name="T74" fmla="*/ 1088 w 1674"/>
                <a:gd name="T75" fmla="*/ 1580 h 1676"/>
                <a:gd name="T76" fmla="*/ 930 w 1674"/>
                <a:gd name="T77" fmla="*/ 1665 h 1676"/>
                <a:gd name="T78" fmla="*/ 744 w 1674"/>
                <a:gd name="T79" fmla="*/ 1665 h 1676"/>
                <a:gd name="T80" fmla="*/ 587 w 1674"/>
                <a:gd name="T81" fmla="*/ 1580 h 1676"/>
                <a:gd name="T82" fmla="*/ 485 w 1674"/>
                <a:gd name="T83" fmla="*/ 1434 h 1676"/>
                <a:gd name="T84" fmla="*/ 459 w 1674"/>
                <a:gd name="T85" fmla="*/ 1216 h 1676"/>
                <a:gd name="T86" fmla="*/ 241 w 1674"/>
                <a:gd name="T87" fmla="*/ 1190 h 1676"/>
                <a:gd name="T88" fmla="*/ 95 w 1674"/>
                <a:gd name="T89" fmla="*/ 1089 h 1676"/>
                <a:gd name="T90" fmla="*/ 11 w 1674"/>
                <a:gd name="T91" fmla="*/ 931 h 1676"/>
                <a:gd name="T92" fmla="*/ 11 w 1674"/>
                <a:gd name="T93" fmla="*/ 745 h 1676"/>
                <a:gd name="T94" fmla="*/ 95 w 1674"/>
                <a:gd name="T95" fmla="*/ 587 h 1676"/>
                <a:gd name="T96" fmla="*/ 241 w 1674"/>
                <a:gd name="T97" fmla="*/ 486 h 1676"/>
                <a:gd name="T98" fmla="*/ 459 w 1674"/>
                <a:gd name="T99" fmla="*/ 460 h 1676"/>
                <a:gd name="T100" fmla="*/ 485 w 1674"/>
                <a:gd name="T101" fmla="*/ 242 h 1676"/>
                <a:gd name="T102" fmla="*/ 587 w 1674"/>
                <a:gd name="T103" fmla="*/ 96 h 1676"/>
                <a:gd name="T104" fmla="*/ 744 w 1674"/>
                <a:gd name="T105" fmla="*/ 12 h 1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74" h="1676">
                  <a:moveTo>
                    <a:pt x="837" y="239"/>
                  </a:moveTo>
                  <a:lnTo>
                    <a:pt x="809" y="243"/>
                  </a:lnTo>
                  <a:lnTo>
                    <a:pt x="784" y="250"/>
                  </a:lnTo>
                  <a:lnTo>
                    <a:pt x="760" y="263"/>
                  </a:lnTo>
                  <a:lnTo>
                    <a:pt x="739" y="281"/>
                  </a:lnTo>
                  <a:lnTo>
                    <a:pt x="722" y="301"/>
                  </a:lnTo>
                  <a:lnTo>
                    <a:pt x="710" y="324"/>
                  </a:lnTo>
                  <a:lnTo>
                    <a:pt x="702" y="350"/>
                  </a:lnTo>
                  <a:lnTo>
                    <a:pt x="699" y="378"/>
                  </a:lnTo>
                  <a:lnTo>
                    <a:pt x="699" y="580"/>
                  </a:lnTo>
                  <a:lnTo>
                    <a:pt x="696" y="607"/>
                  </a:lnTo>
                  <a:lnTo>
                    <a:pt x="686" y="633"/>
                  </a:lnTo>
                  <a:lnTo>
                    <a:pt x="672" y="655"/>
                  </a:lnTo>
                  <a:lnTo>
                    <a:pt x="654" y="673"/>
                  </a:lnTo>
                  <a:lnTo>
                    <a:pt x="632" y="688"/>
                  </a:lnTo>
                  <a:lnTo>
                    <a:pt x="606" y="697"/>
                  </a:lnTo>
                  <a:lnTo>
                    <a:pt x="579" y="700"/>
                  </a:lnTo>
                  <a:lnTo>
                    <a:pt x="377" y="700"/>
                  </a:lnTo>
                  <a:lnTo>
                    <a:pt x="349" y="703"/>
                  </a:lnTo>
                  <a:lnTo>
                    <a:pt x="323" y="711"/>
                  </a:lnTo>
                  <a:lnTo>
                    <a:pt x="300" y="723"/>
                  </a:lnTo>
                  <a:lnTo>
                    <a:pt x="280" y="741"/>
                  </a:lnTo>
                  <a:lnTo>
                    <a:pt x="262" y="761"/>
                  </a:lnTo>
                  <a:lnTo>
                    <a:pt x="249" y="784"/>
                  </a:lnTo>
                  <a:lnTo>
                    <a:pt x="242" y="810"/>
                  </a:lnTo>
                  <a:lnTo>
                    <a:pt x="239" y="838"/>
                  </a:lnTo>
                  <a:lnTo>
                    <a:pt x="242" y="866"/>
                  </a:lnTo>
                  <a:lnTo>
                    <a:pt x="249" y="892"/>
                  </a:lnTo>
                  <a:lnTo>
                    <a:pt x="262" y="915"/>
                  </a:lnTo>
                  <a:lnTo>
                    <a:pt x="280" y="935"/>
                  </a:lnTo>
                  <a:lnTo>
                    <a:pt x="300" y="953"/>
                  </a:lnTo>
                  <a:lnTo>
                    <a:pt x="323" y="966"/>
                  </a:lnTo>
                  <a:lnTo>
                    <a:pt x="349" y="973"/>
                  </a:lnTo>
                  <a:lnTo>
                    <a:pt x="377" y="976"/>
                  </a:lnTo>
                  <a:lnTo>
                    <a:pt x="579" y="976"/>
                  </a:lnTo>
                  <a:lnTo>
                    <a:pt x="606" y="980"/>
                  </a:lnTo>
                  <a:lnTo>
                    <a:pt x="632" y="988"/>
                  </a:lnTo>
                  <a:lnTo>
                    <a:pt x="654" y="1002"/>
                  </a:lnTo>
                  <a:lnTo>
                    <a:pt x="672" y="1021"/>
                  </a:lnTo>
                  <a:lnTo>
                    <a:pt x="686" y="1044"/>
                  </a:lnTo>
                  <a:lnTo>
                    <a:pt x="696" y="1068"/>
                  </a:lnTo>
                  <a:lnTo>
                    <a:pt x="699" y="1095"/>
                  </a:lnTo>
                  <a:lnTo>
                    <a:pt x="699" y="1298"/>
                  </a:lnTo>
                  <a:lnTo>
                    <a:pt x="702" y="1326"/>
                  </a:lnTo>
                  <a:lnTo>
                    <a:pt x="710" y="1352"/>
                  </a:lnTo>
                  <a:lnTo>
                    <a:pt x="722" y="1376"/>
                  </a:lnTo>
                  <a:lnTo>
                    <a:pt x="739" y="1396"/>
                  </a:lnTo>
                  <a:lnTo>
                    <a:pt x="760" y="1413"/>
                  </a:lnTo>
                  <a:lnTo>
                    <a:pt x="784" y="1426"/>
                  </a:lnTo>
                  <a:lnTo>
                    <a:pt x="809" y="1433"/>
                  </a:lnTo>
                  <a:lnTo>
                    <a:pt x="837" y="1436"/>
                  </a:lnTo>
                  <a:lnTo>
                    <a:pt x="865" y="1433"/>
                  </a:lnTo>
                  <a:lnTo>
                    <a:pt x="891" y="1426"/>
                  </a:lnTo>
                  <a:lnTo>
                    <a:pt x="914" y="1413"/>
                  </a:lnTo>
                  <a:lnTo>
                    <a:pt x="934" y="1396"/>
                  </a:lnTo>
                  <a:lnTo>
                    <a:pt x="951" y="1376"/>
                  </a:lnTo>
                  <a:lnTo>
                    <a:pt x="964" y="1352"/>
                  </a:lnTo>
                  <a:lnTo>
                    <a:pt x="972" y="1326"/>
                  </a:lnTo>
                  <a:lnTo>
                    <a:pt x="975" y="1298"/>
                  </a:lnTo>
                  <a:lnTo>
                    <a:pt x="975" y="1095"/>
                  </a:lnTo>
                  <a:lnTo>
                    <a:pt x="978" y="1068"/>
                  </a:lnTo>
                  <a:lnTo>
                    <a:pt x="987" y="1044"/>
                  </a:lnTo>
                  <a:lnTo>
                    <a:pt x="1001" y="1021"/>
                  </a:lnTo>
                  <a:lnTo>
                    <a:pt x="1020" y="1002"/>
                  </a:lnTo>
                  <a:lnTo>
                    <a:pt x="1042" y="988"/>
                  </a:lnTo>
                  <a:lnTo>
                    <a:pt x="1067" y="980"/>
                  </a:lnTo>
                  <a:lnTo>
                    <a:pt x="1094" y="976"/>
                  </a:lnTo>
                  <a:lnTo>
                    <a:pt x="1297" y="976"/>
                  </a:lnTo>
                  <a:lnTo>
                    <a:pt x="1325" y="973"/>
                  </a:lnTo>
                  <a:lnTo>
                    <a:pt x="1351" y="966"/>
                  </a:lnTo>
                  <a:lnTo>
                    <a:pt x="1374" y="953"/>
                  </a:lnTo>
                  <a:lnTo>
                    <a:pt x="1395" y="935"/>
                  </a:lnTo>
                  <a:lnTo>
                    <a:pt x="1411" y="915"/>
                  </a:lnTo>
                  <a:lnTo>
                    <a:pt x="1424" y="892"/>
                  </a:lnTo>
                  <a:lnTo>
                    <a:pt x="1432" y="866"/>
                  </a:lnTo>
                  <a:lnTo>
                    <a:pt x="1435" y="838"/>
                  </a:lnTo>
                  <a:lnTo>
                    <a:pt x="1432" y="810"/>
                  </a:lnTo>
                  <a:lnTo>
                    <a:pt x="1424" y="784"/>
                  </a:lnTo>
                  <a:lnTo>
                    <a:pt x="1411" y="761"/>
                  </a:lnTo>
                  <a:lnTo>
                    <a:pt x="1395" y="741"/>
                  </a:lnTo>
                  <a:lnTo>
                    <a:pt x="1374" y="723"/>
                  </a:lnTo>
                  <a:lnTo>
                    <a:pt x="1351" y="711"/>
                  </a:lnTo>
                  <a:lnTo>
                    <a:pt x="1325" y="703"/>
                  </a:lnTo>
                  <a:lnTo>
                    <a:pt x="1297" y="700"/>
                  </a:lnTo>
                  <a:lnTo>
                    <a:pt x="1094" y="700"/>
                  </a:lnTo>
                  <a:lnTo>
                    <a:pt x="1067" y="697"/>
                  </a:lnTo>
                  <a:lnTo>
                    <a:pt x="1042" y="688"/>
                  </a:lnTo>
                  <a:lnTo>
                    <a:pt x="1020" y="673"/>
                  </a:lnTo>
                  <a:lnTo>
                    <a:pt x="1001" y="655"/>
                  </a:lnTo>
                  <a:lnTo>
                    <a:pt x="987" y="633"/>
                  </a:lnTo>
                  <a:lnTo>
                    <a:pt x="978" y="607"/>
                  </a:lnTo>
                  <a:lnTo>
                    <a:pt x="975" y="580"/>
                  </a:lnTo>
                  <a:lnTo>
                    <a:pt x="975" y="378"/>
                  </a:lnTo>
                  <a:lnTo>
                    <a:pt x="972" y="350"/>
                  </a:lnTo>
                  <a:lnTo>
                    <a:pt x="964" y="324"/>
                  </a:lnTo>
                  <a:lnTo>
                    <a:pt x="951" y="301"/>
                  </a:lnTo>
                  <a:lnTo>
                    <a:pt x="934" y="281"/>
                  </a:lnTo>
                  <a:lnTo>
                    <a:pt x="914" y="263"/>
                  </a:lnTo>
                  <a:lnTo>
                    <a:pt x="891" y="250"/>
                  </a:lnTo>
                  <a:lnTo>
                    <a:pt x="865" y="243"/>
                  </a:lnTo>
                  <a:lnTo>
                    <a:pt x="837" y="239"/>
                  </a:lnTo>
                  <a:close/>
                  <a:moveTo>
                    <a:pt x="837" y="0"/>
                  </a:moveTo>
                  <a:lnTo>
                    <a:pt x="884" y="4"/>
                  </a:lnTo>
                  <a:lnTo>
                    <a:pt x="930" y="12"/>
                  </a:lnTo>
                  <a:lnTo>
                    <a:pt x="973" y="25"/>
                  </a:lnTo>
                  <a:lnTo>
                    <a:pt x="1014" y="45"/>
                  </a:lnTo>
                  <a:lnTo>
                    <a:pt x="1052" y="67"/>
                  </a:lnTo>
                  <a:lnTo>
                    <a:pt x="1088" y="96"/>
                  </a:lnTo>
                  <a:lnTo>
                    <a:pt x="1119" y="127"/>
                  </a:lnTo>
                  <a:lnTo>
                    <a:pt x="1146" y="163"/>
                  </a:lnTo>
                  <a:lnTo>
                    <a:pt x="1170" y="201"/>
                  </a:lnTo>
                  <a:lnTo>
                    <a:pt x="1189" y="242"/>
                  </a:lnTo>
                  <a:lnTo>
                    <a:pt x="1202" y="285"/>
                  </a:lnTo>
                  <a:lnTo>
                    <a:pt x="1211" y="330"/>
                  </a:lnTo>
                  <a:lnTo>
                    <a:pt x="1214" y="378"/>
                  </a:lnTo>
                  <a:lnTo>
                    <a:pt x="1214" y="460"/>
                  </a:lnTo>
                  <a:lnTo>
                    <a:pt x="1297" y="460"/>
                  </a:lnTo>
                  <a:lnTo>
                    <a:pt x="1344" y="463"/>
                  </a:lnTo>
                  <a:lnTo>
                    <a:pt x="1390" y="472"/>
                  </a:lnTo>
                  <a:lnTo>
                    <a:pt x="1433" y="486"/>
                  </a:lnTo>
                  <a:lnTo>
                    <a:pt x="1474" y="505"/>
                  </a:lnTo>
                  <a:lnTo>
                    <a:pt x="1513" y="528"/>
                  </a:lnTo>
                  <a:lnTo>
                    <a:pt x="1547" y="555"/>
                  </a:lnTo>
                  <a:lnTo>
                    <a:pt x="1579" y="587"/>
                  </a:lnTo>
                  <a:lnTo>
                    <a:pt x="1607" y="623"/>
                  </a:lnTo>
                  <a:lnTo>
                    <a:pt x="1630" y="660"/>
                  </a:lnTo>
                  <a:lnTo>
                    <a:pt x="1649" y="702"/>
                  </a:lnTo>
                  <a:lnTo>
                    <a:pt x="1663" y="745"/>
                  </a:lnTo>
                  <a:lnTo>
                    <a:pt x="1672" y="790"/>
                  </a:lnTo>
                  <a:lnTo>
                    <a:pt x="1674" y="838"/>
                  </a:lnTo>
                  <a:lnTo>
                    <a:pt x="1672" y="886"/>
                  </a:lnTo>
                  <a:lnTo>
                    <a:pt x="1663" y="931"/>
                  </a:lnTo>
                  <a:lnTo>
                    <a:pt x="1649" y="974"/>
                  </a:lnTo>
                  <a:lnTo>
                    <a:pt x="1630" y="1015"/>
                  </a:lnTo>
                  <a:lnTo>
                    <a:pt x="1607" y="1053"/>
                  </a:lnTo>
                  <a:lnTo>
                    <a:pt x="1579" y="1089"/>
                  </a:lnTo>
                  <a:lnTo>
                    <a:pt x="1547" y="1120"/>
                  </a:lnTo>
                  <a:lnTo>
                    <a:pt x="1513" y="1147"/>
                  </a:lnTo>
                  <a:lnTo>
                    <a:pt x="1474" y="1171"/>
                  </a:lnTo>
                  <a:lnTo>
                    <a:pt x="1433" y="1190"/>
                  </a:lnTo>
                  <a:lnTo>
                    <a:pt x="1390" y="1204"/>
                  </a:lnTo>
                  <a:lnTo>
                    <a:pt x="1344" y="1212"/>
                  </a:lnTo>
                  <a:lnTo>
                    <a:pt x="1297" y="1216"/>
                  </a:lnTo>
                  <a:lnTo>
                    <a:pt x="1214" y="1216"/>
                  </a:lnTo>
                  <a:lnTo>
                    <a:pt x="1214" y="1298"/>
                  </a:lnTo>
                  <a:lnTo>
                    <a:pt x="1211" y="1345"/>
                  </a:lnTo>
                  <a:lnTo>
                    <a:pt x="1202" y="1391"/>
                  </a:lnTo>
                  <a:lnTo>
                    <a:pt x="1189" y="1434"/>
                  </a:lnTo>
                  <a:lnTo>
                    <a:pt x="1170" y="1475"/>
                  </a:lnTo>
                  <a:lnTo>
                    <a:pt x="1146" y="1514"/>
                  </a:lnTo>
                  <a:lnTo>
                    <a:pt x="1119" y="1549"/>
                  </a:lnTo>
                  <a:lnTo>
                    <a:pt x="1088" y="1580"/>
                  </a:lnTo>
                  <a:lnTo>
                    <a:pt x="1052" y="1608"/>
                  </a:lnTo>
                  <a:lnTo>
                    <a:pt x="1014" y="1631"/>
                  </a:lnTo>
                  <a:lnTo>
                    <a:pt x="973" y="1651"/>
                  </a:lnTo>
                  <a:lnTo>
                    <a:pt x="930" y="1665"/>
                  </a:lnTo>
                  <a:lnTo>
                    <a:pt x="884" y="1673"/>
                  </a:lnTo>
                  <a:lnTo>
                    <a:pt x="837" y="1676"/>
                  </a:lnTo>
                  <a:lnTo>
                    <a:pt x="789" y="1673"/>
                  </a:lnTo>
                  <a:lnTo>
                    <a:pt x="744" y="1665"/>
                  </a:lnTo>
                  <a:lnTo>
                    <a:pt x="700" y="1651"/>
                  </a:lnTo>
                  <a:lnTo>
                    <a:pt x="659" y="1631"/>
                  </a:lnTo>
                  <a:lnTo>
                    <a:pt x="622" y="1608"/>
                  </a:lnTo>
                  <a:lnTo>
                    <a:pt x="587" y="1580"/>
                  </a:lnTo>
                  <a:lnTo>
                    <a:pt x="554" y="1549"/>
                  </a:lnTo>
                  <a:lnTo>
                    <a:pt x="527" y="1514"/>
                  </a:lnTo>
                  <a:lnTo>
                    <a:pt x="504" y="1475"/>
                  </a:lnTo>
                  <a:lnTo>
                    <a:pt x="485" y="1434"/>
                  </a:lnTo>
                  <a:lnTo>
                    <a:pt x="471" y="1391"/>
                  </a:lnTo>
                  <a:lnTo>
                    <a:pt x="463" y="1345"/>
                  </a:lnTo>
                  <a:lnTo>
                    <a:pt x="459" y="1298"/>
                  </a:lnTo>
                  <a:lnTo>
                    <a:pt x="459" y="1216"/>
                  </a:lnTo>
                  <a:lnTo>
                    <a:pt x="377" y="1216"/>
                  </a:lnTo>
                  <a:lnTo>
                    <a:pt x="329" y="1212"/>
                  </a:lnTo>
                  <a:lnTo>
                    <a:pt x="284" y="1204"/>
                  </a:lnTo>
                  <a:lnTo>
                    <a:pt x="241" y="1190"/>
                  </a:lnTo>
                  <a:lnTo>
                    <a:pt x="200" y="1171"/>
                  </a:lnTo>
                  <a:lnTo>
                    <a:pt x="162" y="1147"/>
                  </a:lnTo>
                  <a:lnTo>
                    <a:pt x="126" y="1120"/>
                  </a:lnTo>
                  <a:lnTo>
                    <a:pt x="95" y="1089"/>
                  </a:lnTo>
                  <a:lnTo>
                    <a:pt x="68" y="1053"/>
                  </a:lnTo>
                  <a:lnTo>
                    <a:pt x="44" y="1015"/>
                  </a:lnTo>
                  <a:lnTo>
                    <a:pt x="24" y="974"/>
                  </a:lnTo>
                  <a:lnTo>
                    <a:pt x="11" y="931"/>
                  </a:lnTo>
                  <a:lnTo>
                    <a:pt x="3" y="886"/>
                  </a:lnTo>
                  <a:lnTo>
                    <a:pt x="0" y="838"/>
                  </a:lnTo>
                  <a:lnTo>
                    <a:pt x="3" y="790"/>
                  </a:lnTo>
                  <a:lnTo>
                    <a:pt x="11" y="745"/>
                  </a:lnTo>
                  <a:lnTo>
                    <a:pt x="24" y="702"/>
                  </a:lnTo>
                  <a:lnTo>
                    <a:pt x="44" y="660"/>
                  </a:lnTo>
                  <a:lnTo>
                    <a:pt x="68" y="623"/>
                  </a:lnTo>
                  <a:lnTo>
                    <a:pt x="95" y="587"/>
                  </a:lnTo>
                  <a:lnTo>
                    <a:pt x="126" y="555"/>
                  </a:lnTo>
                  <a:lnTo>
                    <a:pt x="162" y="528"/>
                  </a:lnTo>
                  <a:lnTo>
                    <a:pt x="200" y="505"/>
                  </a:lnTo>
                  <a:lnTo>
                    <a:pt x="241" y="486"/>
                  </a:lnTo>
                  <a:lnTo>
                    <a:pt x="284" y="472"/>
                  </a:lnTo>
                  <a:lnTo>
                    <a:pt x="329" y="463"/>
                  </a:lnTo>
                  <a:lnTo>
                    <a:pt x="377" y="460"/>
                  </a:lnTo>
                  <a:lnTo>
                    <a:pt x="459" y="460"/>
                  </a:lnTo>
                  <a:lnTo>
                    <a:pt x="459" y="378"/>
                  </a:lnTo>
                  <a:lnTo>
                    <a:pt x="463" y="330"/>
                  </a:lnTo>
                  <a:lnTo>
                    <a:pt x="471" y="285"/>
                  </a:lnTo>
                  <a:lnTo>
                    <a:pt x="485" y="242"/>
                  </a:lnTo>
                  <a:lnTo>
                    <a:pt x="504" y="201"/>
                  </a:lnTo>
                  <a:lnTo>
                    <a:pt x="527" y="163"/>
                  </a:lnTo>
                  <a:lnTo>
                    <a:pt x="554" y="127"/>
                  </a:lnTo>
                  <a:lnTo>
                    <a:pt x="587" y="96"/>
                  </a:lnTo>
                  <a:lnTo>
                    <a:pt x="622" y="67"/>
                  </a:lnTo>
                  <a:lnTo>
                    <a:pt x="659" y="45"/>
                  </a:lnTo>
                  <a:lnTo>
                    <a:pt x="700" y="25"/>
                  </a:lnTo>
                  <a:lnTo>
                    <a:pt x="744" y="12"/>
                  </a:lnTo>
                  <a:lnTo>
                    <a:pt x="789" y="4"/>
                  </a:lnTo>
                  <a:lnTo>
                    <a:pt x="8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7208072" y="2682875"/>
            <a:ext cx="573087" cy="565151"/>
            <a:chOff x="7237413" y="2682875"/>
            <a:chExt cx="573087" cy="5651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6" name="Freeform 192"/>
            <p:cNvSpPr>
              <a:spLocks/>
            </p:cNvSpPr>
            <p:nvPr/>
          </p:nvSpPr>
          <p:spPr bwMode="auto">
            <a:xfrm>
              <a:off x="7237413" y="2946400"/>
              <a:ext cx="347662" cy="166688"/>
            </a:xfrm>
            <a:custGeom>
              <a:avLst/>
              <a:gdLst>
                <a:gd name="T0" fmla="*/ 1728 w 2191"/>
                <a:gd name="T1" fmla="*/ 0 h 1048"/>
                <a:gd name="T2" fmla="*/ 1772 w 2191"/>
                <a:gd name="T3" fmla="*/ 10 h 1048"/>
                <a:gd name="T4" fmla="*/ 1806 w 2191"/>
                <a:gd name="T5" fmla="*/ 38 h 1048"/>
                <a:gd name="T6" fmla="*/ 1825 w 2191"/>
                <a:gd name="T7" fmla="*/ 77 h 1048"/>
                <a:gd name="T8" fmla="*/ 1825 w 2191"/>
                <a:gd name="T9" fmla="*/ 124 h 1048"/>
                <a:gd name="T10" fmla="*/ 1806 w 2191"/>
                <a:gd name="T11" fmla="*/ 163 h 1048"/>
                <a:gd name="T12" fmla="*/ 1772 w 2191"/>
                <a:gd name="T13" fmla="*/ 191 h 1048"/>
                <a:gd name="T14" fmla="*/ 1728 w 2191"/>
                <a:gd name="T15" fmla="*/ 201 h 1048"/>
                <a:gd name="T16" fmla="*/ 480 w 2191"/>
                <a:gd name="T17" fmla="*/ 204 h 1048"/>
                <a:gd name="T18" fmla="*/ 398 w 2191"/>
                <a:gd name="T19" fmla="*/ 227 h 1048"/>
                <a:gd name="T20" fmla="*/ 326 w 2191"/>
                <a:gd name="T21" fmla="*/ 268 h 1048"/>
                <a:gd name="T22" fmla="*/ 268 w 2191"/>
                <a:gd name="T23" fmla="*/ 326 h 1048"/>
                <a:gd name="T24" fmla="*/ 226 w 2191"/>
                <a:gd name="T25" fmla="*/ 399 h 1048"/>
                <a:gd name="T26" fmla="*/ 203 w 2191"/>
                <a:gd name="T27" fmla="*/ 480 h 1048"/>
                <a:gd name="T28" fmla="*/ 203 w 2191"/>
                <a:gd name="T29" fmla="*/ 567 h 1048"/>
                <a:gd name="T30" fmla="*/ 226 w 2191"/>
                <a:gd name="T31" fmla="*/ 650 h 1048"/>
                <a:gd name="T32" fmla="*/ 268 w 2191"/>
                <a:gd name="T33" fmla="*/ 721 h 1048"/>
                <a:gd name="T34" fmla="*/ 326 w 2191"/>
                <a:gd name="T35" fmla="*/ 779 h 1048"/>
                <a:gd name="T36" fmla="*/ 398 w 2191"/>
                <a:gd name="T37" fmla="*/ 822 h 1048"/>
                <a:gd name="T38" fmla="*/ 480 w 2191"/>
                <a:gd name="T39" fmla="*/ 844 h 1048"/>
                <a:gd name="T40" fmla="*/ 2090 w 2191"/>
                <a:gd name="T41" fmla="*/ 848 h 1048"/>
                <a:gd name="T42" fmla="*/ 2135 w 2191"/>
                <a:gd name="T43" fmla="*/ 857 h 1048"/>
                <a:gd name="T44" fmla="*/ 2169 w 2191"/>
                <a:gd name="T45" fmla="*/ 884 h 1048"/>
                <a:gd name="T46" fmla="*/ 2189 w 2191"/>
                <a:gd name="T47" fmla="*/ 924 h 1048"/>
                <a:gd name="T48" fmla="*/ 2189 w 2191"/>
                <a:gd name="T49" fmla="*/ 971 h 1048"/>
                <a:gd name="T50" fmla="*/ 2169 w 2191"/>
                <a:gd name="T51" fmla="*/ 1010 h 1048"/>
                <a:gd name="T52" fmla="*/ 2135 w 2191"/>
                <a:gd name="T53" fmla="*/ 1038 h 1048"/>
                <a:gd name="T54" fmla="*/ 2090 w 2191"/>
                <a:gd name="T55" fmla="*/ 1048 h 1048"/>
                <a:gd name="T56" fmla="*/ 467 w 2191"/>
                <a:gd name="T57" fmla="*/ 1045 h 1048"/>
                <a:gd name="T58" fmla="*/ 359 w 2191"/>
                <a:gd name="T59" fmla="*/ 1021 h 1048"/>
                <a:gd name="T60" fmla="*/ 259 w 2191"/>
                <a:gd name="T61" fmla="*/ 976 h 1048"/>
                <a:gd name="T62" fmla="*/ 173 w 2191"/>
                <a:gd name="T63" fmla="*/ 913 h 1048"/>
                <a:gd name="T64" fmla="*/ 102 w 2191"/>
                <a:gd name="T65" fmla="*/ 834 h 1048"/>
                <a:gd name="T66" fmla="*/ 46 w 2191"/>
                <a:gd name="T67" fmla="*/ 741 h 1048"/>
                <a:gd name="T68" fmla="*/ 12 w 2191"/>
                <a:gd name="T69" fmla="*/ 637 h 1048"/>
                <a:gd name="T70" fmla="*/ 0 w 2191"/>
                <a:gd name="T71" fmla="*/ 524 h 1048"/>
                <a:gd name="T72" fmla="*/ 12 w 2191"/>
                <a:gd name="T73" fmla="*/ 412 h 1048"/>
                <a:gd name="T74" fmla="*/ 46 w 2191"/>
                <a:gd name="T75" fmla="*/ 308 h 1048"/>
                <a:gd name="T76" fmla="*/ 102 w 2191"/>
                <a:gd name="T77" fmla="*/ 215 h 1048"/>
                <a:gd name="T78" fmla="*/ 173 w 2191"/>
                <a:gd name="T79" fmla="*/ 136 h 1048"/>
                <a:gd name="T80" fmla="*/ 259 w 2191"/>
                <a:gd name="T81" fmla="*/ 72 h 1048"/>
                <a:gd name="T82" fmla="*/ 359 w 2191"/>
                <a:gd name="T83" fmla="*/ 27 h 1048"/>
                <a:gd name="T84" fmla="*/ 467 w 2191"/>
                <a:gd name="T85" fmla="*/ 4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91" h="1048">
                  <a:moveTo>
                    <a:pt x="523" y="0"/>
                  </a:moveTo>
                  <a:lnTo>
                    <a:pt x="1728" y="0"/>
                  </a:lnTo>
                  <a:lnTo>
                    <a:pt x="1751" y="3"/>
                  </a:lnTo>
                  <a:lnTo>
                    <a:pt x="1772" y="10"/>
                  </a:lnTo>
                  <a:lnTo>
                    <a:pt x="1791" y="22"/>
                  </a:lnTo>
                  <a:lnTo>
                    <a:pt x="1806" y="38"/>
                  </a:lnTo>
                  <a:lnTo>
                    <a:pt x="1818" y="57"/>
                  </a:lnTo>
                  <a:lnTo>
                    <a:pt x="1825" y="77"/>
                  </a:lnTo>
                  <a:lnTo>
                    <a:pt x="1829" y="101"/>
                  </a:lnTo>
                  <a:lnTo>
                    <a:pt x="1825" y="124"/>
                  </a:lnTo>
                  <a:lnTo>
                    <a:pt x="1818" y="144"/>
                  </a:lnTo>
                  <a:lnTo>
                    <a:pt x="1806" y="163"/>
                  </a:lnTo>
                  <a:lnTo>
                    <a:pt x="1791" y="179"/>
                  </a:lnTo>
                  <a:lnTo>
                    <a:pt x="1772" y="191"/>
                  </a:lnTo>
                  <a:lnTo>
                    <a:pt x="1751" y="198"/>
                  </a:lnTo>
                  <a:lnTo>
                    <a:pt x="1728" y="201"/>
                  </a:lnTo>
                  <a:lnTo>
                    <a:pt x="523" y="201"/>
                  </a:lnTo>
                  <a:lnTo>
                    <a:pt x="480" y="204"/>
                  </a:lnTo>
                  <a:lnTo>
                    <a:pt x="438" y="212"/>
                  </a:lnTo>
                  <a:lnTo>
                    <a:pt x="398" y="227"/>
                  </a:lnTo>
                  <a:lnTo>
                    <a:pt x="361" y="245"/>
                  </a:lnTo>
                  <a:lnTo>
                    <a:pt x="326" y="268"/>
                  </a:lnTo>
                  <a:lnTo>
                    <a:pt x="295" y="296"/>
                  </a:lnTo>
                  <a:lnTo>
                    <a:pt x="268" y="326"/>
                  </a:lnTo>
                  <a:lnTo>
                    <a:pt x="244" y="361"/>
                  </a:lnTo>
                  <a:lnTo>
                    <a:pt x="226" y="399"/>
                  </a:lnTo>
                  <a:lnTo>
                    <a:pt x="212" y="439"/>
                  </a:lnTo>
                  <a:lnTo>
                    <a:pt x="203" y="480"/>
                  </a:lnTo>
                  <a:lnTo>
                    <a:pt x="201" y="524"/>
                  </a:lnTo>
                  <a:lnTo>
                    <a:pt x="203" y="567"/>
                  </a:lnTo>
                  <a:lnTo>
                    <a:pt x="212" y="610"/>
                  </a:lnTo>
                  <a:lnTo>
                    <a:pt x="226" y="650"/>
                  </a:lnTo>
                  <a:lnTo>
                    <a:pt x="244" y="688"/>
                  </a:lnTo>
                  <a:lnTo>
                    <a:pt x="268" y="721"/>
                  </a:lnTo>
                  <a:lnTo>
                    <a:pt x="295" y="752"/>
                  </a:lnTo>
                  <a:lnTo>
                    <a:pt x="326" y="779"/>
                  </a:lnTo>
                  <a:lnTo>
                    <a:pt x="361" y="803"/>
                  </a:lnTo>
                  <a:lnTo>
                    <a:pt x="398" y="822"/>
                  </a:lnTo>
                  <a:lnTo>
                    <a:pt x="438" y="836"/>
                  </a:lnTo>
                  <a:lnTo>
                    <a:pt x="480" y="844"/>
                  </a:lnTo>
                  <a:lnTo>
                    <a:pt x="523" y="848"/>
                  </a:lnTo>
                  <a:lnTo>
                    <a:pt x="2090" y="848"/>
                  </a:lnTo>
                  <a:lnTo>
                    <a:pt x="2114" y="850"/>
                  </a:lnTo>
                  <a:lnTo>
                    <a:pt x="2135" y="857"/>
                  </a:lnTo>
                  <a:lnTo>
                    <a:pt x="2153" y="869"/>
                  </a:lnTo>
                  <a:lnTo>
                    <a:pt x="2169" y="884"/>
                  </a:lnTo>
                  <a:lnTo>
                    <a:pt x="2181" y="904"/>
                  </a:lnTo>
                  <a:lnTo>
                    <a:pt x="2189" y="924"/>
                  </a:lnTo>
                  <a:lnTo>
                    <a:pt x="2191" y="947"/>
                  </a:lnTo>
                  <a:lnTo>
                    <a:pt x="2189" y="971"/>
                  </a:lnTo>
                  <a:lnTo>
                    <a:pt x="2181" y="992"/>
                  </a:lnTo>
                  <a:lnTo>
                    <a:pt x="2169" y="1010"/>
                  </a:lnTo>
                  <a:lnTo>
                    <a:pt x="2153" y="1026"/>
                  </a:lnTo>
                  <a:lnTo>
                    <a:pt x="2135" y="1038"/>
                  </a:lnTo>
                  <a:lnTo>
                    <a:pt x="2114" y="1046"/>
                  </a:lnTo>
                  <a:lnTo>
                    <a:pt x="2090" y="1048"/>
                  </a:lnTo>
                  <a:lnTo>
                    <a:pt x="523" y="1048"/>
                  </a:lnTo>
                  <a:lnTo>
                    <a:pt x="467" y="1045"/>
                  </a:lnTo>
                  <a:lnTo>
                    <a:pt x="412" y="1036"/>
                  </a:lnTo>
                  <a:lnTo>
                    <a:pt x="359" y="1021"/>
                  </a:lnTo>
                  <a:lnTo>
                    <a:pt x="308" y="1001"/>
                  </a:lnTo>
                  <a:lnTo>
                    <a:pt x="259" y="976"/>
                  </a:lnTo>
                  <a:lnTo>
                    <a:pt x="215" y="946"/>
                  </a:lnTo>
                  <a:lnTo>
                    <a:pt x="173" y="913"/>
                  </a:lnTo>
                  <a:lnTo>
                    <a:pt x="135" y="875"/>
                  </a:lnTo>
                  <a:lnTo>
                    <a:pt x="102" y="834"/>
                  </a:lnTo>
                  <a:lnTo>
                    <a:pt x="71" y="788"/>
                  </a:lnTo>
                  <a:lnTo>
                    <a:pt x="46" y="741"/>
                  </a:lnTo>
                  <a:lnTo>
                    <a:pt x="27" y="690"/>
                  </a:lnTo>
                  <a:lnTo>
                    <a:pt x="12" y="637"/>
                  </a:lnTo>
                  <a:lnTo>
                    <a:pt x="3" y="581"/>
                  </a:lnTo>
                  <a:lnTo>
                    <a:pt x="0" y="524"/>
                  </a:lnTo>
                  <a:lnTo>
                    <a:pt x="3" y="467"/>
                  </a:lnTo>
                  <a:lnTo>
                    <a:pt x="12" y="412"/>
                  </a:lnTo>
                  <a:lnTo>
                    <a:pt x="27" y="359"/>
                  </a:lnTo>
                  <a:lnTo>
                    <a:pt x="46" y="308"/>
                  </a:lnTo>
                  <a:lnTo>
                    <a:pt x="71" y="260"/>
                  </a:lnTo>
                  <a:lnTo>
                    <a:pt x="102" y="215"/>
                  </a:lnTo>
                  <a:lnTo>
                    <a:pt x="135" y="173"/>
                  </a:lnTo>
                  <a:lnTo>
                    <a:pt x="173" y="136"/>
                  </a:lnTo>
                  <a:lnTo>
                    <a:pt x="215" y="101"/>
                  </a:lnTo>
                  <a:lnTo>
                    <a:pt x="259" y="72"/>
                  </a:lnTo>
                  <a:lnTo>
                    <a:pt x="308" y="47"/>
                  </a:lnTo>
                  <a:lnTo>
                    <a:pt x="359" y="27"/>
                  </a:lnTo>
                  <a:lnTo>
                    <a:pt x="412" y="12"/>
                  </a:lnTo>
                  <a:lnTo>
                    <a:pt x="467" y="4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93"/>
            <p:cNvSpPr>
              <a:spLocks/>
            </p:cNvSpPr>
            <p:nvPr/>
          </p:nvSpPr>
          <p:spPr bwMode="auto">
            <a:xfrm>
              <a:off x="7243763" y="3081338"/>
              <a:ext cx="407987" cy="166688"/>
            </a:xfrm>
            <a:custGeom>
              <a:avLst/>
              <a:gdLst>
                <a:gd name="T0" fmla="*/ 2048 w 2571"/>
                <a:gd name="T1" fmla="*/ 0 h 1047"/>
                <a:gd name="T2" fmla="*/ 2161 w 2571"/>
                <a:gd name="T3" fmla="*/ 12 h 1047"/>
                <a:gd name="T4" fmla="*/ 2264 w 2571"/>
                <a:gd name="T5" fmla="*/ 46 h 1047"/>
                <a:gd name="T6" fmla="*/ 2357 w 2571"/>
                <a:gd name="T7" fmla="*/ 101 h 1047"/>
                <a:gd name="T8" fmla="*/ 2437 w 2571"/>
                <a:gd name="T9" fmla="*/ 173 h 1047"/>
                <a:gd name="T10" fmla="*/ 2500 w 2571"/>
                <a:gd name="T11" fmla="*/ 260 h 1047"/>
                <a:gd name="T12" fmla="*/ 2545 w 2571"/>
                <a:gd name="T13" fmla="*/ 358 h 1047"/>
                <a:gd name="T14" fmla="*/ 2569 w 2571"/>
                <a:gd name="T15" fmla="*/ 466 h 1047"/>
                <a:gd name="T16" fmla="*/ 2569 w 2571"/>
                <a:gd name="T17" fmla="*/ 581 h 1047"/>
                <a:gd name="T18" fmla="*/ 2545 w 2571"/>
                <a:gd name="T19" fmla="*/ 689 h 1047"/>
                <a:gd name="T20" fmla="*/ 2500 w 2571"/>
                <a:gd name="T21" fmla="*/ 788 h 1047"/>
                <a:gd name="T22" fmla="*/ 2437 w 2571"/>
                <a:gd name="T23" fmla="*/ 874 h 1047"/>
                <a:gd name="T24" fmla="*/ 2357 w 2571"/>
                <a:gd name="T25" fmla="*/ 946 h 1047"/>
                <a:gd name="T26" fmla="*/ 2264 w 2571"/>
                <a:gd name="T27" fmla="*/ 1001 h 1047"/>
                <a:gd name="T28" fmla="*/ 2161 w 2571"/>
                <a:gd name="T29" fmla="*/ 1036 h 1047"/>
                <a:gd name="T30" fmla="*/ 2048 w 2571"/>
                <a:gd name="T31" fmla="*/ 1047 h 1047"/>
                <a:gd name="T32" fmla="*/ 77 w 2571"/>
                <a:gd name="T33" fmla="*/ 1045 h 1047"/>
                <a:gd name="T34" fmla="*/ 37 w 2571"/>
                <a:gd name="T35" fmla="*/ 1026 h 1047"/>
                <a:gd name="T36" fmla="*/ 10 w 2571"/>
                <a:gd name="T37" fmla="*/ 991 h 1047"/>
                <a:gd name="T38" fmla="*/ 0 w 2571"/>
                <a:gd name="T39" fmla="*/ 947 h 1047"/>
                <a:gd name="T40" fmla="*/ 10 w 2571"/>
                <a:gd name="T41" fmla="*/ 903 h 1047"/>
                <a:gd name="T42" fmla="*/ 37 w 2571"/>
                <a:gd name="T43" fmla="*/ 869 h 1047"/>
                <a:gd name="T44" fmla="*/ 77 w 2571"/>
                <a:gd name="T45" fmla="*/ 849 h 1047"/>
                <a:gd name="T46" fmla="*/ 2048 w 2571"/>
                <a:gd name="T47" fmla="*/ 847 h 1047"/>
                <a:gd name="T48" fmla="*/ 2135 w 2571"/>
                <a:gd name="T49" fmla="*/ 835 h 1047"/>
                <a:gd name="T50" fmla="*/ 2211 w 2571"/>
                <a:gd name="T51" fmla="*/ 803 h 1047"/>
                <a:gd name="T52" fmla="*/ 2276 w 2571"/>
                <a:gd name="T53" fmla="*/ 752 h 1047"/>
                <a:gd name="T54" fmla="*/ 2327 w 2571"/>
                <a:gd name="T55" fmla="*/ 687 h 1047"/>
                <a:gd name="T56" fmla="*/ 2360 w 2571"/>
                <a:gd name="T57" fmla="*/ 609 h 1047"/>
                <a:gd name="T58" fmla="*/ 2371 w 2571"/>
                <a:gd name="T59" fmla="*/ 524 h 1047"/>
                <a:gd name="T60" fmla="*/ 2360 w 2571"/>
                <a:gd name="T61" fmla="*/ 438 h 1047"/>
                <a:gd name="T62" fmla="*/ 2327 w 2571"/>
                <a:gd name="T63" fmla="*/ 360 h 1047"/>
                <a:gd name="T64" fmla="*/ 2276 w 2571"/>
                <a:gd name="T65" fmla="*/ 295 h 1047"/>
                <a:gd name="T66" fmla="*/ 2211 w 2571"/>
                <a:gd name="T67" fmla="*/ 244 h 1047"/>
                <a:gd name="T68" fmla="*/ 2135 w 2571"/>
                <a:gd name="T69" fmla="*/ 212 h 1047"/>
                <a:gd name="T70" fmla="*/ 2048 w 2571"/>
                <a:gd name="T71" fmla="*/ 200 h 1047"/>
                <a:gd name="T72" fmla="*/ 458 w 2571"/>
                <a:gd name="T73" fmla="*/ 198 h 1047"/>
                <a:gd name="T74" fmla="*/ 418 w 2571"/>
                <a:gd name="T75" fmla="*/ 178 h 1047"/>
                <a:gd name="T76" fmla="*/ 391 w 2571"/>
                <a:gd name="T77" fmla="*/ 144 h 1047"/>
                <a:gd name="T78" fmla="*/ 382 w 2571"/>
                <a:gd name="T79" fmla="*/ 99 h 1047"/>
                <a:gd name="T80" fmla="*/ 391 w 2571"/>
                <a:gd name="T81" fmla="*/ 56 h 1047"/>
                <a:gd name="T82" fmla="*/ 418 w 2571"/>
                <a:gd name="T83" fmla="*/ 22 h 1047"/>
                <a:gd name="T84" fmla="*/ 458 w 2571"/>
                <a:gd name="T85" fmla="*/ 2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71" h="1047">
                  <a:moveTo>
                    <a:pt x="481" y="0"/>
                  </a:moveTo>
                  <a:lnTo>
                    <a:pt x="2048" y="0"/>
                  </a:lnTo>
                  <a:lnTo>
                    <a:pt x="2106" y="3"/>
                  </a:lnTo>
                  <a:lnTo>
                    <a:pt x="2161" y="12"/>
                  </a:lnTo>
                  <a:lnTo>
                    <a:pt x="2214" y="27"/>
                  </a:lnTo>
                  <a:lnTo>
                    <a:pt x="2264" y="46"/>
                  </a:lnTo>
                  <a:lnTo>
                    <a:pt x="2312" y="71"/>
                  </a:lnTo>
                  <a:lnTo>
                    <a:pt x="2357" y="101"/>
                  </a:lnTo>
                  <a:lnTo>
                    <a:pt x="2398" y="135"/>
                  </a:lnTo>
                  <a:lnTo>
                    <a:pt x="2437" y="173"/>
                  </a:lnTo>
                  <a:lnTo>
                    <a:pt x="2471" y="214"/>
                  </a:lnTo>
                  <a:lnTo>
                    <a:pt x="2500" y="260"/>
                  </a:lnTo>
                  <a:lnTo>
                    <a:pt x="2525" y="307"/>
                  </a:lnTo>
                  <a:lnTo>
                    <a:pt x="2545" y="358"/>
                  </a:lnTo>
                  <a:lnTo>
                    <a:pt x="2559" y="411"/>
                  </a:lnTo>
                  <a:lnTo>
                    <a:pt x="2569" y="466"/>
                  </a:lnTo>
                  <a:lnTo>
                    <a:pt x="2571" y="524"/>
                  </a:lnTo>
                  <a:lnTo>
                    <a:pt x="2569" y="581"/>
                  </a:lnTo>
                  <a:lnTo>
                    <a:pt x="2559" y="636"/>
                  </a:lnTo>
                  <a:lnTo>
                    <a:pt x="2545" y="689"/>
                  </a:lnTo>
                  <a:lnTo>
                    <a:pt x="2525" y="740"/>
                  </a:lnTo>
                  <a:lnTo>
                    <a:pt x="2500" y="788"/>
                  </a:lnTo>
                  <a:lnTo>
                    <a:pt x="2471" y="833"/>
                  </a:lnTo>
                  <a:lnTo>
                    <a:pt x="2437" y="874"/>
                  </a:lnTo>
                  <a:lnTo>
                    <a:pt x="2398" y="912"/>
                  </a:lnTo>
                  <a:lnTo>
                    <a:pt x="2357" y="946"/>
                  </a:lnTo>
                  <a:lnTo>
                    <a:pt x="2312" y="976"/>
                  </a:lnTo>
                  <a:lnTo>
                    <a:pt x="2264" y="1001"/>
                  </a:lnTo>
                  <a:lnTo>
                    <a:pt x="2214" y="1020"/>
                  </a:lnTo>
                  <a:lnTo>
                    <a:pt x="2161" y="1036"/>
                  </a:lnTo>
                  <a:lnTo>
                    <a:pt x="2106" y="1044"/>
                  </a:lnTo>
                  <a:lnTo>
                    <a:pt x="2048" y="1047"/>
                  </a:lnTo>
                  <a:lnTo>
                    <a:pt x="100" y="1047"/>
                  </a:lnTo>
                  <a:lnTo>
                    <a:pt x="77" y="1045"/>
                  </a:lnTo>
                  <a:lnTo>
                    <a:pt x="56" y="1038"/>
                  </a:lnTo>
                  <a:lnTo>
                    <a:pt x="37" y="1026"/>
                  </a:lnTo>
                  <a:lnTo>
                    <a:pt x="22" y="1010"/>
                  </a:lnTo>
                  <a:lnTo>
                    <a:pt x="10" y="991"/>
                  </a:lnTo>
                  <a:lnTo>
                    <a:pt x="2" y="971"/>
                  </a:lnTo>
                  <a:lnTo>
                    <a:pt x="0" y="947"/>
                  </a:lnTo>
                  <a:lnTo>
                    <a:pt x="2" y="924"/>
                  </a:lnTo>
                  <a:lnTo>
                    <a:pt x="10" y="903"/>
                  </a:lnTo>
                  <a:lnTo>
                    <a:pt x="22" y="884"/>
                  </a:lnTo>
                  <a:lnTo>
                    <a:pt x="37" y="869"/>
                  </a:lnTo>
                  <a:lnTo>
                    <a:pt x="56" y="857"/>
                  </a:lnTo>
                  <a:lnTo>
                    <a:pt x="77" y="849"/>
                  </a:lnTo>
                  <a:lnTo>
                    <a:pt x="100" y="847"/>
                  </a:lnTo>
                  <a:lnTo>
                    <a:pt x="2048" y="847"/>
                  </a:lnTo>
                  <a:lnTo>
                    <a:pt x="2093" y="844"/>
                  </a:lnTo>
                  <a:lnTo>
                    <a:pt x="2135" y="835"/>
                  </a:lnTo>
                  <a:lnTo>
                    <a:pt x="2175" y="821"/>
                  </a:lnTo>
                  <a:lnTo>
                    <a:pt x="2211" y="803"/>
                  </a:lnTo>
                  <a:lnTo>
                    <a:pt x="2246" y="779"/>
                  </a:lnTo>
                  <a:lnTo>
                    <a:pt x="2276" y="752"/>
                  </a:lnTo>
                  <a:lnTo>
                    <a:pt x="2304" y="721"/>
                  </a:lnTo>
                  <a:lnTo>
                    <a:pt x="2327" y="687"/>
                  </a:lnTo>
                  <a:lnTo>
                    <a:pt x="2347" y="649"/>
                  </a:lnTo>
                  <a:lnTo>
                    <a:pt x="2360" y="609"/>
                  </a:lnTo>
                  <a:lnTo>
                    <a:pt x="2368" y="567"/>
                  </a:lnTo>
                  <a:lnTo>
                    <a:pt x="2371" y="524"/>
                  </a:lnTo>
                  <a:lnTo>
                    <a:pt x="2368" y="479"/>
                  </a:lnTo>
                  <a:lnTo>
                    <a:pt x="2360" y="438"/>
                  </a:lnTo>
                  <a:lnTo>
                    <a:pt x="2347" y="398"/>
                  </a:lnTo>
                  <a:lnTo>
                    <a:pt x="2327" y="360"/>
                  </a:lnTo>
                  <a:lnTo>
                    <a:pt x="2304" y="326"/>
                  </a:lnTo>
                  <a:lnTo>
                    <a:pt x="2276" y="295"/>
                  </a:lnTo>
                  <a:lnTo>
                    <a:pt x="2246" y="267"/>
                  </a:lnTo>
                  <a:lnTo>
                    <a:pt x="2211" y="244"/>
                  </a:lnTo>
                  <a:lnTo>
                    <a:pt x="2175" y="226"/>
                  </a:lnTo>
                  <a:lnTo>
                    <a:pt x="2135" y="212"/>
                  </a:lnTo>
                  <a:lnTo>
                    <a:pt x="2093" y="203"/>
                  </a:lnTo>
                  <a:lnTo>
                    <a:pt x="2048" y="200"/>
                  </a:lnTo>
                  <a:lnTo>
                    <a:pt x="481" y="200"/>
                  </a:lnTo>
                  <a:lnTo>
                    <a:pt x="458" y="198"/>
                  </a:lnTo>
                  <a:lnTo>
                    <a:pt x="438" y="190"/>
                  </a:lnTo>
                  <a:lnTo>
                    <a:pt x="418" y="178"/>
                  </a:lnTo>
                  <a:lnTo>
                    <a:pt x="403" y="162"/>
                  </a:lnTo>
                  <a:lnTo>
                    <a:pt x="391" y="144"/>
                  </a:lnTo>
                  <a:lnTo>
                    <a:pt x="384" y="123"/>
                  </a:lnTo>
                  <a:lnTo>
                    <a:pt x="382" y="99"/>
                  </a:lnTo>
                  <a:lnTo>
                    <a:pt x="384" y="77"/>
                  </a:lnTo>
                  <a:lnTo>
                    <a:pt x="391" y="56"/>
                  </a:lnTo>
                  <a:lnTo>
                    <a:pt x="403" y="38"/>
                  </a:lnTo>
                  <a:lnTo>
                    <a:pt x="418" y="22"/>
                  </a:lnTo>
                  <a:lnTo>
                    <a:pt x="438" y="10"/>
                  </a:lnTo>
                  <a:lnTo>
                    <a:pt x="458" y="2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195"/>
            <p:cNvSpPr>
              <a:spLocks noEditPoints="1"/>
            </p:cNvSpPr>
            <p:nvPr/>
          </p:nvSpPr>
          <p:spPr bwMode="auto">
            <a:xfrm>
              <a:off x="7488238" y="2682875"/>
              <a:ext cx="322262" cy="322263"/>
            </a:xfrm>
            <a:custGeom>
              <a:avLst/>
              <a:gdLst>
                <a:gd name="T0" fmla="*/ 1565 w 2023"/>
                <a:gd name="T1" fmla="*/ 231 h 2026"/>
                <a:gd name="T2" fmla="*/ 1380 w 2023"/>
                <a:gd name="T3" fmla="*/ 458 h 2026"/>
                <a:gd name="T4" fmla="*/ 1419 w 2023"/>
                <a:gd name="T5" fmla="*/ 539 h 2026"/>
                <a:gd name="T6" fmla="*/ 1547 w 2023"/>
                <a:gd name="T7" fmla="*/ 711 h 2026"/>
                <a:gd name="T8" fmla="*/ 1528 w 2023"/>
                <a:gd name="T9" fmla="*/ 767 h 2026"/>
                <a:gd name="T10" fmla="*/ 1439 w 2023"/>
                <a:gd name="T11" fmla="*/ 910 h 2026"/>
                <a:gd name="T12" fmla="*/ 1277 w 2023"/>
                <a:gd name="T13" fmla="*/ 1120 h 2026"/>
                <a:gd name="T14" fmla="*/ 1076 w 2023"/>
                <a:gd name="T15" fmla="*/ 1315 h 2026"/>
                <a:gd name="T16" fmla="*/ 871 w 2023"/>
                <a:gd name="T17" fmla="*/ 1468 h 2026"/>
                <a:gd name="T18" fmla="*/ 747 w 2023"/>
                <a:gd name="T19" fmla="*/ 1541 h 2026"/>
                <a:gd name="T20" fmla="*/ 645 w 2023"/>
                <a:gd name="T21" fmla="*/ 1537 h 2026"/>
                <a:gd name="T22" fmla="*/ 471 w 2023"/>
                <a:gd name="T23" fmla="*/ 1390 h 2026"/>
                <a:gd name="T24" fmla="*/ 379 w 2023"/>
                <a:gd name="T25" fmla="*/ 1418 h 2026"/>
                <a:gd name="T26" fmla="*/ 199 w 2023"/>
                <a:gd name="T27" fmla="*/ 1640 h 2026"/>
                <a:gd name="T28" fmla="*/ 268 w 2023"/>
                <a:gd name="T29" fmla="*/ 1749 h 2026"/>
                <a:gd name="T30" fmla="*/ 424 w 2023"/>
                <a:gd name="T31" fmla="*/ 1819 h 2026"/>
                <a:gd name="T32" fmla="*/ 472 w 2023"/>
                <a:gd name="T33" fmla="*/ 1825 h 2026"/>
                <a:gd name="T34" fmla="*/ 598 w 2023"/>
                <a:gd name="T35" fmla="*/ 1812 h 2026"/>
                <a:gd name="T36" fmla="*/ 811 w 2023"/>
                <a:gd name="T37" fmla="*/ 1744 h 2026"/>
                <a:gd name="T38" fmla="*/ 1092 w 2023"/>
                <a:gd name="T39" fmla="*/ 1581 h 2026"/>
                <a:gd name="T40" fmla="*/ 1420 w 2023"/>
                <a:gd name="T41" fmla="*/ 1289 h 2026"/>
                <a:gd name="T42" fmla="*/ 1669 w 2023"/>
                <a:gd name="T43" fmla="*/ 984 h 2026"/>
                <a:gd name="T44" fmla="*/ 1798 w 2023"/>
                <a:gd name="T45" fmla="*/ 711 h 2026"/>
                <a:gd name="T46" fmla="*/ 1817 w 2023"/>
                <a:gd name="T47" fmla="*/ 452 h 2026"/>
                <a:gd name="T48" fmla="*/ 1781 w 2023"/>
                <a:gd name="T49" fmla="*/ 326 h 2026"/>
                <a:gd name="T50" fmla="*/ 1675 w 2023"/>
                <a:gd name="T51" fmla="*/ 209 h 2026"/>
                <a:gd name="T52" fmla="*/ 1715 w 2023"/>
                <a:gd name="T53" fmla="*/ 11 h 2026"/>
                <a:gd name="T54" fmla="*/ 1892 w 2023"/>
                <a:gd name="T55" fmla="*/ 132 h 2026"/>
                <a:gd name="T56" fmla="*/ 1981 w 2023"/>
                <a:gd name="T57" fmla="*/ 285 h 2026"/>
                <a:gd name="T58" fmla="*/ 2023 w 2023"/>
                <a:gd name="T59" fmla="*/ 556 h 2026"/>
                <a:gd name="T60" fmla="*/ 1955 w 2023"/>
                <a:gd name="T61" fmla="*/ 874 h 2026"/>
                <a:gd name="T62" fmla="*/ 1757 w 2023"/>
                <a:gd name="T63" fmla="*/ 1206 h 2026"/>
                <a:gd name="T64" fmla="*/ 1423 w 2023"/>
                <a:gd name="T65" fmla="*/ 1568 h 2026"/>
                <a:gd name="T66" fmla="*/ 1080 w 2023"/>
                <a:gd name="T67" fmla="*/ 1828 h 2026"/>
                <a:gd name="T68" fmla="*/ 791 w 2023"/>
                <a:gd name="T69" fmla="*/ 1964 h 2026"/>
                <a:gd name="T70" fmla="*/ 576 w 2023"/>
                <a:gd name="T71" fmla="*/ 2017 h 2026"/>
                <a:gd name="T72" fmla="*/ 452 w 2023"/>
                <a:gd name="T73" fmla="*/ 2025 h 2026"/>
                <a:gd name="T74" fmla="*/ 323 w 2023"/>
                <a:gd name="T75" fmla="*/ 1999 h 2026"/>
                <a:gd name="T76" fmla="*/ 131 w 2023"/>
                <a:gd name="T77" fmla="*/ 1896 h 2026"/>
                <a:gd name="T78" fmla="*/ 10 w 2023"/>
                <a:gd name="T79" fmla="*/ 1719 h 2026"/>
                <a:gd name="T80" fmla="*/ 22 w 2023"/>
                <a:gd name="T81" fmla="*/ 1524 h 2026"/>
                <a:gd name="T82" fmla="*/ 268 w 2023"/>
                <a:gd name="T83" fmla="*/ 1249 h 2026"/>
                <a:gd name="T84" fmla="*/ 450 w 2023"/>
                <a:gd name="T85" fmla="*/ 1187 h 2026"/>
                <a:gd name="T86" fmla="*/ 634 w 2023"/>
                <a:gd name="T87" fmla="*/ 1249 h 2026"/>
                <a:gd name="T88" fmla="*/ 820 w 2023"/>
                <a:gd name="T89" fmla="*/ 1259 h 2026"/>
                <a:gd name="T90" fmla="*/ 1021 w 2023"/>
                <a:gd name="T91" fmla="*/ 1098 h 2026"/>
                <a:gd name="T92" fmla="*/ 1195 w 2023"/>
                <a:gd name="T93" fmla="*/ 905 h 2026"/>
                <a:gd name="T94" fmla="*/ 1322 w 2023"/>
                <a:gd name="T95" fmla="*/ 724 h 2026"/>
                <a:gd name="T96" fmla="*/ 1219 w 2023"/>
                <a:gd name="T97" fmla="*/ 608 h 2026"/>
                <a:gd name="T98" fmla="*/ 1182 w 2023"/>
                <a:gd name="T99" fmla="*/ 418 h 2026"/>
                <a:gd name="T100" fmla="*/ 1267 w 2023"/>
                <a:gd name="T101" fmla="*/ 245 h 2026"/>
                <a:gd name="T102" fmla="*/ 1557 w 2023"/>
                <a:gd name="T103" fmla="*/ 11 h 2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3" h="2026">
                  <a:moveTo>
                    <a:pt x="1636" y="202"/>
                  </a:moveTo>
                  <a:lnTo>
                    <a:pt x="1616" y="203"/>
                  </a:lnTo>
                  <a:lnTo>
                    <a:pt x="1597" y="209"/>
                  </a:lnTo>
                  <a:lnTo>
                    <a:pt x="1580" y="218"/>
                  </a:lnTo>
                  <a:lnTo>
                    <a:pt x="1565" y="231"/>
                  </a:lnTo>
                  <a:lnTo>
                    <a:pt x="1409" y="387"/>
                  </a:lnTo>
                  <a:lnTo>
                    <a:pt x="1396" y="402"/>
                  </a:lnTo>
                  <a:lnTo>
                    <a:pt x="1387" y="419"/>
                  </a:lnTo>
                  <a:lnTo>
                    <a:pt x="1381" y="439"/>
                  </a:lnTo>
                  <a:lnTo>
                    <a:pt x="1380" y="458"/>
                  </a:lnTo>
                  <a:lnTo>
                    <a:pt x="1381" y="479"/>
                  </a:lnTo>
                  <a:lnTo>
                    <a:pt x="1387" y="497"/>
                  </a:lnTo>
                  <a:lnTo>
                    <a:pt x="1396" y="514"/>
                  </a:lnTo>
                  <a:lnTo>
                    <a:pt x="1409" y="529"/>
                  </a:lnTo>
                  <a:lnTo>
                    <a:pt x="1419" y="539"/>
                  </a:lnTo>
                  <a:lnTo>
                    <a:pt x="1516" y="631"/>
                  </a:lnTo>
                  <a:lnTo>
                    <a:pt x="1531" y="648"/>
                  </a:lnTo>
                  <a:lnTo>
                    <a:pt x="1541" y="668"/>
                  </a:lnTo>
                  <a:lnTo>
                    <a:pt x="1546" y="690"/>
                  </a:lnTo>
                  <a:lnTo>
                    <a:pt x="1547" y="711"/>
                  </a:lnTo>
                  <a:lnTo>
                    <a:pt x="1544" y="733"/>
                  </a:lnTo>
                  <a:lnTo>
                    <a:pt x="1535" y="753"/>
                  </a:lnTo>
                  <a:lnTo>
                    <a:pt x="1533" y="757"/>
                  </a:lnTo>
                  <a:lnTo>
                    <a:pt x="1532" y="759"/>
                  </a:lnTo>
                  <a:lnTo>
                    <a:pt x="1528" y="767"/>
                  </a:lnTo>
                  <a:lnTo>
                    <a:pt x="1522" y="778"/>
                  </a:lnTo>
                  <a:lnTo>
                    <a:pt x="1507" y="805"/>
                  </a:lnTo>
                  <a:lnTo>
                    <a:pt x="1488" y="837"/>
                  </a:lnTo>
                  <a:lnTo>
                    <a:pt x="1465" y="872"/>
                  </a:lnTo>
                  <a:lnTo>
                    <a:pt x="1439" y="910"/>
                  </a:lnTo>
                  <a:lnTo>
                    <a:pt x="1411" y="950"/>
                  </a:lnTo>
                  <a:lnTo>
                    <a:pt x="1381" y="991"/>
                  </a:lnTo>
                  <a:lnTo>
                    <a:pt x="1347" y="1035"/>
                  </a:lnTo>
                  <a:lnTo>
                    <a:pt x="1313" y="1078"/>
                  </a:lnTo>
                  <a:lnTo>
                    <a:pt x="1277" y="1120"/>
                  </a:lnTo>
                  <a:lnTo>
                    <a:pt x="1239" y="1162"/>
                  </a:lnTo>
                  <a:lnTo>
                    <a:pt x="1200" y="1203"/>
                  </a:lnTo>
                  <a:lnTo>
                    <a:pt x="1160" y="1241"/>
                  </a:lnTo>
                  <a:lnTo>
                    <a:pt x="1118" y="1279"/>
                  </a:lnTo>
                  <a:lnTo>
                    <a:pt x="1076" y="1315"/>
                  </a:lnTo>
                  <a:lnTo>
                    <a:pt x="1033" y="1350"/>
                  </a:lnTo>
                  <a:lnTo>
                    <a:pt x="990" y="1383"/>
                  </a:lnTo>
                  <a:lnTo>
                    <a:pt x="948" y="1414"/>
                  </a:lnTo>
                  <a:lnTo>
                    <a:pt x="909" y="1442"/>
                  </a:lnTo>
                  <a:lnTo>
                    <a:pt x="871" y="1468"/>
                  </a:lnTo>
                  <a:lnTo>
                    <a:pt x="835" y="1490"/>
                  </a:lnTo>
                  <a:lnTo>
                    <a:pt x="804" y="1509"/>
                  </a:lnTo>
                  <a:lnTo>
                    <a:pt x="777" y="1525"/>
                  </a:lnTo>
                  <a:lnTo>
                    <a:pt x="757" y="1536"/>
                  </a:lnTo>
                  <a:lnTo>
                    <a:pt x="747" y="1541"/>
                  </a:lnTo>
                  <a:lnTo>
                    <a:pt x="727" y="1549"/>
                  </a:lnTo>
                  <a:lnTo>
                    <a:pt x="706" y="1553"/>
                  </a:lnTo>
                  <a:lnTo>
                    <a:pt x="685" y="1552"/>
                  </a:lnTo>
                  <a:lnTo>
                    <a:pt x="664" y="1547"/>
                  </a:lnTo>
                  <a:lnTo>
                    <a:pt x="645" y="1537"/>
                  </a:lnTo>
                  <a:lnTo>
                    <a:pt x="629" y="1524"/>
                  </a:lnTo>
                  <a:lnTo>
                    <a:pt x="523" y="1418"/>
                  </a:lnTo>
                  <a:lnTo>
                    <a:pt x="506" y="1405"/>
                  </a:lnTo>
                  <a:lnTo>
                    <a:pt x="489" y="1395"/>
                  </a:lnTo>
                  <a:lnTo>
                    <a:pt x="471" y="1390"/>
                  </a:lnTo>
                  <a:lnTo>
                    <a:pt x="450" y="1388"/>
                  </a:lnTo>
                  <a:lnTo>
                    <a:pt x="431" y="1390"/>
                  </a:lnTo>
                  <a:lnTo>
                    <a:pt x="411" y="1395"/>
                  </a:lnTo>
                  <a:lnTo>
                    <a:pt x="394" y="1405"/>
                  </a:lnTo>
                  <a:lnTo>
                    <a:pt x="379" y="1418"/>
                  </a:lnTo>
                  <a:lnTo>
                    <a:pt x="230" y="1567"/>
                  </a:lnTo>
                  <a:lnTo>
                    <a:pt x="217" y="1582"/>
                  </a:lnTo>
                  <a:lnTo>
                    <a:pt x="207" y="1601"/>
                  </a:lnTo>
                  <a:lnTo>
                    <a:pt x="202" y="1619"/>
                  </a:lnTo>
                  <a:lnTo>
                    <a:pt x="199" y="1640"/>
                  </a:lnTo>
                  <a:lnTo>
                    <a:pt x="202" y="1659"/>
                  </a:lnTo>
                  <a:lnTo>
                    <a:pt x="208" y="1679"/>
                  </a:lnTo>
                  <a:lnTo>
                    <a:pt x="217" y="1696"/>
                  </a:lnTo>
                  <a:lnTo>
                    <a:pt x="230" y="1711"/>
                  </a:lnTo>
                  <a:lnTo>
                    <a:pt x="268" y="1749"/>
                  </a:lnTo>
                  <a:lnTo>
                    <a:pt x="296" y="1767"/>
                  </a:lnTo>
                  <a:lnTo>
                    <a:pt x="325" y="1784"/>
                  </a:lnTo>
                  <a:lnTo>
                    <a:pt x="355" y="1798"/>
                  </a:lnTo>
                  <a:lnTo>
                    <a:pt x="392" y="1811"/>
                  </a:lnTo>
                  <a:lnTo>
                    <a:pt x="424" y="1819"/>
                  </a:lnTo>
                  <a:lnTo>
                    <a:pt x="452" y="1825"/>
                  </a:lnTo>
                  <a:lnTo>
                    <a:pt x="452" y="1825"/>
                  </a:lnTo>
                  <a:lnTo>
                    <a:pt x="455" y="1825"/>
                  </a:lnTo>
                  <a:lnTo>
                    <a:pt x="461" y="1825"/>
                  </a:lnTo>
                  <a:lnTo>
                    <a:pt x="472" y="1825"/>
                  </a:lnTo>
                  <a:lnTo>
                    <a:pt x="489" y="1825"/>
                  </a:lnTo>
                  <a:lnTo>
                    <a:pt x="511" y="1824"/>
                  </a:lnTo>
                  <a:lnTo>
                    <a:pt x="536" y="1821"/>
                  </a:lnTo>
                  <a:lnTo>
                    <a:pt x="565" y="1817"/>
                  </a:lnTo>
                  <a:lnTo>
                    <a:pt x="598" y="1812"/>
                  </a:lnTo>
                  <a:lnTo>
                    <a:pt x="634" y="1803"/>
                  </a:lnTo>
                  <a:lnTo>
                    <a:pt x="674" y="1793"/>
                  </a:lnTo>
                  <a:lnTo>
                    <a:pt x="716" y="1779"/>
                  </a:lnTo>
                  <a:lnTo>
                    <a:pt x="763" y="1763"/>
                  </a:lnTo>
                  <a:lnTo>
                    <a:pt x="811" y="1744"/>
                  </a:lnTo>
                  <a:lnTo>
                    <a:pt x="862" y="1720"/>
                  </a:lnTo>
                  <a:lnTo>
                    <a:pt x="916" y="1692"/>
                  </a:lnTo>
                  <a:lnTo>
                    <a:pt x="972" y="1660"/>
                  </a:lnTo>
                  <a:lnTo>
                    <a:pt x="1031" y="1623"/>
                  </a:lnTo>
                  <a:lnTo>
                    <a:pt x="1092" y="1581"/>
                  </a:lnTo>
                  <a:lnTo>
                    <a:pt x="1155" y="1534"/>
                  </a:lnTo>
                  <a:lnTo>
                    <a:pt x="1220" y="1481"/>
                  </a:lnTo>
                  <a:lnTo>
                    <a:pt x="1286" y="1421"/>
                  </a:lnTo>
                  <a:lnTo>
                    <a:pt x="1354" y="1356"/>
                  </a:lnTo>
                  <a:lnTo>
                    <a:pt x="1420" y="1289"/>
                  </a:lnTo>
                  <a:lnTo>
                    <a:pt x="1479" y="1224"/>
                  </a:lnTo>
                  <a:lnTo>
                    <a:pt x="1534" y="1161"/>
                  </a:lnTo>
                  <a:lnTo>
                    <a:pt x="1584" y="1101"/>
                  </a:lnTo>
                  <a:lnTo>
                    <a:pt x="1629" y="1041"/>
                  </a:lnTo>
                  <a:lnTo>
                    <a:pt x="1669" y="984"/>
                  </a:lnTo>
                  <a:lnTo>
                    <a:pt x="1704" y="927"/>
                  </a:lnTo>
                  <a:lnTo>
                    <a:pt x="1734" y="871"/>
                  </a:lnTo>
                  <a:lnTo>
                    <a:pt x="1760" y="817"/>
                  </a:lnTo>
                  <a:lnTo>
                    <a:pt x="1782" y="764"/>
                  </a:lnTo>
                  <a:lnTo>
                    <a:pt x="1798" y="711"/>
                  </a:lnTo>
                  <a:lnTo>
                    <a:pt x="1811" y="659"/>
                  </a:lnTo>
                  <a:lnTo>
                    <a:pt x="1819" y="607"/>
                  </a:lnTo>
                  <a:lnTo>
                    <a:pt x="1823" y="555"/>
                  </a:lnTo>
                  <a:lnTo>
                    <a:pt x="1822" y="503"/>
                  </a:lnTo>
                  <a:lnTo>
                    <a:pt x="1817" y="452"/>
                  </a:lnTo>
                  <a:lnTo>
                    <a:pt x="1817" y="450"/>
                  </a:lnTo>
                  <a:lnTo>
                    <a:pt x="1813" y="420"/>
                  </a:lnTo>
                  <a:lnTo>
                    <a:pt x="1805" y="389"/>
                  </a:lnTo>
                  <a:lnTo>
                    <a:pt x="1794" y="356"/>
                  </a:lnTo>
                  <a:lnTo>
                    <a:pt x="1781" y="326"/>
                  </a:lnTo>
                  <a:lnTo>
                    <a:pt x="1763" y="297"/>
                  </a:lnTo>
                  <a:lnTo>
                    <a:pt x="1745" y="269"/>
                  </a:lnTo>
                  <a:lnTo>
                    <a:pt x="1708" y="232"/>
                  </a:lnTo>
                  <a:lnTo>
                    <a:pt x="1693" y="219"/>
                  </a:lnTo>
                  <a:lnTo>
                    <a:pt x="1675" y="209"/>
                  </a:lnTo>
                  <a:lnTo>
                    <a:pt x="1656" y="203"/>
                  </a:lnTo>
                  <a:lnTo>
                    <a:pt x="1636" y="202"/>
                  </a:lnTo>
                  <a:close/>
                  <a:moveTo>
                    <a:pt x="1636" y="0"/>
                  </a:moveTo>
                  <a:lnTo>
                    <a:pt x="1676" y="3"/>
                  </a:lnTo>
                  <a:lnTo>
                    <a:pt x="1715" y="11"/>
                  </a:lnTo>
                  <a:lnTo>
                    <a:pt x="1753" y="24"/>
                  </a:lnTo>
                  <a:lnTo>
                    <a:pt x="1788" y="41"/>
                  </a:lnTo>
                  <a:lnTo>
                    <a:pt x="1821" y="64"/>
                  </a:lnTo>
                  <a:lnTo>
                    <a:pt x="1851" y="91"/>
                  </a:lnTo>
                  <a:lnTo>
                    <a:pt x="1892" y="132"/>
                  </a:lnTo>
                  <a:lnTo>
                    <a:pt x="1900" y="141"/>
                  </a:lnTo>
                  <a:lnTo>
                    <a:pt x="1931" y="185"/>
                  </a:lnTo>
                  <a:lnTo>
                    <a:pt x="1958" y="234"/>
                  </a:lnTo>
                  <a:lnTo>
                    <a:pt x="1981" y="284"/>
                  </a:lnTo>
                  <a:lnTo>
                    <a:pt x="1981" y="285"/>
                  </a:lnTo>
                  <a:lnTo>
                    <a:pt x="1998" y="334"/>
                  </a:lnTo>
                  <a:lnTo>
                    <a:pt x="2010" y="381"/>
                  </a:lnTo>
                  <a:lnTo>
                    <a:pt x="2016" y="428"/>
                  </a:lnTo>
                  <a:lnTo>
                    <a:pt x="2022" y="493"/>
                  </a:lnTo>
                  <a:lnTo>
                    <a:pt x="2023" y="556"/>
                  </a:lnTo>
                  <a:lnTo>
                    <a:pt x="2020" y="620"/>
                  </a:lnTo>
                  <a:lnTo>
                    <a:pt x="2011" y="683"/>
                  </a:lnTo>
                  <a:lnTo>
                    <a:pt x="1997" y="747"/>
                  </a:lnTo>
                  <a:lnTo>
                    <a:pt x="1979" y="811"/>
                  </a:lnTo>
                  <a:lnTo>
                    <a:pt x="1955" y="874"/>
                  </a:lnTo>
                  <a:lnTo>
                    <a:pt x="1927" y="938"/>
                  </a:lnTo>
                  <a:lnTo>
                    <a:pt x="1892" y="1003"/>
                  </a:lnTo>
                  <a:lnTo>
                    <a:pt x="1852" y="1069"/>
                  </a:lnTo>
                  <a:lnTo>
                    <a:pt x="1808" y="1136"/>
                  </a:lnTo>
                  <a:lnTo>
                    <a:pt x="1757" y="1206"/>
                  </a:lnTo>
                  <a:lnTo>
                    <a:pt x="1700" y="1276"/>
                  </a:lnTo>
                  <a:lnTo>
                    <a:pt x="1638" y="1348"/>
                  </a:lnTo>
                  <a:lnTo>
                    <a:pt x="1570" y="1421"/>
                  </a:lnTo>
                  <a:lnTo>
                    <a:pt x="1495" y="1498"/>
                  </a:lnTo>
                  <a:lnTo>
                    <a:pt x="1423" y="1568"/>
                  </a:lnTo>
                  <a:lnTo>
                    <a:pt x="1351" y="1632"/>
                  </a:lnTo>
                  <a:lnTo>
                    <a:pt x="1280" y="1689"/>
                  </a:lnTo>
                  <a:lnTo>
                    <a:pt x="1212" y="1740"/>
                  </a:lnTo>
                  <a:lnTo>
                    <a:pt x="1145" y="1787"/>
                  </a:lnTo>
                  <a:lnTo>
                    <a:pt x="1080" y="1828"/>
                  </a:lnTo>
                  <a:lnTo>
                    <a:pt x="1018" y="1864"/>
                  </a:lnTo>
                  <a:lnTo>
                    <a:pt x="957" y="1895"/>
                  </a:lnTo>
                  <a:lnTo>
                    <a:pt x="899" y="1922"/>
                  </a:lnTo>
                  <a:lnTo>
                    <a:pt x="844" y="1946"/>
                  </a:lnTo>
                  <a:lnTo>
                    <a:pt x="791" y="1964"/>
                  </a:lnTo>
                  <a:lnTo>
                    <a:pt x="742" y="1981"/>
                  </a:lnTo>
                  <a:lnTo>
                    <a:pt x="695" y="1994"/>
                  </a:lnTo>
                  <a:lnTo>
                    <a:pt x="652" y="2004"/>
                  </a:lnTo>
                  <a:lnTo>
                    <a:pt x="612" y="2012"/>
                  </a:lnTo>
                  <a:lnTo>
                    <a:pt x="576" y="2017"/>
                  </a:lnTo>
                  <a:lnTo>
                    <a:pt x="544" y="2022"/>
                  </a:lnTo>
                  <a:lnTo>
                    <a:pt x="515" y="2024"/>
                  </a:lnTo>
                  <a:lnTo>
                    <a:pt x="491" y="2025"/>
                  </a:lnTo>
                  <a:lnTo>
                    <a:pt x="472" y="2026"/>
                  </a:lnTo>
                  <a:lnTo>
                    <a:pt x="452" y="2025"/>
                  </a:lnTo>
                  <a:lnTo>
                    <a:pt x="438" y="2025"/>
                  </a:lnTo>
                  <a:lnTo>
                    <a:pt x="430" y="2024"/>
                  </a:lnTo>
                  <a:lnTo>
                    <a:pt x="395" y="2018"/>
                  </a:lnTo>
                  <a:lnTo>
                    <a:pt x="361" y="2010"/>
                  </a:lnTo>
                  <a:lnTo>
                    <a:pt x="323" y="1999"/>
                  </a:lnTo>
                  <a:lnTo>
                    <a:pt x="283" y="1985"/>
                  </a:lnTo>
                  <a:lnTo>
                    <a:pt x="233" y="1962"/>
                  </a:lnTo>
                  <a:lnTo>
                    <a:pt x="184" y="1935"/>
                  </a:lnTo>
                  <a:lnTo>
                    <a:pt x="140" y="1903"/>
                  </a:lnTo>
                  <a:lnTo>
                    <a:pt x="131" y="1896"/>
                  </a:lnTo>
                  <a:lnTo>
                    <a:pt x="89" y="1854"/>
                  </a:lnTo>
                  <a:lnTo>
                    <a:pt x="63" y="1825"/>
                  </a:lnTo>
                  <a:lnTo>
                    <a:pt x="41" y="1791"/>
                  </a:lnTo>
                  <a:lnTo>
                    <a:pt x="23" y="1757"/>
                  </a:lnTo>
                  <a:lnTo>
                    <a:pt x="10" y="1719"/>
                  </a:lnTo>
                  <a:lnTo>
                    <a:pt x="2" y="1681"/>
                  </a:lnTo>
                  <a:lnTo>
                    <a:pt x="0" y="1641"/>
                  </a:lnTo>
                  <a:lnTo>
                    <a:pt x="2" y="1600"/>
                  </a:lnTo>
                  <a:lnTo>
                    <a:pt x="9" y="1561"/>
                  </a:lnTo>
                  <a:lnTo>
                    <a:pt x="22" y="1524"/>
                  </a:lnTo>
                  <a:lnTo>
                    <a:pt x="40" y="1488"/>
                  </a:lnTo>
                  <a:lnTo>
                    <a:pt x="61" y="1456"/>
                  </a:lnTo>
                  <a:lnTo>
                    <a:pt x="88" y="1425"/>
                  </a:lnTo>
                  <a:lnTo>
                    <a:pt x="237" y="1276"/>
                  </a:lnTo>
                  <a:lnTo>
                    <a:pt x="268" y="1249"/>
                  </a:lnTo>
                  <a:lnTo>
                    <a:pt x="300" y="1227"/>
                  </a:lnTo>
                  <a:lnTo>
                    <a:pt x="335" y="1210"/>
                  </a:lnTo>
                  <a:lnTo>
                    <a:pt x="372" y="1197"/>
                  </a:lnTo>
                  <a:lnTo>
                    <a:pt x="410" y="1190"/>
                  </a:lnTo>
                  <a:lnTo>
                    <a:pt x="450" y="1187"/>
                  </a:lnTo>
                  <a:lnTo>
                    <a:pt x="490" y="1190"/>
                  </a:lnTo>
                  <a:lnTo>
                    <a:pt x="529" y="1197"/>
                  </a:lnTo>
                  <a:lnTo>
                    <a:pt x="566" y="1210"/>
                  </a:lnTo>
                  <a:lnTo>
                    <a:pt x="602" y="1227"/>
                  </a:lnTo>
                  <a:lnTo>
                    <a:pt x="634" y="1249"/>
                  </a:lnTo>
                  <a:lnTo>
                    <a:pt x="664" y="1276"/>
                  </a:lnTo>
                  <a:lnTo>
                    <a:pt x="716" y="1328"/>
                  </a:lnTo>
                  <a:lnTo>
                    <a:pt x="747" y="1309"/>
                  </a:lnTo>
                  <a:lnTo>
                    <a:pt x="782" y="1285"/>
                  </a:lnTo>
                  <a:lnTo>
                    <a:pt x="820" y="1259"/>
                  </a:lnTo>
                  <a:lnTo>
                    <a:pt x="859" y="1231"/>
                  </a:lnTo>
                  <a:lnTo>
                    <a:pt x="899" y="1200"/>
                  </a:lnTo>
                  <a:lnTo>
                    <a:pt x="940" y="1167"/>
                  </a:lnTo>
                  <a:lnTo>
                    <a:pt x="981" y="1133"/>
                  </a:lnTo>
                  <a:lnTo>
                    <a:pt x="1021" y="1098"/>
                  </a:lnTo>
                  <a:lnTo>
                    <a:pt x="1059" y="1061"/>
                  </a:lnTo>
                  <a:lnTo>
                    <a:pt x="1094" y="1024"/>
                  </a:lnTo>
                  <a:lnTo>
                    <a:pt x="1129" y="985"/>
                  </a:lnTo>
                  <a:lnTo>
                    <a:pt x="1163" y="945"/>
                  </a:lnTo>
                  <a:lnTo>
                    <a:pt x="1195" y="905"/>
                  </a:lnTo>
                  <a:lnTo>
                    <a:pt x="1225" y="865"/>
                  </a:lnTo>
                  <a:lnTo>
                    <a:pt x="1253" y="826"/>
                  </a:lnTo>
                  <a:lnTo>
                    <a:pt x="1279" y="789"/>
                  </a:lnTo>
                  <a:lnTo>
                    <a:pt x="1302" y="756"/>
                  </a:lnTo>
                  <a:lnTo>
                    <a:pt x="1322" y="724"/>
                  </a:lnTo>
                  <a:lnTo>
                    <a:pt x="1280" y="684"/>
                  </a:lnTo>
                  <a:lnTo>
                    <a:pt x="1277" y="682"/>
                  </a:lnTo>
                  <a:lnTo>
                    <a:pt x="1267" y="671"/>
                  </a:lnTo>
                  <a:lnTo>
                    <a:pt x="1241" y="642"/>
                  </a:lnTo>
                  <a:lnTo>
                    <a:pt x="1219" y="608"/>
                  </a:lnTo>
                  <a:lnTo>
                    <a:pt x="1201" y="574"/>
                  </a:lnTo>
                  <a:lnTo>
                    <a:pt x="1190" y="537"/>
                  </a:lnTo>
                  <a:lnTo>
                    <a:pt x="1182" y="498"/>
                  </a:lnTo>
                  <a:lnTo>
                    <a:pt x="1179" y="458"/>
                  </a:lnTo>
                  <a:lnTo>
                    <a:pt x="1182" y="418"/>
                  </a:lnTo>
                  <a:lnTo>
                    <a:pt x="1190" y="379"/>
                  </a:lnTo>
                  <a:lnTo>
                    <a:pt x="1201" y="342"/>
                  </a:lnTo>
                  <a:lnTo>
                    <a:pt x="1219" y="308"/>
                  </a:lnTo>
                  <a:lnTo>
                    <a:pt x="1241" y="274"/>
                  </a:lnTo>
                  <a:lnTo>
                    <a:pt x="1267" y="245"/>
                  </a:lnTo>
                  <a:lnTo>
                    <a:pt x="1423" y="89"/>
                  </a:lnTo>
                  <a:lnTo>
                    <a:pt x="1452" y="63"/>
                  </a:lnTo>
                  <a:lnTo>
                    <a:pt x="1486" y="40"/>
                  </a:lnTo>
                  <a:lnTo>
                    <a:pt x="1520" y="23"/>
                  </a:lnTo>
                  <a:lnTo>
                    <a:pt x="1557" y="11"/>
                  </a:lnTo>
                  <a:lnTo>
                    <a:pt x="1596" y="3"/>
                  </a:lnTo>
                  <a:lnTo>
                    <a:pt x="16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9" name="Group 278"/>
          <p:cNvGrpSpPr/>
          <p:nvPr/>
        </p:nvGrpSpPr>
        <p:grpSpPr>
          <a:xfrm>
            <a:off x="6276546" y="2703513"/>
            <a:ext cx="565151" cy="525463"/>
            <a:chOff x="6294438" y="2703513"/>
            <a:chExt cx="565151" cy="525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0" name="Freeform 201"/>
            <p:cNvSpPr>
              <a:spLocks noEditPoints="1"/>
            </p:cNvSpPr>
            <p:nvPr/>
          </p:nvSpPr>
          <p:spPr bwMode="auto">
            <a:xfrm>
              <a:off x="6294438" y="2703513"/>
              <a:ext cx="528638" cy="525463"/>
            </a:xfrm>
            <a:custGeom>
              <a:avLst/>
              <a:gdLst>
                <a:gd name="T0" fmla="*/ 437 w 3330"/>
                <a:gd name="T1" fmla="*/ 293 h 3316"/>
                <a:gd name="T2" fmla="*/ 262 w 3330"/>
                <a:gd name="T3" fmla="*/ 570 h 3316"/>
                <a:gd name="T4" fmla="*/ 224 w 3330"/>
                <a:gd name="T5" fmla="*/ 846 h 3316"/>
                <a:gd name="T6" fmla="*/ 310 w 3330"/>
                <a:gd name="T7" fmla="*/ 1287 h 3316"/>
                <a:gd name="T8" fmla="*/ 576 w 3330"/>
                <a:gd name="T9" fmla="*/ 1755 h 3316"/>
                <a:gd name="T10" fmla="*/ 1041 w 3330"/>
                <a:gd name="T11" fmla="*/ 2281 h 3316"/>
                <a:gd name="T12" fmla="*/ 1557 w 3330"/>
                <a:gd name="T13" fmla="*/ 2712 h 3316"/>
                <a:gd name="T14" fmla="*/ 1999 w 3330"/>
                <a:gd name="T15" fmla="*/ 2956 h 3316"/>
                <a:gd name="T16" fmla="*/ 2343 w 3330"/>
                <a:gd name="T17" fmla="*/ 3066 h 3316"/>
                <a:gd name="T18" fmla="*/ 2562 w 3330"/>
                <a:gd name="T19" fmla="*/ 3093 h 3316"/>
                <a:gd name="T20" fmla="*/ 2625 w 3330"/>
                <a:gd name="T21" fmla="*/ 3092 h 3316"/>
                <a:gd name="T22" fmla="*/ 2891 w 3330"/>
                <a:gd name="T23" fmla="*/ 3001 h 3316"/>
                <a:gd name="T24" fmla="*/ 3095 w 3330"/>
                <a:gd name="T25" fmla="*/ 2792 h 3316"/>
                <a:gd name="T26" fmla="*/ 3063 w 3330"/>
                <a:gd name="T27" fmla="*/ 2584 h 3316"/>
                <a:gd name="T28" fmla="*/ 2657 w 3330"/>
                <a:gd name="T29" fmla="*/ 2238 h 3316"/>
                <a:gd name="T30" fmla="*/ 2457 w 3330"/>
                <a:gd name="T31" fmla="*/ 2303 h 3316"/>
                <a:gd name="T32" fmla="*/ 2166 w 3330"/>
                <a:gd name="T33" fmla="*/ 2511 h 3316"/>
                <a:gd name="T34" fmla="*/ 1984 w 3330"/>
                <a:gd name="T35" fmla="*/ 2410 h 3316"/>
                <a:gd name="T36" fmla="*/ 1694 w 3330"/>
                <a:gd name="T37" fmla="*/ 2206 h 3316"/>
                <a:gd name="T38" fmla="*/ 1385 w 3330"/>
                <a:gd name="T39" fmla="*/ 1938 h 3316"/>
                <a:gd name="T40" fmla="*/ 1115 w 3330"/>
                <a:gd name="T41" fmla="*/ 1629 h 3316"/>
                <a:gd name="T42" fmla="*/ 910 w 3330"/>
                <a:gd name="T43" fmla="*/ 1339 h 3316"/>
                <a:gd name="T44" fmla="*/ 827 w 3330"/>
                <a:gd name="T45" fmla="*/ 1197 h 3316"/>
                <a:gd name="T46" fmla="*/ 829 w 3330"/>
                <a:gd name="T47" fmla="*/ 1073 h 3316"/>
                <a:gd name="T48" fmla="*/ 1086 w 3330"/>
                <a:gd name="T49" fmla="*/ 789 h 3316"/>
                <a:gd name="T50" fmla="*/ 1053 w 3330"/>
                <a:gd name="T51" fmla="*/ 582 h 3316"/>
                <a:gd name="T52" fmla="*/ 638 w 3330"/>
                <a:gd name="T53" fmla="*/ 226 h 3316"/>
                <a:gd name="T54" fmla="*/ 799 w 3330"/>
                <a:gd name="T55" fmla="*/ 44 h 3316"/>
                <a:gd name="T56" fmla="*/ 1252 w 3330"/>
                <a:gd name="T57" fmla="*/ 477 h 3316"/>
                <a:gd name="T58" fmla="*/ 1318 w 3330"/>
                <a:gd name="T59" fmla="*/ 769 h 3316"/>
                <a:gd name="T60" fmla="*/ 1188 w 3330"/>
                <a:gd name="T61" fmla="*/ 1039 h 3316"/>
                <a:gd name="T62" fmla="*/ 1137 w 3330"/>
                <a:gd name="T63" fmla="*/ 1277 h 3316"/>
                <a:gd name="T64" fmla="*/ 1361 w 3330"/>
                <a:gd name="T65" fmla="*/ 1578 h 3316"/>
                <a:gd name="T66" fmla="*/ 1644 w 3330"/>
                <a:gd name="T67" fmla="*/ 1875 h 3316"/>
                <a:gd name="T68" fmla="*/ 1961 w 3330"/>
                <a:gd name="T69" fmla="*/ 2125 h 3316"/>
                <a:gd name="T70" fmla="*/ 2299 w 3330"/>
                <a:gd name="T71" fmla="*/ 2145 h 3316"/>
                <a:gd name="T72" fmla="*/ 2569 w 3330"/>
                <a:gd name="T73" fmla="*/ 2015 h 3316"/>
                <a:gd name="T74" fmla="*/ 2863 w 3330"/>
                <a:gd name="T75" fmla="*/ 2081 h 3316"/>
                <a:gd name="T76" fmla="*/ 3286 w 3330"/>
                <a:gd name="T77" fmla="*/ 2523 h 3316"/>
                <a:gd name="T78" fmla="*/ 3318 w 3330"/>
                <a:gd name="T79" fmla="*/ 2823 h 3316"/>
                <a:gd name="T80" fmla="*/ 3123 w 3330"/>
                <a:gd name="T81" fmla="*/ 3113 h 3316"/>
                <a:gd name="T82" fmla="*/ 2834 w 3330"/>
                <a:gd name="T83" fmla="*/ 3270 h 3316"/>
                <a:gd name="T84" fmla="*/ 2629 w 3330"/>
                <a:gd name="T85" fmla="*/ 3315 h 3316"/>
                <a:gd name="T86" fmla="*/ 2494 w 3330"/>
                <a:gd name="T87" fmla="*/ 3313 h 3316"/>
                <a:gd name="T88" fmla="*/ 2200 w 3330"/>
                <a:gd name="T89" fmla="*/ 3261 h 3316"/>
                <a:gd name="T90" fmla="*/ 1779 w 3330"/>
                <a:gd name="T91" fmla="*/ 3100 h 3316"/>
                <a:gd name="T92" fmla="*/ 1263 w 3330"/>
                <a:gd name="T93" fmla="*/ 2775 h 3316"/>
                <a:gd name="T94" fmla="*/ 698 w 3330"/>
                <a:gd name="T95" fmla="*/ 2248 h 3316"/>
                <a:gd name="T96" fmla="*/ 279 w 3330"/>
                <a:gd name="T97" fmla="*/ 1719 h 3316"/>
                <a:gd name="T98" fmla="*/ 54 w 3330"/>
                <a:gd name="T99" fmla="*/ 1231 h 3316"/>
                <a:gd name="T100" fmla="*/ 3 w 3330"/>
                <a:gd name="T101" fmla="*/ 754 h 3316"/>
                <a:gd name="T102" fmla="*/ 68 w 3330"/>
                <a:gd name="T103" fmla="*/ 444 h 3316"/>
                <a:gd name="T104" fmla="*/ 206 w 3330"/>
                <a:gd name="T105" fmla="*/ 207 h 3316"/>
                <a:gd name="T106" fmla="*/ 498 w 3330"/>
                <a:gd name="T107" fmla="*/ 12 h 3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0" h="3316">
                  <a:moveTo>
                    <a:pt x="602" y="224"/>
                  </a:moveTo>
                  <a:lnTo>
                    <a:pt x="564" y="226"/>
                  </a:lnTo>
                  <a:lnTo>
                    <a:pt x="529" y="235"/>
                  </a:lnTo>
                  <a:lnTo>
                    <a:pt x="495" y="249"/>
                  </a:lnTo>
                  <a:lnTo>
                    <a:pt x="465" y="268"/>
                  </a:lnTo>
                  <a:lnTo>
                    <a:pt x="437" y="293"/>
                  </a:lnTo>
                  <a:lnTo>
                    <a:pt x="371" y="359"/>
                  </a:lnTo>
                  <a:lnTo>
                    <a:pt x="344" y="397"/>
                  </a:lnTo>
                  <a:lnTo>
                    <a:pt x="319" y="438"/>
                  </a:lnTo>
                  <a:lnTo>
                    <a:pt x="297" y="481"/>
                  </a:lnTo>
                  <a:lnTo>
                    <a:pt x="277" y="525"/>
                  </a:lnTo>
                  <a:lnTo>
                    <a:pt x="262" y="570"/>
                  </a:lnTo>
                  <a:lnTo>
                    <a:pt x="249" y="614"/>
                  </a:lnTo>
                  <a:lnTo>
                    <a:pt x="239" y="656"/>
                  </a:lnTo>
                  <a:lnTo>
                    <a:pt x="234" y="698"/>
                  </a:lnTo>
                  <a:lnTo>
                    <a:pt x="234" y="700"/>
                  </a:lnTo>
                  <a:lnTo>
                    <a:pt x="227" y="773"/>
                  </a:lnTo>
                  <a:lnTo>
                    <a:pt x="224" y="846"/>
                  </a:lnTo>
                  <a:lnTo>
                    <a:pt x="227" y="919"/>
                  </a:lnTo>
                  <a:lnTo>
                    <a:pt x="234" y="992"/>
                  </a:lnTo>
                  <a:lnTo>
                    <a:pt x="246" y="1066"/>
                  </a:lnTo>
                  <a:lnTo>
                    <a:pt x="262" y="1139"/>
                  </a:lnTo>
                  <a:lnTo>
                    <a:pt x="284" y="1213"/>
                  </a:lnTo>
                  <a:lnTo>
                    <a:pt x="310" y="1287"/>
                  </a:lnTo>
                  <a:lnTo>
                    <a:pt x="341" y="1362"/>
                  </a:lnTo>
                  <a:lnTo>
                    <a:pt x="378" y="1439"/>
                  </a:lnTo>
                  <a:lnTo>
                    <a:pt x="419" y="1515"/>
                  </a:lnTo>
                  <a:lnTo>
                    <a:pt x="466" y="1593"/>
                  </a:lnTo>
                  <a:lnTo>
                    <a:pt x="518" y="1673"/>
                  </a:lnTo>
                  <a:lnTo>
                    <a:pt x="576" y="1755"/>
                  </a:lnTo>
                  <a:lnTo>
                    <a:pt x="640" y="1837"/>
                  </a:lnTo>
                  <a:lnTo>
                    <a:pt x="708" y="1921"/>
                  </a:lnTo>
                  <a:lnTo>
                    <a:pt x="782" y="2008"/>
                  </a:lnTo>
                  <a:lnTo>
                    <a:pt x="863" y="2096"/>
                  </a:lnTo>
                  <a:lnTo>
                    <a:pt x="949" y="2188"/>
                  </a:lnTo>
                  <a:lnTo>
                    <a:pt x="1041" y="2281"/>
                  </a:lnTo>
                  <a:lnTo>
                    <a:pt x="1131" y="2368"/>
                  </a:lnTo>
                  <a:lnTo>
                    <a:pt x="1219" y="2449"/>
                  </a:lnTo>
                  <a:lnTo>
                    <a:pt x="1306" y="2523"/>
                  </a:lnTo>
                  <a:lnTo>
                    <a:pt x="1392" y="2592"/>
                  </a:lnTo>
                  <a:lnTo>
                    <a:pt x="1476" y="2655"/>
                  </a:lnTo>
                  <a:lnTo>
                    <a:pt x="1557" y="2712"/>
                  </a:lnTo>
                  <a:lnTo>
                    <a:pt x="1637" y="2765"/>
                  </a:lnTo>
                  <a:lnTo>
                    <a:pt x="1714" y="2812"/>
                  </a:lnTo>
                  <a:lnTo>
                    <a:pt x="1789" y="2854"/>
                  </a:lnTo>
                  <a:lnTo>
                    <a:pt x="1862" y="2893"/>
                  </a:lnTo>
                  <a:lnTo>
                    <a:pt x="1932" y="2926"/>
                  </a:lnTo>
                  <a:lnTo>
                    <a:pt x="1999" y="2956"/>
                  </a:lnTo>
                  <a:lnTo>
                    <a:pt x="2065" y="2982"/>
                  </a:lnTo>
                  <a:lnTo>
                    <a:pt x="2126" y="3005"/>
                  </a:lnTo>
                  <a:lnTo>
                    <a:pt x="2186" y="3024"/>
                  </a:lnTo>
                  <a:lnTo>
                    <a:pt x="2241" y="3041"/>
                  </a:lnTo>
                  <a:lnTo>
                    <a:pt x="2294" y="3054"/>
                  </a:lnTo>
                  <a:lnTo>
                    <a:pt x="2343" y="3066"/>
                  </a:lnTo>
                  <a:lnTo>
                    <a:pt x="2388" y="3075"/>
                  </a:lnTo>
                  <a:lnTo>
                    <a:pt x="2431" y="3081"/>
                  </a:lnTo>
                  <a:lnTo>
                    <a:pt x="2469" y="3086"/>
                  </a:lnTo>
                  <a:lnTo>
                    <a:pt x="2504" y="3090"/>
                  </a:lnTo>
                  <a:lnTo>
                    <a:pt x="2535" y="3092"/>
                  </a:lnTo>
                  <a:lnTo>
                    <a:pt x="2562" y="3093"/>
                  </a:lnTo>
                  <a:lnTo>
                    <a:pt x="2585" y="3093"/>
                  </a:lnTo>
                  <a:lnTo>
                    <a:pt x="2585" y="3093"/>
                  </a:lnTo>
                  <a:lnTo>
                    <a:pt x="2602" y="3093"/>
                  </a:lnTo>
                  <a:lnTo>
                    <a:pt x="2615" y="3093"/>
                  </a:lnTo>
                  <a:lnTo>
                    <a:pt x="2623" y="3092"/>
                  </a:lnTo>
                  <a:lnTo>
                    <a:pt x="2625" y="3092"/>
                  </a:lnTo>
                  <a:lnTo>
                    <a:pt x="2665" y="3085"/>
                  </a:lnTo>
                  <a:lnTo>
                    <a:pt x="2707" y="3076"/>
                  </a:lnTo>
                  <a:lnTo>
                    <a:pt x="2754" y="3061"/>
                  </a:lnTo>
                  <a:lnTo>
                    <a:pt x="2804" y="3042"/>
                  </a:lnTo>
                  <a:lnTo>
                    <a:pt x="2848" y="3024"/>
                  </a:lnTo>
                  <a:lnTo>
                    <a:pt x="2891" y="3001"/>
                  </a:lnTo>
                  <a:lnTo>
                    <a:pt x="2932" y="2977"/>
                  </a:lnTo>
                  <a:lnTo>
                    <a:pt x="2970" y="2950"/>
                  </a:lnTo>
                  <a:lnTo>
                    <a:pt x="3037" y="2884"/>
                  </a:lnTo>
                  <a:lnTo>
                    <a:pt x="3062" y="2856"/>
                  </a:lnTo>
                  <a:lnTo>
                    <a:pt x="3081" y="2825"/>
                  </a:lnTo>
                  <a:lnTo>
                    <a:pt x="3095" y="2792"/>
                  </a:lnTo>
                  <a:lnTo>
                    <a:pt x="3104" y="2757"/>
                  </a:lnTo>
                  <a:lnTo>
                    <a:pt x="3107" y="2721"/>
                  </a:lnTo>
                  <a:lnTo>
                    <a:pt x="3104" y="2684"/>
                  </a:lnTo>
                  <a:lnTo>
                    <a:pt x="3095" y="2649"/>
                  </a:lnTo>
                  <a:lnTo>
                    <a:pt x="3082" y="2616"/>
                  </a:lnTo>
                  <a:lnTo>
                    <a:pt x="3063" y="2584"/>
                  </a:lnTo>
                  <a:lnTo>
                    <a:pt x="3039" y="2556"/>
                  </a:lnTo>
                  <a:lnTo>
                    <a:pt x="2784" y="2303"/>
                  </a:lnTo>
                  <a:lnTo>
                    <a:pt x="2756" y="2279"/>
                  </a:lnTo>
                  <a:lnTo>
                    <a:pt x="2726" y="2261"/>
                  </a:lnTo>
                  <a:lnTo>
                    <a:pt x="2693" y="2247"/>
                  </a:lnTo>
                  <a:lnTo>
                    <a:pt x="2657" y="2238"/>
                  </a:lnTo>
                  <a:lnTo>
                    <a:pt x="2620" y="2235"/>
                  </a:lnTo>
                  <a:lnTo>
                    <a:pt x="2584" y="2238"/>
                  </a:lnTo>
                  <a:lnTo>
                    <a:pt x="2549" y="2247"/>
                  </a:lnTo>
                  <a:lnTo>
                    <a:pt x="2516" y="2261"/>
                  </a:lnTo>
                  <a:lnTo>
                    <a:pt x="2484" y="2279"/>
                  </a:lnTo>
                  <a:lnTo>
                    <a:pt x="2457" y="2303"/>
                  </a:lnTo>
                  <a:lnTo>
                    <a:pt x="2276" y="2482"/>
                  </a:lnTo>
                  <a:lnTo>
                    <a:pt x="2258" y="2498"/>
                  </a:lnTo>
                  <a:lnTo>
                    <a:pt x="2236" y="2508"/>
                  </a:lnTo>
                  <a:lnTo>
                    <a:pt x="2214" y="2515"/>
                  </a:lnTo>
                  <a:lnTo>
                    <a:pt x="2190" y="2516"/>
                  </a:lnTo>
                  <a:lnTo>
                    <a:pt x="2166" y="2511"/>
                  </a:lnTo>
                  <a:lnTo>
                    <a:pt x="2144" y="2502"/>
                  </a:lnTo>
                  <a:lnTo>
                    <a:pt x="2125" y="2492"/>
                  </a:lnTo>
                  <a:lnTo>
                    <a:pt x="2094" y="2475"/>
                  </a:lnTo>
                  <a:lnTo>
                    <a:pt x="2060" y="2456"/>
                  </a:lnTo>
                  <a:lnTo>
                    <a:pt x="2024" y="2435"/>
                  </a:lnTo>
                  <a:lnTo>
                    <a:pt x="1984" y="2410"/>
                  </a:lnTo>
                  <a:lnTo>
                    <a:pt x="1941" y="2382"/>
                  </a:lnTo>
                  <a:lnTo>
                    <a:pt x="1895" y="2351"/>
                  </a:lnTo>
                  <a:lnTo>
                    <a:pt x="1847" y="2319"/>
                  </a:lnTo>
                  <a:lnTo>
                    <a:pt x="1797" y="2283"/>
                  </a:lnTo>
                  <a:lnTo>
                    <a:pt x="1747" y="2246"/>
                  </a:lnTo>
                  <a:lnTo>
                    <a:pt x="1694" y="2206"/>
                  </a:lnTo>
                  <a:lnTo>
                    <a:pt x="1642" y="2165"/>
                  </a:lnTo>
                  <a:lnTo>
                    <a:pt x="1589" y="2122"/>
                  </a:lnTo>
                  <a:lnTo>
                    <a:pt x="1536" y="2078"/>
                  </a:lnTo>
                  <a:lnTo>
                    <a:pt x="1484" y="2033"/>
                  </a:lnTo>
                  <a:lnTo>
                    <a:pt x="1434" y="1986"/>
                  </a:lnTo>
                  <a:lnTo>
                    <a:pt x="1385" y="1938"/>
                  </a:lnTo>
                  <a:lnTo>
                    <a:pt x="1338" y="1890"/>
                  </a:lnTo>
                  <a:lnTo>
                    <a:pt x="1291" y="1840"/>
                  </a:lnTo>
                  <a:lnTo>
                    <a:pt x="1245" y="1788"/>
                  </a:lnTo>
                  <a:lnTo>
                    <a:pt x="1201" y="1735"/>
                  </a:lnTo>
                  <a:lnTo>
                    <a:pt x="1156" y="1681"/>
                  </a:lnTo>
                  <a:lnTo>
                    <a:pt x="1115" y="1629"/>
                  </a:lnTo>
                  <a:lnTo>
                    <a:pt x="1076" y="1576"/>
                  </a:lnTo>
                  <a:lnTo>
                    <a:pt x="1038" y="1526"/>
                  </a:lnTo>
                  <a:lnTo>
                    <a:pt x="1002" y="1475"/>
                  </a:lnTo>
                  <a:lnTo>
                    <a:pt x="969" y="1428"/>
                  </a:lnTo>
                  <a:lnTo>
                    <a:pt x="937" y="1382"/>
                  </a:lnTo>
                  <a:lnTo>
                    <a:pt x="910" y="1339"/>
                  </a:lnTo>
                  <a:lnTo>
                    <a:pt x="886" y="1300"/>
                  </a:lnTo>
                  <a:lnTo>
                    <a:pt x="864" y="1263"/>
                  </a:lnTo>
                  <a:lnTo>
                    <a:pt x="846" y="1232"/>
                  </a:lnTo>
                  <a:lnTo>
                    <a:pt x="837" y="1216"/>
                  </a:lnTo>
                  <a:lnTo>
                    <a:pt x="831" y="1203"/>
                  </a:lnTo>
                  <a:lnTo>
                    <a:pt x="827" y="1197"/>
                  </a:lnTo>
                  <a:lnTo>
                    <a:pt x="824" y="1189"/>
                  </a:lnTo>
                  <a:lnTo>
                    <a:pt x="814" y="1167"/>
                  </a:lnTo>
                  <a:lnTo>
                    <a:pt x="810" y="1142"/>
                  </a:lnTo>
                  <a:lnTo>
                    <a:pt x="811" y="1118"/>
                  </a:lnTo>
                  <a:lnTo>
                    <a:pt x="818" y="1095"/>
                  </a:lnTo>
                  <a:lnTo>
                    <a:pt x="829" y="1073"/>
                  </a:lnTo>
                  <a:lnTo>
                    <a:pt x="845" y="1054"/>
                  </a:lnTo>
                  <a:lnTo>
                    <a:pt x="1013" y="897"/>
                  </a:lnTo>
                  <a:lnTo>
                    <a:pt x="1029" y="881"/>
                  </a:lnTo>
                  <a:lnTo>
                    <a:pt x="1053" y="853"/>
                  </a:lnTo>
                  <a:lnTo>
                    <a:pt x="1072" y="823"/>
                  </a:lnTo>
                  <a:lnTo>
                    <a:pt x="1086" y="789"/>
                  </a:lnTo>
                  <a:lnTo>
                    <a:pt x="1094" y="754"/>
                  </a:lnTo>
                  <a:lnTo>
                    <a:pt x="1097" y="717"/>
                  </a:lnTo>
                  <a:lnTo>
                    <a:pt x="1094" y="681"/>
                  </a:lnTo>
                  <a:lnTo>
                    <a:pt x="1086" y="646"/>
                  </a:lnTo>
                  <a:lnTo>
                    <a:pt x="1072" y="613"/>
                  </a:lnTo>
                  <a:lnTo>
                    <a:pt x="1053" y="582"/>
                  </a:lnTo>
                  <a:lnTo>
                    <a:pt x="1029" y="555"/>
                  </a:lnTo>
                  <a:lnTo>
                    <a:pt x="765" y="291"/>
                  </a:lnTo>
                  <a:lnTo>
                    <a:pt x="737" y="267"/>
                  </a:lnTo>
                  <a:lnTo>
                    <a:pt x="707" y="249"/>
                  </a:lnTo>
                  <a:lnTo>
                    <a:pt x="673" y="235"/>
                  </a:lnTo>
                  <a:lnTo>
                    <a:pt x="638" y="226"/>
                  </a:lnTo>
                  <a:lnTo>
                    <a:pt x="602" y="224"/>
                  </a:lnTo>
                  <a:close/>
                  <a:moveTo>
                    <a:pt x="602" y="0"/>
                  </a:moveTo>
                  <a:lnTo>
                    <a:pt x="653" y="3"/>
                  </a:lnTo>
                  <a:lnTo>
                    <a:pt x="703" y="11"/>
                  </a:lnTo>
                  <a:lnTo>
                    <a:pt x="752" y="25"/>
                  </a:lnTo>
                  <a:lnTo>
                    <a:pt x="799" y="44"/>
                  </a:lnTo>
                  <a:lnTo>
                    <a:pt x="844" y="69"/>
                  </a:lnTo>
                  <a:lnTo>
                    <a:pt x="885" y="99"/>
                  </a:lnTo>
                  <a:lnTo>
                    <a:pt x="923" y="133"/>
                  </a:lnTo>
                  <a:lnTo>
                    <a:pt x="1188" y="397"/>
                  </a:lnTo>
                  <a:lnTo>
                    <a:pt x="1222" y="435"/>
                  </a:lnTo>
                  <a:lnTo>
                    <a:pt x="1252" y="477"/>
                  </a:lnTo>
                  <a:lnTo>
                    <a:pt x="1276" y="521"/>
                  </a:lnTo>
                  <a:lnTo>
                    <a:pt x="1296" y="567"/>
                  </a:lnTo>
                  <a:lnTo>
                    <a:pt x="1310" y="616"/>
                  </a:lnTo>
                  <a:lnTo>
                    <a:pt x="1318" y="666"/>
                  </a:lnTo>
                  <a:lnTo>
                    <a:pt x="1322" y="717"/>
                  </a:lnTo>
                  <a:lnTo>
                    <a:pt x="1318" y="769"/>
                  </a:lnTo>
                  <a:lnTo>
                    <a:pt x="1310" y="819"/>
                  </a:lnTo>
                  <a:lnTo>
                    <a:pt x="1296" y="868"/>
                  </a:lnTo>
                  <a:lnTo>
                    <a:pt x="1276" y="914"/>
                  </a:lnTo>
                  <a:lnTo>
                    <a:pt x="1252" y="959"/>
                  </a:lnTo>
                  <a:lnTo>
                    <a:pt x="1222" y="1000"/>
                  </a:lnTo>
                  <a:lnTo>
                    <a:pt x="1188" y="1039"/>
                  </a:lnTo>
                  <a:lnTo>
                    <a:pt x="1170" y="1056"/>
                  </a:lnTo>
                  <a:lnTo>
                    <a:pt x="1168" y="1058"/>
                  </a:lnTo>
                  <a:lnTo>
                    <a:pt x="1062" y="1158"/>
                  </a:lnTo>
                  <a:lnTo>
                    <a:pt x="1083" y="1195"/>
                  </a:lnTo>
                  <a:lnTo>
                    <a:pt x="1109" y="1234"/>
                  </a:lnTo>
                  <a:lnTo>
                    <a:pt x="1137" y="1277"/>
                  </a:lnTo>
                  <a:lnTo>
                    <a:pt x="1168" y="1324"/>
                  </a:lnTo>
                  <a:lnTo>
                    <a:pt x="1203" y="1372"/>
                  </a:lnTo>
                  <a:lnTo>
                    <a:pt x="1240" y="1422"/>
                  </a:lnTo>
                  <a:lnTo>
                    <a:pt x="1277" y="1473"/>
                  </a:lnTo>
                  <a:lnTo>
                    <a:pt x="1318" y="1526"/>
                  </a:lnTo>
                  <a:lnTo>
                    <a:pt x="1361" y="1578"/>
                  </a:lnTo>
                  <a:lnTo>
                    <a:pt x="1405" y="1630"/>
                  </a:lnTo>
                  <a:lnTo>
                    <a:pt x="1450" y="1681"/>
                  </a:lnTo>
                  <a:lnTo>
                    <a:pt x="1496" y="1732"/>
                  </a:lnTo>
                  <a:lnTo>
                    <a:pt x="1544" y="1780"/>
                  </a:lnTo>
                  <a:lnTo>
                    <a:pt x="1593" y="1829"/>
                  </a:lnTo>
                  <a:lnTo>
                    <a:pt x="1644" y="1875"/>
                  </a:lnTo>
                  <a:lnTo>
                    <a:pt x="1697" y="1921"/>
                  </a:lnTo>
                  <a:lnTo>
                    <a:pt x="1751" y="1965"/>
                  </a:lnTo>
                  <a:lnTo>
                    <a:pt x="1805" y="2008"/>
                  </a:lnTo>
                  <a:lnTo>
                    <a:pt x="1858" y="2050"/>
                  </a:lnTo>
                  <a:lnTo>
                    <a:pt x="1911" y="2089"/>
                  </a:lnTo>
                  <a:lnTo>
                    <a:pt x="1961" y="2125"/>
                  </a:lnTo>
                  <a:lnTo>
                    <a:pt x="2011" y="2160"/>
                  </a:lnTo>
                  <a:lnTo>
                    <a:pt x="2057" y="2191"/>
                  </a:lnTo>
                  <a:lnTo>
                    <a:pt x="2101" y="2219"/>
                  </a:lnTo>
                  <a:lnTo>
                    <a:pt x="2141" y="2244"/>
                  </a:lnTo>
                  <a:lnTo>
                    <a:pt x="2177" y="2265"/>
                  </a:lnTo>
                  <a:lnTo>
                    <a:pt x="2299" y="2145"/>
                  </a:lnTo>
                  <a:lnTo>
                    <a:pt x="2337" y="2110"/>
                  </a:lnTo>
                  <a:lnTo>
                    <a:pt x="2379" y="2081"/>
                  </a:lnTo>
                  <a:lnTo>
                    <a:pt x="2423" y="2057"/>
                  </a:lnTo>
                  <a:lnTo>
                    <a:pt x="2470" y="2037"/>
                  </a:lnTo>
                  <a:lnTo>
                    <a:pt x="2519" y="2023"/>
                  </a:lnTo>
                  <a:lnTo>
                    <a:pt x="2569" y="2015"/>
                  </a:lnTo>
                  <a:lnTo>
                    <a:pt x="2620" y="2013"/>
                  </a:lnTo>
                  <a:lnTo>
                    <a:pt x="2672" y="2015"/>
                  </a:lnTo>
                  <a:lnTo>
                    <a:pt x="2723" y="2023"/>
                  </a:lnTo>
                  <a:lnTo>
                    <a:pt x="2771" y="2037"/>
                  </a:lnTo>
                  <a:lnTo>
                    <a:pt x="2818" y="2057"/>
                  </a:lnTo>
                  <a:lnTo>
                    <a:pt x="2863" y="2081"/>
                  </a:lnTo>
                  <a:lnTo>
                    <a:pt x="2904" y="2110"/>
                  </a:lnTo>
                  <a:lnTo>
                    <a:pt x="2943" y="2145"/>
                  </a:lnTo>
                  <a:lnTo>
                    <a:pt x="3198" y="2398"/>
                  </a:lnTo>
                  <a:lnTo>
                    <a:pt x="3232" y="2437"/>
                  </a:lnTo>
                  <a:lnTo>
                    <a:pt x="3261" y="2479"/>
                  </a:lnTo>
                  <a:lnTo>
                    <a:pt x="3286" y="2523"/>
                  </a:lnTo>
                  <a:lnTo>
                    <a:pt x="3305" y="2570"/>
                  </a:lnTo>
                  <a:lnTo>
                    <a:pt x="3319" y="2619"/>
                  </a:lnTo>
                  <a:lnTo>
                    <a:pt x="3328" y="2669"/>
                  </a:lnTo>
                  <a:lnTo>
                    <a:pt x="3330" y="2721"/>
                  </a:lnTo>
                  <a:lnTo>
                    <a:pt x="3328" y="2774"/>
                  </a:lnTo>
                  <a:lnTo>
                    <a:pt x="3318" y="2823"/>
                  </a:lnTo>
                  <a:lnTo>
                    <a:pt x="3304" y="2872"/>
                  </a:lnTo>
                  <a:lnTo>
                    <a:pt x="3285" y="2919"/>
                  </a:lnTo>
                  <a:lnTo>
                    <a:pt x="3260" y="2963"/>
                  </a:lnTo>
                  <a:lnTo>
                    <a:pt x="3230" y="3005"/>
                  </a:lnTo>
                  <a:lnTo>
                    <a:pt x="3194" y="3043"/>
                  </a:lnTo>
                  <a:lnTo>
                    <a:pt x="3123" y="3113"/>
                  </a:lnTo>
                  <a:lnTo>
                    <a:pt x="3113" y="3122"/>
                  </a:lnTo>
                  <a:lnTo>
                    <a:pt x="3061" y="3159"/>
                  </a:lnTo>
                  <a:lnTo>
                    <a:pt x="3004" y="3194"/>
                  </a:lnTo>
                  <a:lnTo>
                    <a:pt x="2946" y="3225"/>
                  </a:lnTo>
                  <a:lnTo>
                    <a:pt x="2886" y="3251"/>
                  </a:lnTo>
                  <a:lnTo>
                    <a:pt x="2834" y="3270"/>
                  </a:lnTo>
                  <a:lnTo>
                    <a:pt x="2784" y="3285"/>
                  </a:lnTo>
                  <a:lnTo>
                    <a:pt x="2738" y="3298"/>
                  </a:lnTo>
                  <a:lnTo>
                    <a:pt x="2693" y="3308"/>
                  </a:lnTo>
                  <a:lnTo>
                    <a:pt x="2651" y="3314"/>
                  </a:lnTo>
                  <a:lnTo>
                    <a:pt x="2642" y="3314"/>
                  </a:lnTo>
                  <a:lnTo>
                    <a:pt x="2629" y="3315"/>
                  </a:lnTo>
                  <a:lnTo>
                    <a:pt x="2610" y="3316"/>
                  </a:lnTo>
                  <a:lnTo>
                    <a:pt x="2585" y="3316"/>
                  </a:lnTo>
                  <a:lnTo>
                    <a:pt x="2585" y="3316"/>
                  </a:lnTo>
                  <a:lnTo>
                    <a:pt x="2559" y="3316"/>
                  </a:lnTo>
                  <a:lnTo>
                    <a:pt x="2529" y="3315"/>
                  </a:lnTo>
                  <a:lnTo>
                    <a:pt x="2494" y="3313"/>
                  </a:lnTo>
                  <a:lnTo>
                    <a:pt x="2455" y="3309"/>
                  </a:lnTo>
                  <a:lnTo>
                    <a:pt x="2412" y="3304"/>
                  </a:lnTo>
                  <a:lnTo>
                    <a:pt x="2365" y="3296"/>
                  </a:lnTo>
                  <a:lnTo>
                    <a:pt x="2313" y="3286"/>
                  </a:lnTo>
                  <a:lnTo>
                    <a:pt x="2258" y="3274"/>
                  </a:lnTo>
                  <a:lnTo>
                    <a:pt x="2200" y="3261"/>
                  </a:lnTo>
                  <a:lnTo>
                    <a:pt x="2137" y="3242"/>
                  </a:lnTo>
                  <a:lnTo>
                    <a:pt x="2072" y="3222"/>
                  </a:lnTo>
                  <a:lnTo>
                    <a:pt x="2003" y="3197"/>
                  </a:lnTo>
                  <a:lnTo>
                    <a:pt x="1931" y="3169"/>
                  </a:lnTo>
                  <a:lnTo>
                    <a:pt x="1857" y="3137"/>
                  </a:lnTo>
                  <a:lnTo>
                    <a:pt x="1779" y="3100"/>
                  </a:lnTo>
                  <a:lnTo>
                    <a:pt x="1699" y="3058"/>
                  </a:lnTo>
                  <a:lnTo>
                    <a:pt x="1616" y="3012"/>
                  </a:lnTo>
                  <a:lnTo>
                    <a:pt x="1531" y="2962"/>
                  </a:lnTo>
                  <a:lnTo>
                    <a:pt x="1444" y="2905"/>
                  </a:lnTo>
                  <a:lnTo>
                    <a:pt x="1355" y="2843"/>
                  </a:lnTo>
                  <a:lnTo>
                    <a:pt x="1263" y="2775"/>
                  </a:lnTo>
                  <a:lnTo>
                    <a:pt x="1170" y="2700"/>
                  </a:lnTo>
                  <a:lnTo>
                    <a:pt x="1076" y="2621"/>
                  </a:lnTo>
                  <a:lnTo>
                    <a:pt x="980" y="2533"/>
                  </a:lnTo>
                  <a:lnTo>
                    <a:pt x="882" y="2439"/>
                  </a:lnTo>
                  <a:lnTo>
                    <a:pt x="786" y="2343"/>
                  </a:lnTo>
                  <a:lnTo>
                    <a:pt x="698" y="2248"/>
                  </a:lnTo>
                  <a:lnTo>
                    <a:pt x="614" y="2156"/>
                  </a:lnTo>
                  <a:lnTo>
                    <a:pt x="536" y="2065"/>
                  </a:lnTo>
                  <a:lnTo>
                    <a:pt x="464" y="1976"/>
                  </a:lnTo>
                  <a:lnTo>
                    <a:pt x="397" y="1889"/>
                  </a:lnTo>
                  <a:lnTo>
                    <a:pt x="336" y="1803"/>
                  </a:lnTo>
                  <a:lnTo>
                    <a:pt x="279" y="1719"/>
                  </a:lnTo>
                  <a:lnTo>
                    <a:pt x="229" y="1635"/>
                  </a:lnTo>
                  <a:lnTo>
                    <a:pt x="183" y="1554"/>
                  </a:lnTo>
                  <a:lnTo>
                    <a:pt x="143" y="1472"/>
                  </a:lnTo>
                  <a:lnTo>
                    <a:pt x="109" y="1391"/>
                  </a:lnTo>
                  <a:lnTo>
                    <a:pt x="79" y="1312"/>
                  </a:lnTo>
                  <a:lnTo>
                    <a:pt x="54" y="1231"/>
                  </a:lnTo>
                  <a:lnTo>
                    <a:pt x="33" y="1153"/>
                  </a:lnTo>
                  <a:lnTo>
                    <a:pt x="18" y="1073"/>
                  </a:lnTo>
                  <a:lnTo>
                    <a:pt x="8" y="994"/>
                  </a:lnTo>
                  <a:lnTo>
                    <a:pt x="1" y="914"/>
                  </a:lnTo>
                  <a:lnTo>
                    <a:pt x="0" y="834"/>
                  </a:lnTo>
                  <a:lnTo>
                    <a:pt x="3" y="754"/>
                  </a:lnTo>
                  <a:lnTo>
                    <a:pt x="11" y="673"/>
                  </a:lnTo>
                  <a:lnTo>
                    <a:pt x="19" y="617"/>
                  </a:lnTo>
                  <a:lnTo>
                    <a:pt x="31" y="560"/>
                  </a:lnTo>
                  <a:lnTo>
                    <a:pt x="47" y="503"/>
                  </a:lnTo>
                  <a:lnTo>
                    <a:pt x="68" y="445"/>
                  </a:lnTo>
                  <a:lnTo>
                    <a:pt x="68" y="444"/>
                  </a:lnTo>
                  <a:lnTo>
                    <a:pt x="95" y="383"/>
                  </a:lnTo>
                  <a:lnTo>
                    <a:pt x="125" y="325"/>
                  </a:lnTo>
                  <a:lnTo>
                    <a:pt x="160" y="269"/>
                  </a:lnTo>
                  <a:lnTo>
                    <a:pt x="197" y="216"/>
                  </a:lnTo>
                  <a:lnTo>
                    <a:pt x="202" y="212"/>
                  </a:lnTo>
                  <a:lnTo>
                    <a:pt x="206" y="207"/>
                  </a:lnTo>
                  <a:lnTo>
                    <a:pt x="277" y="136"/>
                  </a:lnTo>
                  <a:lnTo>
                    <a:pt x="315" y="100"/>
                  </a:lnTo>
                  <a:lnTo>
                    <a:pt x="357" y="70"/>
                  </a:lnTo>
                  <a:lnTo>
                    <a:pt x="402" y="46"/>
                  </a:lnTo>
                  <a:lnTo>
                    <a:pt x="449" y="26"/>
                  </a:lnTo>
                  <a:lnTo>
                    <a:pt x="498" y="12"/>
                  </a:lnTo>
                  <a:lnTo>
                    <a:pt x="549" y="4"/>
                  </a:lnTo>
                  <a:lnTo>
                    <a:pt x="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202"/>
            <p:cNvSpPr>
              <a:spLocks/>
            </p:cNvSpPr>
            <p:nvPr/>
          </p:nvSpPr>
          <p:spPr bwMode="auto">
            <a:xfrm>
              <a:off x="6572251" y="2776538"/>
              <a:ext cx="287338" cy="192088"/>
            </a:xfrm>
            <a:custGeom>
              <a:avLst/>
              <a:gdLst>
                <a:gd name="T0" fmla="*/ 1108 w 1803"/>
                <a:gd name="T1" fmla="*/ 10 h 1207"/>
                <a:gd name="T2" fmla="*/ 1722 w 1803"/>
                <a:gd name="T3" fmla="*/ 445 h 1207"/>
                <a:gd name="T4" fmla="*/ 1781 w 1803"/>
                <a:gd name="T5" fmla="*/ 515 h 1207"/>
                <a:gd name="T6" fmla="*/ 1803 w 1803"/>
                <a:gd name="T7" fmla="*/ 603 h 1207"/>
                <a:gd name="T8" fmla="*/ 1781 w 1803"/>
                <a:gd name="T9" fmla="*/ 692 h 1207"/>
                <a:gd name="T10" fmla="*/ 1722 w 1803"/>
                <a:gd name="T11" fmla="*/ 762 h 1207"/>
                <a:gd name="T12" fmla="*/ 1108 w 1803"/>
                <a:gd name="T13" fmla="*/ 1197 h 1207"/>
                <a:gd name="T14" fmla="*/ 1017 w 1803"/>
                <a:gd name="T15" fmla="*/ 1205 h 1207"/>
                <a:gd name="T16" fmla="*/ 931 w 1803"/>
                <a:gd name="T17" fmla="*/ 1170 h 1207"/>
                <a:gd name="T18" fmla="*/ 872 w 1803"/>
                <a:gd name="T19" fmla="*/ 1101 h 1207"/>
                <a:gd name="T20" fmla="*/ 850 w 1803"/>
                <a:gd name="T21" fmla="*/ 1011 h 1207"/>
                <a:gd name="T22" fmla="*/ 218 w 1803"/>
                <a:gd name="T23" fmla="*/ 999 h 1207"/>
                <a:gd name="T24" fmla="*/ 106 w 1803"/>
                <a:gd name="T25" fmla="*/ 936 h 1207"/>
                <a:gd name="T26" fmla="*/ 29 w 1803"/>
                <a:gd name="T27" fmla="*/ 834 h 1207"/>
                <a:gd name="T28" fmla="*/ 0 w 1803"/>
                <a:gd name="T29" fmla="*/ 706 h 1207"/>
                <a:gd name="T30" fmla="*/ 13 w 1803"/>
                <a:gd name="T31" fmla="*/ 413 h 1207"/>
                <a:gd name="T32" fmla="*/ 76 w 1803"/>
                <a:gd name="T33" fmla="*/ 300 h 1207"/>
                <a:gd name="T34" fmla="*/ 177 w 1803"/>
                <a:gd name="T35" fmla="*/ 224 h 1207"/>
                <a:gd name="T36" fmla="*/ 306 w 1803"/>
                <a:gd name="T37" fmla="*/ 196 h 1207"/>
                <a:gd name="T38" fmla="*/ 428 w 1803"/>
                <a:gd name="T39" fmla="*/ 206 h 1207"/>
                <a:gd name="T40" fmla="*/ 480 w 1803"/>
                <a:gd name="T41" fmla="*/ 258 h 1207"/>
                <a:gd name="T42" fmla="*/ 488 w 1803"/>
                <a:gd name="T43" fmla="*/ 332 h 1207"/>
                <a:gd name="T44" fmla="*/ 449 w 1803"/>
                <a:gd name="T45" fmla="*/ 395 h 1207"/>
                <a:gd name="T46" fmla="*/ 379 w 1803"/>
                <a:gd name="T47" fmla="*/ 418 h 1207"/>
                <a:gd name="T48" fmla="*/ 265 w 1803"/>
                <a:gd name="T49" fmla="*/ 430 h 1207"/>
                <a:gd name="T50" fmla="*/ 228 w 1803"/>
                <a:gd name="T51" fmla="*/ 478 h 1207"/>
                <a:gd name="T52" fmla="*/ 228 w 1803"/>
                <a:gd name="T53" fmla="*/ 728 h 1207"/>
                <a:gd name="T54" fmla="*/ 265 w 1803"/>
                <a:gd name="T55" fmla="*/ 776 h 1207"/>
                <a:gd name="T56" fmla="*/ 962 w 1803"/>
                <a:gd name="T57" fmla="*/ 788 h 1207"/>
                <a:gd name="T58" fmla="*/ 1033 w 1803"/>
                <a:gd name="T59" fmla="*/ 813 h 1207"/>
                <a:gd name="T60" fmla="*/ 1071 w 1803"/>
                <a:gd name="T61" fmla="*/ 874 h 1207"/>
                <a:gd name="T62" fmla="*/ 1559 w 1803"/>
                <a:gd name="T63" fmla="*/ 603 h 1207"/>
                <a:gd name="T64" fmla="*/ 1071 w 1803"/>
                <a:gd name="T65" fmla="*/ 332 h 1207"/>
                <a:gd name="T66" fmla="*/ 1033 w 1803"/>
                <a:gd name="T67" fmla="*/ 395 h 1207"/>
                <a:gd name="T68" fmla="*/ 962 w 1803"/>
                <a:gd name="T69" fmla="*/ 418 h 1207"/>
                <a:gd name="T70" fmla="*/ 732 w 1803"/>
                <a:gd name="T71" fmla="*/ 407 h 1207"/>
                <a:gd name="T72" fmla="*/ 680 w 1803"/>
                <a:gd name="T73" fmla="*/ 356 h 1207"/>
                <a:gd name="T74" fmla="*/ 672 w 1803"/>
                <a:gd name="T75" fmla="*/ 282 h 1207"/>
                <a:gd name="T76" fmla="*/ 711 w 1803"/>
                <a:gd name="T77" fmla="*/ 219 h 1207"/>
                <a:gd name="T78" fmla="*/ 781 w 1803"/>
                <a:gd name="T79" fmla="*/ 196 h 1207"/>
                <a:gd name="T80" fmla="*/ 860 w 1803"/>
                <a:gd name="T81" fmla="*/ 134 h 1207"/>
                <a:gd name="T82" fmla="*/ 907 w 1803"/>
                <a:gd name="T83" fmla="*/ 57 h 1207"/>
                <a:gd name="T84" fmla="*/ 987 w 1803"/>
                <a:gd name="T85" fmla="*/ 9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3" h="1207">
                  <a:moveTo>
                    <a:pt x="1048" y="0"/>
                  </a:moveTo>
                  <a:lnTo>
                    <a:pt x="1079" y="2"/>
                  </a:lnTo>
                  <a:lnTo>
                    <a:pt x="1108" y="10"/>
                  </a:lnTo>
                  <a:lnTo>
                    <a:pt x="1137" y="22"/>
                  </a:lnTo>
                  <a:lnTo>
                    <a:pt x="1164" y="38"/>
                  </a:lnTo>
                  <a:lnTo>
                    <a:pt x="1722" y="445"/>
                  </a:lnTo>
                  <a:lnTo>
                    <a:pt x="1746" y="465"/>
                  </a:lnTo>
                  <a:lnTo>
                    <a:pt x="1765" y="488"/>
                  </a:lnTo>
                  <a:lnTo>
                    <a:pt x="1781" y="515"/>
                  </a:lnTo>
                  <a:lnTo>
                    <a:pt x="1793" y="543"/>
                  </a:lnTo>
                  <a:lnTo>
                    <a:pt x="1800" y="572"/>
                  </a:lnTo>
                  <a:lnTo>
                    <a:pt x="1803" y="603"/>
                  </a:lnTo>
                  <a:lnTo>
                    <a:pt x="1800" y="634"/>
                  </a:lnTo>
                  <a:lnTo>
                    <a:pt x="1793" y="664"/>
                  </a:lnTo>
                  <a:lnTo>
                    <a:pt x="1781" y="692"/>
                  </a:lnTo>
                  <a:lnTo>
                    <a:pt x="1765" y="718"/>
                  </a:lnTo>
                  <a:lnTo>
                    <a:pt x="1746" y="742"/>
                  </a:lnTo>
                  <a:lnTo>
                    <a:pt x="1722" y="762"/>
                  </a:lnTo>
                  <a:lnTo>
                    <a:pt x="1164" y="1168"/>
                  </a:lnTo>
                  <a:lnTo>
                    <a:pt x="1137" y="1186"/>
                  </a:lnTo>
                  <a:lnTo>
                    <a:pt x="1108" y="1197"/>
                  </a:lnTo>
                  <a:lnTo>
                    <a:pt x="1078" y="1204"/>
                  </a:lnTo>
                  <a:lnTo>
                    <a:pt x="1048" y="1207"/>
                  </a:lnTo>
                  <a:lnTo>
                    <a:pt x="1017" y="1205"/>
                  </a:lnTo>
                  <a:lnTo>
                    <a:pt x="987" y="1197"/>
                  </a:lnTo>
                  <a:lnTo>
                    <a:pt x="958" y="1186"/>
                  </a:lnTo>
                  <a:lnTo>
                    <a:pt x="931" y="1170"/>
                  </a:lnTo>
                  <a:lnTo>
                    <a:pt x="907" y="1149"/>
                  </a:lnTo>
                  <a:lnTo>
                    <a:pt x="888" y="1127"/>
                  </a:lnTo>
                  <a:lnTo>
                    <a:pt x="872" y="1101"/>
                  </a:lnTo>
                  <a:lnTo>
                    <a:pt x="860" y="1072"/>
                  </a:lnTo>
                  <a:lnTo>
                    <a:pt x="852" y="1043"/>
                  </a:lnTo>
                  <a:lnTo>
                    <a:pt x="850" y="1011"/>
                  </a:lnTo>
                  <a:lnTo>
                    <a:pt x="306" y="1011"/>
                  </a:lnTo>
                  <a:lnTo>
                    <a:pt x="261" y="1008"/>
                  </a:lnTo>
                  <a:lnTo>
                    <a:pt x="218" y="999"/>
                  </a:lnTo>
                  <a:lnTo>
                    <a:pt x="177" y="982"/>
                  </a:lnTo>
                  <a:lnTo>
                    <a:pt x="140" y="962"/>
                  </a:lnTo>
                  <a:lnTo>
                    <a:pt x="106" y="936"/>
                  </a:lnTo>
                  <a:lnTo>
                    <a:pt x="76" y="906"/>
                  </a:lnTo>
                  <a:lnTo>
                    <a:pt x="50" y="872"/>
                  </a:lnTo>
                  <a:lnTo>
                    <a:pt x="29" y="834"/>
                  </a:lnTo>
                  <a:lnTo>
                    <a:pt x="13" y="794"/>
                  </a:lnTo>
                  <a:lnTo>
                    <a:pt x="3" y="751"/>
                  </a:lnTo>
                  <a:lnTo>
                    <a:pt x="0" y="706"/>
                  </a:lnTo>
                  <a:lnTo>
                    <a:pt x="0" y="500"/>
                  </a:lnTo>
                  <a:lnTo>
                    <a:pt x="3" y="456"/>
                  </a:lnTo>
                  <a:lnTo>
                    <a:pt x="13" y="413"/>
                  </a:lnTo>
                  <a:lnTo>
                    <a:pt x="29" y="372"/>
                  </a:lnTo>
                  <a:lnTo>
                    <a:pt x="50" y="334"/>
                  </a:lnTo>
                  <a:lnTo>
                    <a:pt x="76" y="300"/>
                  </a:lnTo>
                  <a:lnTo>
                    <a:pt x="106" y="270"/>
                  </a:lnTo>
                  <a:lnTo>
                    <a:pt x="140" y="244"/>
                  </a:lnTo>
                  <a:lnTo>
                    <a:pt x="177" y="224"/>
                  </a:lnTo>
                  <a:lnTo>
                    <a:pt x="218" y="209"/>
                  </a:lnTo>
                  <a:lnTo>
                    <a:pt x="261" y="199"/>
                  </a:lnTo>
                  <a:lnTo>
                    <a:pt x="306" y="196"/>
                  </a:lnTo>
                  <a:lnTo>
                    <a:pt x="379" y="196"/>
                  </a:lnTo>
                  <a:lnTo>
                    <a:pt x="405" y="198"/>
                  </a:lnTo>
                  <a:lnTo>
                    <a:pt x="428" y="206"/>
                  </a:lnTo>
                  <a:lnTo>
                    <a:pt x="449" y="219"/>
                  </a:lnTo>
                  <a:lnTo>
                    <a:pt x="466" y="238"/>
                  </a:lnTo>
                  <a:lnTo>
                    <a:pt x="480" y="258"/>
                  </a:lnTo>
                  <a:lnTo>
                    <a:pt x="488" y="282"/>
                  </a:lnTo>
                  <a:lnTo>
                    <a:pt x="491" y="307"/>
                  </a:lnTo>
                  <a:lnTo>
                    <a:pt x="488" y="332"/>
                  </a:lnTo>
                  <a:lnTo>
                    <a:pt x="480" y="356"/>
                  </a:lnTo>
                  <a:lnTo>
                    <a:pt x="466" y="377"/>
                  </a:lnTo>
                  <a:lnTo>
                    <a:pt x="449" y="395"/>
                  </a:lnTo>
                  <a:lnTo>
                    <a:pt x="428" y="407"/>
                  </a:lnTo>
                  <a:lnTo>
                    <a:pt x="405" y="416"/>
                  </a:lnTo>
                  <a:lnTo>
                    <a:pt x="379" y="418"/>
                  </a:lnTo>
                  <a:lnTo>
                    <a:pt x="306" y="418"/>
                  </a:lnTo>
                  <a:lnTo>
                    <a:pt x="285" y="421"/>
                  </a:lnTo>
                  <a:lnTo>
                    <a:pt x="265" y="430"/>
                  </a:lnTo>
                  <a:lnTo>
                    <a:pt x="248" y="443"/>
                  </a:lnTo>
                  <a:lnTo>
                    <a:pt x="235" y="459"/>
                  </a:lnTo>
                  <a:lnTo>
                    <a:pt x="228" y="478"/>
                  </a:lnTo>
                  <a:lnTo>
                    <a:pt x="224" y="500"/>
                  </a:lnTo>
                  <a:lnTo>
                    <a:pt x="224" y="706"/>
                  </a:lnTo>
                  <a:lnTo>
                    <a:pt x="228" y="728"/>
                  </a:lnTo>
                  <a:lnTo>
                    <a:pt x="235" y="747"/>
                  </a:lnTo>
                  <a:lnTo>
                    <a:pt x="248" y="763"/>
                  </a:lnTo>
                  <a:lnTo>
                    <a:pt x="265" y="776"/>
                  </a:lnTo>
                  <a:lnTo>
                    <a:pt x="285" y="785"/>
                  </a:lnTo>
                  <a:lnTo>
                    <a:pt x="306" y="788"/>
                  </a:lnTo>
                  <a:lnTo>
                    <a:pt x="962" y="788"/>
                  </a:lnTo>
                  <a:lnTo>
                    <a:pt x="988" y="790"/>
                  </a:lnTo>
                  <a:lnTo>
                    <a:pt x="1012" y="799"/>
                  </a:lnTo>
                  <a:lnTo>
                    <a:pt x="1033" y="813"/>
                  </a:lnTo>
                  <a:lnTo>
                    <a:pt x="1050" y="830"/>
                  </a:lnTo>
                  <a:lnTo>
                    <a:pt x="1063" y="850"/>
                  </a:lnTo>
                  <a:lnTo>
                    <a:pt x="1071" y="874"/>
                  </a:lnTo>
                  <a:lnTo>
                    <a:pt x="1075" y="900"/>
                  </a:lnTo>
                  <a:lnTo>
                    <a:pt x="1075" y="957"/>
                  </a:lnTo>
                  <a:lnTo>
                    <a:pt x="1559" y="603"/>
                  </a:lnTo>
                  <a:lnTo>
                    <a:pt x="1075" y="249"/>
                  </a:lnTo>
                  <a:lnTo>
                    <a:pt x="1075" y="307"/>
                  </a:lnTo>
                  <a:lnTo>
                    <a:pt x="1071" y="332"/>
                  </a:lnTo>
                  <a:lnTo>
                    <a:pt x="1063" y="356"/>
                  </a:lnTo>
                  <a:lnTo>
                    <a:pt x="1050" y="377"/>
                  </a:lnTo>
                  <a:lnTo>
                    <a:pt x="1033" y="395"/>
                  </a:lnTo>
                  <a:lnTo>
                    <a:pt x="1012" y="407"/>
                  </a:lnTo>
                  <a:lnTo>
                    <a:pt x="988" y="416"/>
                  </a:lnTo>
                  <a:lnTo>
                    <a:pt x="962" y="418"/>
                  </a:lnTo>
                  <a:lnTo>
                    <a:pt x="781" y="418"/>
                  </a:lnTo>
                  <a:lnTo>
                    <a:pt x="755" y="416"/>
                  </a:lnTo>
                  <a:lnTo>
                    <a:pt x="732" y="407"/>
                  </a:lnTo>
                  <a:lnTo>
                    <a:pt x="711" y="395"/>
                  </a:lnTo>
                  <a:lnTo>
                    <a:pt x="694" y="377"/>
                  </a:lnTo>
                  <a:lnTo>
                    <a:pt x="680" y="356"/>
                  </a:lnTo>
                  <a:lnTo>
                    <a:pt x="672" y="332"/>
                  </a:lnTo>
                  <a:lnTo>
                    <a:pt x="669" y="307"/>
                  </a:lnTo>
                  <a:lnTo>
                    <a:pt x="672" y="282"/>
                  </a:lnTo>
                  <a:lnTo>
                    <a:pt x="680" y="258"/>
                  </a:lnTo>
                  <a:lnTo>
                    <a:pt x="694" y="238"/>
                  </a:lnTo>
                  <a:lnTo>
                    <a:pt x="711" y="219"/>
                  </a:lnTo>
                  <a:lnTo>
                    <a:pt x="732" y="206"/>
                  </a:lnTo>
                  <a:lnTo>
                    <a:pt x="755" y="198"/>
                  </a:lnTo>
                  <a:lnTo>
                    <a:pt x="781" y="196"/>
                  </a:lnTo>
                  <a:lnTo>
                    <a:pt x="850" y="196"/>
                  </a:lnTo>
                  <a:lnTo>
                    <a:pt x="852" y="164"/>
                  </a:lnTo>
                  <a:lnTo>
                    <a:pt x="860" y="134"/>
                  </a:lnTo>
                  <a:lnTo>
                    <a:pt x="872" y="106"/>
                  </a:lnTo>
                  <a:lnTo>
                    <a:pt x="888" y="81"/>
                  </a:lnTo>
                  <a:lnTo>
                    <a:pt x="907" y="57"/>
                  </a:lnTo>
                  <a:lnTo>
                    <a:pt x="931" y="38"/>
                  </a:lnTo>
                  <a:lnTo>
                    <a:pt x="958" y="20"/>
                  </a:lnTo>
                  <a:lnTo>
                    <a:pt x="987" y="9"/>
                  </a:lnTo>
                  <a:lnTo>
                    <a:pt x="1017" y="2"/>
                  </a:lnTo>
                  <a:lnTo>
                    <a:pt x="10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5354546" y="2682875"/>
            <a:ext cx="538162" cy="565150"/>
            <a:chOff x="5354638" y="2682875"/>
            <a:chExt cx="538162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3" name="Freeform 207"/>
            <p:cNvSpPr>
              <a:spLocks/>
            </p:cNvSpPr>
            <p:nvPr/>
          </p:nvSpPr>
          <p:spPr bwMode="auto">
            <a:xfrm>
              <a:off x="5448300" y="2682875"/>
              <a:ext cx="338137" cy="166688"/>
            </a:xfrm>
            <a:custGeom>
              <a:avLst/>
              <a:gdLst>
                <a:gd name="T0" fmla="*/ 2027 w 2122"/>
                <a:gd name="T1" fmla="*/ 0 h 1048"/>
                <a:gd name="T2" fmla="*/ 2049 w 2122"/>
                <a:gd name="T3" fmla="*/ 3 h 1048"/>
                <a:gd name="T4" fmla="*/ 2068 w 2122"/>
                <a:gd name="T5" fmla="*/ 12 h 1048"/>
                <a:gd name="T6" fmla="*/ 2086 w 2122"/>
                <a:gd name="T7" fmla="*/ 24 h 1048"/>
                <a:gd name="T8" fmla="*/ 2102 w 2122"/>
                <a:gd name="T9" fmla="*/ 40 h 1048"/>
                <a:gd name="T10" fmla="*/ 2113 w 2122"/>
                <a:gd name="T11" fmla="*/ 60 h 1048"/>
                <a:gd name="T12" fmla="*/ 2120 w 2122"/>
                <a:gd name="T13" fmla="*/ 82 h 1048"/>
                <a:gd name="T14" fmla="*/ 2122 w 2122"/>
                <a:gd name="T15" fmla="*/ 104 h 1048"/>
                <a:gd name="T16" fmla="*/ 2119 w 2122"/>
                <a:gd name="T17" fmla="*/ 126 h 1048"/>
                <a:gd name="T18" fmla="*/ 2110 w 2122"/>
                <a:gd name="T19" fmla="*/ 146 h 1048"/>
                <a:gd name="T20" fmla="*/ 2098 w 2122"/>
                <a:gd name="T21" fmla="*/ 165 h 1048"/>
                <a:gd name="T22" fmla="*/ 2082 w 2122"/>
                <a:gd name="T23" fmla="*/ 180 h 1048"/>
                <a:gd name="T24" fmla="*/ 2063 w 2122"/>
                <a:gd name="T25" fmla="*/ 192 h 1048"/>
                <a:gd name="T26" fmla="*/ 139 w 2122"/>
                <a:gd name="T27" fmla="*/ 1039 h 1048"/>
                <a:gd name="T28" fmla="*/ 119 w 2122"/>
                <a:gd name="T29" fmla="*/ 1046 h 1048"/>
                <a:gd name="T30" fmla="*/ 99 w 2122"/>
                <a:gd name="T31" fmla="*/ 1048 h 1048"/>
                <a:gd name="T32" fmla="*/ 77 w 2122"/>
                <a:gd name="T33" fmla="*/ 1046 h 1048"/>
                <a:gd name="T34" fmla="*/ 55 w 2122"/>
                <a:gd name="T35" fmla="*/ 1038 h 1048"/>
                <a:gd name="T36" fmla="*/ 36 w 2122"/>
                <a:gd name="T37" fmla="*/ 1025 h 1048"/>
                <a:gd name="T38" fmla="*/ 20 w 2122"/>
                <a:gd name="T39" fmla="*/ 1009 h 1048"/>
                <a:gd name="T40" fmla="*/ 8 w 2122"/>
                <a:gd name="T41" fmla="*/ 988 h 1048"/>
                <a:gd name="T42" fmla="*/ 1 w 2122"/>
                <a:gd name="T43" fmla="*/ 967 h 1048"/>
                <a:gd name="T44" fmla="*/ 0 w 2122"/>
                <a:gd name="T45" fmla="*/ 944 h 1048"/>
                <a:gd name="T46" fmla="*/ 3 w 2122"/>
                <a:gd name="T47" fmla="*/ 922 h 1048"/>
                <a:gd name="T48" fmla="*/ 11 w 2122"/>
                <a:gd name="T49" fmla="*/ 902 h 1048"/>
                <a:gd name="T50" fmla="*/ 23 w 2122"/>
                <a:gd name="T51" fmla="*/ 883 h 1048"/>
                <a:gd name="T52" fmla="*/ 39 w 2122"/>
                <a:gd name="T53" fmla="*/ 868 h 1048"/>
                <a:gd name="T54" fmla="*/ 59 w 2122"/>
                <a:gd name="T55" fmla="*/ 856 h 1048"/>
                <a:gd name="T56" fmla="*/ 1983 w 2122"/>
                <a:gd name="T57" fmla="*/ 9 h 1048"/>
                <a:gd name="T58" fmla="*/ 2004 w 2122"/>
                <a:gd name="T59" fmla="*/ 2 h 1048"/>
                <a:gd name="T60" fmla="*/ 2027 w 2122"/>
                <a:gd name="T6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22" h="1048">
                  <a:moveTo>
                    <a:pt x="2027" y="0"/>
                  </a:moveTo>
                  <a:lnTo>
                    <a:pt x="2049" y="3"/>
                  </a:lnTo>
                  <a:lnTo>
                    <a:pt x="2068" y="12"/>
                  </a:lnTo>
                  <a:lnTo>
                    <a:pt x="2086" y="24"/>
                  </a:lnTo>
                  <a:lnTo>
                    <a:pt x="2102" y="40"/>
                  </a:lnTo>
                  <a:lnTo>
                    <a:pt x="2113" y="60"/>
                  </a:lnTo>
                  <a:lnTo>
                    <a:pt x="2120" y="82"/>
                  </a:lnTo>
                  <a:lnTo>
                    <a:pt x="2122" y="104"/>
                  </a:lnTo>
                  <a:lnTo>
                    <a:pt x="2119" y="126"/>
                  </a:lnTo>
                  <a:lnTo>
                    <a:pt x="2110" y="146"/>
                  </a:lnTo>
                  <a:lnTo>
                    <a:pt x="2098" y="165"/>
                  </a:lnTo>
                  <a:lnTo>
                    <a:pt x="2082" y="180"/>
                  </a:lnTo>
                  <a:lnTo>
                    <a:pt x="2063" y="192"/>
                  </a:lnTo>
                  <a:lnTo>
                    <a:pt x="139" y="1039"/>
                  </a:lnTo>
                  <a:lnTo>
                    <a:pt x="119" y="1046"/>
                  </a:lnTo>
                  <a:lnTo>
                    <a:pt x="99" y="1048"/>
                  </a:lnTo>
                  <a:lnTo>
                    <a:pt x="77" y="1046"/>
                  </a:lnTo>
                  <a:lnTo>
                    <a:pt x="55" y="1038"/>
                  </a:lnTo>
                  <a:lnTo>
                    <a:pt x="36" y="1025"/>
                  </a:lnTo>
                  <a:lnTo>
                    <a:pt x="20" y="1009"/>
                  </a:lnTo>
                  <a:lnTo>
                    <a:pt x="8" y="988"/>
                  </a:lnTo>
                  <a:lnTo>
                    <a:pt x="1" y="967"/>
                  </a:lnTo>
                  <a:lnTo>
                    <a:pt x="0" y="944"/>
                  </a:lnTo>
                  <a:lnTo>
                    <a:pt x="3" y="922"/>
                  </a:lnTo>
                  <a:lnTo>
                    <a:pt x="11" y="902"/>
                  </a:lnTo>
                  <a:lnTo>
                    <a:pt x="23" y="883"/>
                  </a:lnTo>
                  <a:lnTo>
                    <a:pt x="39" y="868"/>
                  </a:lnTo>
                  <a:lnTo>
                    <a:pt x="59" y="856"/>
                  </a:lnTo>
                  <a:lnTo>
                    <a:pt x="1983" y="9"/>
                  </a:lnTo>
                  <a:lnTo>
                    <a:pt x="2004" y="2"/>
                  </a:lnTo>
                  <a:lnTo>
                    <a:pt x="20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08"/>
            <p:cNvSpPr>
              <a:spLocks/>
            </p:cNvSpPr>
            <p:nvPr/>
          </p:nvSpPr>
          <p:spPr bwMode="auto">
            <a:xfrm>
              <a:off x="5419725" y="2811463"/>
              <a:ext cx="90487" cy="58738"/>
            </a:xfrm>
            <a:custGeom>
              <a:avLst/>
              <a:gdLst>
                <a:gd name="T0" fmla="*/ 178 w 564"/>
                <a:gd name="T1" fmla="*/ 0 h 371"/>
                <a:gd name="T2" fmla="*/ 386 w 564"/>
                <a:gd name="T3" fmla="*/ 0 h 371"/>
                <a:gd name="T4" fmla="*/ 418 w 564"/>
                <a:gd name="T5" fmla="*/ 3 h 371"/>
                <a:gd name="T6" fmla="*/ 449 w 564"/>
                <a:gd name="T7" fmla="*/ 12 h 371"/>
                <a:gd name="T8" fmla="*/ 476 w 564"/>
                <a:gd name="T9" fmla="*/ 25 h 371"/>
                <a:gd name="T10" fmla="*/ 500 w 564"/>
                <a:gd name="T11" fmla="*/ 42 h 371"/>
                <a:gd name="T12" fmla="*/ 522 w 564"/>
                <a:gd name="T13" fmla="*/ 64 h 371"/>
                <a:gd name="T14" fmla="*/ 539 w 564"/>
                <a:gd name="T15" fmla="*/ 88 h 371"/>
                <a:gd name="T16" fmla="*/ 552 w 564"/>
                <a:gd name="T17" fmla="*/ 115 h 371"/>
                <a:gd name="T18" fmla="*/ 561 w 564"/>
                <a:gd name="T19" fmla="*/ 146 h 371"/>
                <a:gd name="T20" fmla="*/ 564 w 564"/>
                <a:gd name="T21" fmla="*/ 178 h 371"/>
                <a:gd name="T22" fmla="*/ 564 w 564"/>
                <a:gd name="T23" fmla="*/ 371 h 371"/>
                <a:gd name="T24" fmla="*/ 0 w 564"/>
                <a:gd name="T25" fmla="*/ 371 h 371"/>
                <a:gd name="T26" fmla="*/ 0 w 564"/>
                <a:gd name="T27" fmla="*/ 178 h 371"/>
                <a:gd name="T28" fmla="*/ 4 w 564"/>
                <a:gd name="T29" fmla="*/ 146 h 371"/>
                <a:gd name="T30" fmla="*/ 11 w 564"/>
                <a:gd name="T31" fmla="*/ 115 h 371"/>
                <a:gd name="T32" fmla="*/ 24 w 564"/>
                <a:gd name="T33" fmla="*/ 88 h 371"/>
                <a:gd name="T34" fmla="*/ 42 w 564"/>
                <a:gd name="T35" fmla="*/ 64 h 371"/>
                <a:gd name="T36" fmla="*/ 63 w 564"/>
                <a:gd name="T37" fmla="*/ 42 h 371"/>
                <a:gd name="T38" fmla="*/ 88 w 564"/>
                <a:gd name="T39" fmla="*/ 25 h 371"/>
                <a:gd name="T40" fmla="*/ 116 w 564"/>
                <a:gd name="T41" fmla="*/ 12 h 371"/>
                <a:gd name="T42" fmla="*/ 145 w 564"/>
                <a:gd name="T43" fmla="*/ 3 h 371"/>
                <a:gd name="T44" fmla="*/ 178 w 564"/>
                <a:gd name="T45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4" h="371">
                  <a:moveTo>
                    <a:pt x="178" y="0"/>
                  </a:moveTo>
                  <a:lnTo>
                    <a:pt x="386" y="0"/>
                  </a:lnTo>
                  <a:lnTo>
                    <a:pt x="418" y="3"/>
                  </a:lnTo>
                  <a:lnTo>
                    <a:pt x="449" y="12"/>
                  </a:lnTo>
                  <a:lnTo>
                    <a:pt x="476" y="25"/>
                  </a:lnTo>
                  <a:lnTo>
                    <a:pt x="500" y="42"/>
                  </a:lnTo>
                  <a:lnTo>
                    <a:pt x="522" y="64"/>
                  </a:lnTo>
                  <a:lnTo>
                    <a:pt x="539" y="88"/>
                  </a:lnTo>
                  <a:lnTo>
                    <a:pt x="552" y="115"/>
                  </a:lnTo>
                  <a:lnTo>
                    <a:pt x="561" y="146"/>
                  </a:lnTo>
                  <a:lnTo>
                    <a:pt x="564" y="178"/>
                  </a:lnTo>
                  <a:lnTo>
                    <a:pt x="564" y="371"/>
                  </a:lnTo>
                  <a:lnTo>
                    <a:pt x="0" y="371"/>
                  </a:lnTo>
                  <a:lnTo>
                    <a:pt x="0" y="178"/>
                  </a:lnTo>
                  <a:lnTo>
                    <a:pt x="4" y="146"/>
                  </a:lnTo>
                  <a:lnTo>
                    <a:pt x="11" y="115"/>
                  </a:lnTo>
                  <a:lnTo>
                    <a:pt x="24" y="88"/>
                  </a:lnTo>
                  <a:lnTo>
                    <a:pt x="42" y="64"/>
                  </a:lnTo>
                  <a:lnTo>
                    <a:pt x="63" y="42"/>
                  </a:lnTo>
                  <a:lnTo>
                    <a:pt x="88" y="25"/>
                  </a:lnTo>
                  <a:lnTo>
                    <a:pt x="116" y="12"/>
                  </a:lnTo>
                  <a:lnTo>
                    <a:pt x="145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209"/>
            <p:cNvSpPr>
              <a:spLocks/>
            </p:cNvSpPr>
            <p:nvPr/>
          </p:nvSpPr>
          <p:spPr bwMode="auto">
            <a:xfrm>
              <a:off x="5403850" y="2795588"/>
              <a:ext cx="120650" cy="74613"/>
            </a:xfrm>
            <a:custGeom>
              <a:avLst/>
              <a:gdLst>
                <a:gd name="T0" fmla="*/ 277 w 763"/>
                <a:gd name="T1" fmla="*/ 0 h 471"/>
                <a:gd name="T2" fmla="*/ 485 w 763"/>
                <a:gd name="T3" fmla="*/ 0 h 471"/>
                <a:gd name="T4" fmla="*/ 526 w 763"/>
                <a:gd name="T5" fmla="*/ 3 h 471"/>
                <a:gd name="T6" fmla="*/ 565 w 763"/>
                <a:gd name="T7" fmla="*/ 12 h 471"/>
                <a:gd name="T8" fmla="*/ 602 w 763"/>
                <a:gd name="T9" fmla="*/ 26 h 471"/>
                <a:gd name="T10" fmla="*/ 636 w 763"/>
                <a:gd name="T11" fmla="*/ 46 h 471"/>
                <a:gd name="T12" fmla="*/ 666 w 763"/>
                <a:gd name="T13" fmla="*/ 68 h 471"/>
                <a:gd name="T14" fmla="*/ 695 w 763"/>
                <a:gd name="T15" fmla="*/ 96 h 471"/>
                <a:gd name="T16" fmla="*/ 717 w 763"/>
                <a:gd name="T17" fmla="*/ 127 h 471"/>
                <a:gd name="T18" fmla="*/ 737 w 763"/>
                <a:gd name="T19" fmla="*/ 161 h 471"/>
                <a:gd name="T20" fmla="*/ 751 w 763"/>
                <a:gd name="T21" fmla="*/ 198 h 471"/>
                <a:gd name="T22" fmla="*/ 759 w 763"/>
                <a:gd name="T23" fmla="*/ 237 h 471"/>
                <a:gd name="T24" fmla="*/ 763 w 763"/>
                <a:gd name="T25" fmla="*/ 278 h 471"/>
                <a:gd name="T26" fmla="*/ 763 w 763"/>
                <a:gd name="T27" fmla="*/ 471 h 471"/>
                <a:gd name="T28" fmla="*/ 563 w 763"/>
                <a:gd name="T29" fmla="*/ 471 h 471"/>
                <a:gd name="T30" fmla="*/ 563 w 763"/>
                <a:gd name="T31" fmla="*/ 278 h 471"/>
                <a:gd name="T32" fmla="*/ 561 w 763"/>
                <a:gd name="T33" fmla="*/ 257 h 471"/>
                <a:gd name="T34" fmla="*/ 553 w 763"/>
                <a:gd name="T35" fmla="*/ 238 h 471"/>
                <a:gd name="T36" fmla="*/ 540 w 763"/>
                <a:gd name="T37" fmla="*/ 223 h 471"/>
                <a:gd name="T38" fmla="*/ 525 w 763"/>
                <a:gd name="T39" fmla="*/ 210 h 471"/>
                <a:gd name="T40" fmla="*/ 507 w 763"/>
                <a:gd name="T41" fmla="*/ 202 h 471"/>
                <a:gd name="T42" fmla="*/ 485 w 763"/>
                <a:gd name="T43" fmla="*/ 200 h 471"/>
                <a:gd name="T44" fmla="*/ 277 w 763"/>
                <a:gd name="T45" fmla="*/ 200 h 471"/>
                <a:gd name="T46" fmla="*/ 256 w 763"/>
                <a:gd name="T47" fmla="*/ 202 h 471"/>
                <a:gd name="T48" fmla="*/ 238 w 763"/>
                <a:gd name="T49" fmla="*/ 210 h 471"/>
                <a:gd name="T50" fmla="*/ 222 w 763"/>
                <a:gd name="T51" fmla="*/ 223 h 471"/>
                <a:gd name="T52" fmla="*/ 210 w 763"/>
                <a:gd name="T53" fmla="*/ 238 h 471"/>
                <a:gd name="T54" fmla="*/ 202 w 763"/>
                <a:gd name="T55" fmla="*/ 257 h 471"/>
                <a:gd name="T56" fmla="*/ 199 w 763"/>
                <a:gd name="T57" fmla="*/ 278 h 471"/>
                <a:gd name="T58" fmla="*/ 199 w 763"/>
                <a:gd name="T59" fmla="*/ 471 h 471"/>
                <a:gd name="T60" fmla="*/ 0 w 763"/>
                <a:gd name="T61" fmla="*/ 471 h 471"/>
                <a:gd name="T62" fmla="*/ 0 w 763"/>
                <a:gd name="T63" fmla="*/ 278 h 471"/>
                <a:gd name="T64" fmla="*/ 3 w 763"/>
                <a:gd name="T65" fmla="*/ 237 h 471"/>
                <a:gd name="T66" fmla="*/ 12 w 763"/>
                <a:gd name="T67" fmla="*/ 198 h 471"/>
                <a:gd name="T68" fmla="*/ 26 w 763"/>
                <a:gd name="T69" fmla="*/ 161 h 471"/>
                <a:gd name="T70" fmla="*/ 44 w 763"/>
                <a:gd name="T71" fmla="*/ 127 h 471"/>
                <a:gd name="T72" fmla="*/ 68 w 763"/>
                <a:gd name="T73" fmla="*/ 96 h 471"/>
                <a:gd name="T74" fmla="*/ 95 w 763"/>
                <a:gd name="T75" fmla="*/ 68 h 471"/>
                <a:gd name="T76" fmla="*/ 126 w 763"/>
                <a:gd name="T77" fmla="*/ 46 h 471"/>
                <a:gd name="T78" fmla="*/ 160 w 763"/>
                <a:gd name="T79" fmla="*/ 26 h 471"/>
                <a:gd name="T80" fmla="*/ 197 w 763"/>
                <a:gd name="T81" fmla="*/ 12 h 471"/>
                <a:gd name="T82" fmla="*/ 236 w 763"/>
                <a:gd name="T83" fmla="*/ 3 h 471"/>
                <a:gd name="T84" fmla="*/ 277 w 763"/>
                <a:gd name="T85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63" h="471">
                  <a:moveTo>
                    <a:pt x="277" y="0"/>
                  </a:moveTo>
                  <a:lnTo>
                    <a:pt x="485" y="0"/>
                  </a:lnTo>
                  <a:lnTo>
                    <a:pt x="526" y="3"/>
                  </a:lnTo>
                  <a:lnTo>
                    <a:pt x="565" y="12"/>
                  </a:lnTo>
                  <a:lnTo>
                    <a:pt x="602" y="26"/>
                  </a:lnTo>
                  <a:lnTo>
                    <a:pt x="636" y="46"/>
                  </a:lnTo>
                  <a:lnTo>
                    <a:pt x="666" y="68"/>
                  </a:lnTo>
                  <a:lnTo>
                    <a:pt x="695" y="96"/>
                  </a:lnTo>
                  <a:lnTo>
                    <a:pt x="717" y="127"/>
                  </a:lnTo>
                  <a:lnTo>
                    <a:pt x="737" y="161"/>
                  </a:lnTo>
                  <a:lnTo>
                    <a:pt x="751" y="198"/>
                  </a:lnTo>
                  <a:lnTo>
                    <a:pt x="759" y="237"/>
                  </a:lnTo>
                  <a:lnTo>
                    <a:pt x="763" y="278"/>
                  </a:lnTo>
                  <a:lnTo>
                    <a:pt x="763" y="471"/>
                  </a:lnTo>
                  <a:lnTo>
                    <a:pt x="563" y="471"/>
                  </a:lnTo>
                  <a:lnTo>
                    <a:pt x="563" y="278"/>
                  </a:lnTo>
                  <a:lnTo>
                    <a:pt x="561" y="257"/>
                  </a:lnTo>
                  <a:lnTo>
                    <a:pt x="553" y="238"/>
                  </a:lnTo>
                  <a:lnTo>
                    <a:pt x="540" y="223"/>
                  </a:lnTo>
                  <a:lnTo>
                    <a:pt x="525" y="210"/>
                  </a:lnTo>
                  <a:lnTo>
                    <a:pt x="507" y="202"/>
                  </a:lnTo>
                  <a:lnTo>
                    <a:pt x="485" y="200"/>
                  </a:lnTo>
                  <a:lnTo>
                    <a:pt x="277" y="200"/>
                  </a:lnTo>
                  <a:lnTo>
                    <a:pt x="256" y="202"/>
                  </a:lnTo>
                  <a:lnTo>
                    <a:pt x="238" y="210"/>
                  </a:lnTo>
                  <a:lnTo>
                    <a:pt x="222" y="223"/>
                  </a:lnTo>
                  <a:lnTo>
                    <a:pt x="210" y="238"/>
                  </a:lnTo>
                  <a:lnTo>
                    <a:pt x="202" y="257"/>
                  </a:lnTo>
                  <a:lnTo>
                    <a:pt x="199" y="278"/>
                  </a:lnTo>
                  <a:lnTo>
                    <a:pt x="199" y="471"/>
                  </a:lnTo>
                  <a:lnTo>
                    <a:pt x="0" y="471"/>
                  </a:lnTo>
                  <a:lnTo>
                    <a:pt x="0" y="278"/>
                  </a:lnTo>
                  <a:lnTo>
                    <a:pt x="3" y="237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4" y="127"/>
                  </a:lnTo>
                  <a:lnTo>
                    <a:pt x="68" y="96"/>
                  </a:lnTo>
                  <a:lnTo>
                    <a:pt x="95" y="68"/>
                  </a:lnTo>
                  <a:lnTo>
                    <a:pt x="126" y="46"/>
                  </a:lnTo>
                  <a:lnTo>
                    <a:pt x="160" y="26"/>
                  </a:lnTo>
                  <a:lnTo>
                    <a:pt x="197" y="12"/>
                  </a:lnTo>
                  <a:lnTo>
                    <a:pt x="236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210"/>
            <p:cNvSpPr>
              <a:spLocks noEditPoints="1"/>
            </p:cNvSpPr>
            <p:nvPr/>
          </p:nvSpPr>
          <p:spPr bwMode="auto">
            <a:xfrm>
              <a:off x="5354638" y="2851150"/>
              <a:ext cx="538162" cy="396875"/>
            </a:xfrm>
            <a:custGeom>
              <a:avLst/>
              <a:gdLst>
                <a:gd name="T0" fmla="*/ 457 w 3388"/>
                <a:gd name="T1" fmla="*/ 201 h 2498"/>
                <a:gd name="T2" fmla="*/ 389 w 3388"/>
                <a:gd name="T3" fmla="*/ 224 h 2498"/>
                <a:gd name="T4" fmla="*/ 332 w 3388"/>
                <a:gd name="T5" fmla="*/ 264 h 2498"/>
                <a:gd name="T6" fmla="*/ 289 w 3388"/>
                <a:gd name="T7" fmla="*/ 319 h 2498"/>
                <a:gd name="T8" fmla="*/ 266 w 3388"/>
                <a:gd name="T9" fmla="*/ 386 h 2498"/>
                <a:gd name="T10" fmla="*/ 199 w 3388"/>
                <a:gd name="T11" fmla="*/ 2057 h 2498"/>
                <a:gd name="T12" fmla="*/ 207 w 3388"/>
                <a:gd name="T13" fmla="*/ 2132 h 2498"/>
                <a:gd name="T14" fmla="*/ 240 w 3388"/>
                <a:gd name="T15" fmla="*/ 2199 h 2498"/>
                <a:gd name="T16" fmla="*/ 292 w 3388"/>
                <a:gd name="T17" fmla="*/ 2253 h 2498"/>
                <a:gd name="T18" fmla="*/ 357 w 3388"/>
                <a:gd name="T19" fmla="*/ 2287 h 2498"/>
                <a:gd name="T20" fmla="*/ 431 w 3388"/>
                <a:gd name="T21" fmla="*/ 2299 h 2498"/>
                <a:gd name="T22" fmla="*/ 2995 w 3388"/>
                <a:gd name="T23" fmla="*/ 2296 h 2498"/>
                <a:gd name="T24" fmla="*/ 3065 w 3388"/>
                <a:gd name="T25" fmla="*/ 2272 h 2498"/>
                <a:gd name="T26" fmla="*/ 3124 w 3388"/>
                <a:gd name="T27" fmla="*/ 2228 h 2498"/>
                <a:gd name="T28" fmla="*/ 3168 w 3388"/>
                <a:gd name="T29" fmla="*/ 2166 h 2498"/>
                <a:gd name="T30" fmla="*/ 3188 w 3388"/>
                <a:gd name="T31" fmla="*/ 2095 h 2498"/>
                <a:gd name="T32" fmla="*/ 3126 w 3388"/>
                <a:gd name="T33" fmla="*/ 423 h 2498"/>
                <a:gd name="T34" fmla="*/ 3112 w 3388"/>
                <a:gd name="T35" fmla="*/ 351 h 2498"/>
                <a:gd name="T36" fmla="*/ 3079 w 3388"/>
                <a:gd name="T37" fmla="*/ 290 h 2498"/>
                <a:gd name="T38" fmla="*/ 3029 w 3388"/>
                <a:gd name="T39" fmla="*/ 241 h 2498"/>
                <a:gd name="T40" fmla="*/ 2967 w 3388"/>
                <a:gd name="T41" fmla="*/ 210 h 2498"/>
                <a:gd name="T42" fmla="*/ 2894 w 3388"/>
                <a:gd name="T43" fmla="*/ 199 h 2498"/>
                <a:gd name="T44" fmla="*/ 494 w 3388"/>
                <a:gd name="T45" fmla="*/ 0 h 2498"/>
                <a:gd name="T46" fmla="*/ 2947 w 3388"/>
                <a:gd name="T47" fmla="*/ 3 h 2498"/>
                <a:gd name="T48" fmla="*/ 3047 w 3388"/>
                <a:gd name="T49" fmla="*/ 27 h 2498"/>
                <a:gd name="T50" fmla="*/ 3136 w 3388"/>
                <a:gd name="T51" fmla="*/ 73 h 2498"/>
                <a:gd name="T52" fmla="*/ 3212 w 3388"/>
                <a:gd name="T53" fmla="*/ 137 h 2498"/>
                <a:gd name="T54" fmla="*/ 3270 w 3388"/>
                <a:gd name="T55" fmla="*/ 218 h 2498"/>
                <a:gd name="T56" fmla="*/ 3309 w 3388"/>
                <a:gd name="T57" fmla="*/ 311 h 2498"/>
                <a:gd name="T58" fmla="*/ 3325 w 3388"/>
                <a:gd name="T59" fmla="*/ 415 h 2498"/>
                <a:gd name="T60" fmla="*/ 3387 w 3388"/>
                <a:gd name="T61" fmla="*/ 2100 h 2498"/>
                <a:gd name="T62" fmla="*/ 3368 w 3388"/>
                <a:gd name="T63" fmla="*/ 2197 h 2498"/>
                <a:gd name="T64" fmla="*/ 3328 w 3388"/>
                <a:gd name="T65" fmla="*/ 2286 h 2498"/>
                <a:gd name="T66" fmla="*/ 3268 w 3388"/>
                <a:gd name="T67" fmla="*/ 2365 h 2498"/>
                <a:gd name="T68" fmla="*/ 3191 w 3388"/>
                <a:gd name="T69" fmla="*/ 2429 h 2498"/>
                <a:gd name="T70" fmla="*/ 3103 w 3388"/>
                <a:gd name="T71" fmla="*/ 2474 h 2498"/>
                <a:gd name="T72" fmla="*/ 3007 w 3388"/>
                <a:gd name="T73" fmla="*/ 2495 h 2498"/>
                <a:gd name="T74" fmla="*/ 431 w 3388"/>
                <a:gd name="T75" fmla="*/ 2498 h 2498"/>
                <a:gd name="T76" fmla="*/ 332 w 3388"/>
                <a:gd name="T77" fmla="*/ 2488 h 2498"/>
                <a:gd name="T78" fmla="*/ 240 w 3388"/>
                <a:gd name="T79" fmla="*/ 2454 h 2498"/>
                <a:gd name="T80" fmla="*/ 157 w 3388"/>
                <a:gd name="T81" fmla="*/ 2400 h 2498"/>
                <a:gd name="T82" fmla="*/ 87 w 3388"/>
                <a:gd name="T83" fmla="*/ 2327 h 2498"/>
                <a:gd name="T84" fmla="*/ 37 w 3388"/>
                <a:gd name="T85" fmla="*/ 2243 h 2498"/>
                <a:gd name="T86" fmla="*/ 8 w 3388"/>
                <a:gd name="T87" fmla="*/ 2149 h 2498"/>
                <a:gd name="T88" fmla="*/ 0 w 3388"/>
                <a:gd name="T89" fmla="*/ 2049 h 2498"/>
                <a:gd name="T90" fmla="*/ 67 w 3388"/>
                <a:gd name="T91" fmla="*/ 362 h 2498"/>
                <a:gd name="T92" fmla="*/ 95 w 3388"/>
                <a:gd name="T93" fmla="*/ 264 h 2498"/>
                <a:gd name="T94" fmla="*/ 145 w 3388"/>
                <a:gd name="T95" fmla="*/ 176 h 2498"/>
                <a:gd name="T96" fmla="*/ 212 w 3388"/>
                <a:gd name="T97" fmla="*/ 103 h 2498"/>
                <a:gd name="T98" fmla="*/ 295 w 3388"/>
                <a:gd name="T99" fmla="*/ 47 h 2498"/>
                <a:gd name="T100" fmla="*/ 390 w 3388"/>
                <a:gd name="T101" fmla="*/ 12 h 2498"/>
                <a:gd name="T102" fmla="*/ 494 w 3388"/>
                <a:gd name="T103" fmla="*/ 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8" h="2498">
                  <a:moveTo>
                    <a:pt x="494" y="199"/>
                  </a:moveTo>
                  <a:lnTo>
                    <a:pt x="457" y="201"/>
                  </a:lnTo>
                  <a:lnTo>
                    <a:pt x="421" y="210"/>
                  </a:lnTo>
                  <a:lnTo>
                    <a:pt x="389" y="224"/>
                  </a:lnTo>
                  <a:lnTo>
                    <a:pt x="359" y="241"/>
                  </a:lnTo>
                  <a:lnTo>
                    <a:pt x="332" y="264"/>
                  </a:lnTo>
                  <a:lnTo>
                    <a:pt x="309" y="290"/>
                  </a:lnTo>
                  <a:lnTo>
                    <a:pt x="289" y="319"/>
                  </a:lnTo>
                  <a:lnTo>
                    <a:pt x="275" y="351"/>
                  </a:lnTo>
                  <a:lnTo>
                    <a:pt x="266" y="386"/>
                  </a:lnTo>
                  <a:lnTo>
                    <a:pt x="261" y="423"/>
                  </a:lnTo>
                  <a:lnTo>
                    <a:pt x="199" y="2057"/>
                  </a:lnTo>
                  <a:lnTo>
                    <a:pt x="200" y="2095"/>
                  </a:lnTo>
                  <a:lnTo>
                    <a:pt x="207" y="2132"/>
                  </a:lnTo>
                  <a:lnTo>
                    <a:pt x="220" y="2166"/>
                  </a:lnTo>
                  <a:lnTo>
                    <a:pt x="240" y="2199"/>
                  </a:lnTo>
                  <a:lnTo>
                    <a:pt x="264" y="2228"/>
                  </a:lnTo>
                  <a:lnTo>
                    <a:pt x="292" y="2253"/>
                  </a:lnTo>
                  <a:lnTo>
                    <a:pt x="323" y="2272"/>
                  </a:lnTo>
                  <a:lnTo>
                    <a:pt x="357" y="2287"/>
                  </a:lnTo>
                  <a:lnTo>
                    <a:pt x="393" y="2296"/>
                  </a:lnTo>
                  <a:lnTo>
                    <a:pt x="431" y="2299"/>
                  </a:lnTo>
                  <a:lnTo>
                    <a:pt x="2957" y="2299"/>
                  </a:lnTo>
                  <a:lnTo>
                    <a:pt x="2995" y="2296"/>
                  </a:lnTo>
                  <a:lnTo>
                    <a:pt x="3030" y="2287"/>
                  </a:lnTo>
                  <a:lnTo>
                    <a:pt x="3065" y="2272"/>
                  </a:lnTo>
                  <a:lnTo>
                    <a:pt x="3096" y="2253"/>
                  </a:lnTo>
                  <a:lnTo>
                    <a:pt x="3124" y="2228"/>
                  </a:lnTo>
                  <a:lnTo>
                    <a:pt x="3148" y="2199"/>
                  </a:lnTo>
                  <a:lnTo>
                    <a:pt x="3168" y="2166"/>
                  </a:lnTo>
                  <a:lnTo>
                    <a:pt x="3180" y="2132"/>
                  </a:lnTo>
                  <a:lnTo>
                    <a:pt x="3188" y="2095"/>
                  </a:lnTo>
                  <a:lnTo>
                    <a:pt x="3189" y="2057"/>
                  </a:lnTo>
                  <a:lnTo>
                    <a:pt x="3126" y="423"/>
                  </a:lnTo>
                  <a:lnTo>
                    <a:pt x="3122" y="386"/>
                  </a:lnTo>
                  <a:lnTo>
                    <a:pt x="3112" y="351"/>
                  </a:lnTo>
                  <a:lnTo>
                    <a:pt x="3098" y="319"/>
                  </a:lnTo>
                  <a:lnTo>
                    <a:pt x="3079" y="290"/>
                  </a:lnTo>
                  <a:lnTo>
                    <a:pt x="3056" y="264"/>
                  </a:lnTo>
                  <a:lnTo>
                    <a:pt x="3029" y="241"/>
                  </a:lnTo>
                  <a:lnTo>
                    <a:pt x="2999" y="224"/>
                  </a:lnTo>
                  <a:lnTo>
                    <a:pt x="2967" y="210"/>
                  </a:lnTo>
                  <a:lnTo>
                    <a:pt x="2931" y="201"/>
                  </a:lnTo>
                  <a:lnTo>
                    <a:pt x="2894" y="199"/>
                  </a:lnTo>
                  <a:lnTo>
                    <a:pt x="494" y="199"/>
                  </a:lnTo>
                  <a:close/>
                  <a:moveTo>
                    <a:pt x="494" y="0"/>
                  </a:moveTo>
                  <a:lnTo>
                    <a:pt x="2894" y="0"/>
                  </a:lnTo>
                  <a:lnTo>
                    <a:pt x="2947" y="3"/>
                  </a:lnTo>
                  <a:lnTo>
                    <a:pt x="2998" y="12"/>
                  </a:lnTo>
                  <a:lnTo>
                    <a:pt x="3047" y="27"/>
                  </a:lnTo>
                  <a:lnTo>
                    <a:pt x="3093" y="47"/>
                  </a:lnTo>
                  <a:lnTo>
                    <a:pt x="3136" y="73"/>
                  </a:lnTo>
                  <a:lnTo>
                    <a:pt x="3175" y="103"/>
                  </a:lnTo>
                  <a:lnTo>
                    <a:pt x="3212" y="137"/>
                  </a:lnTo>
                  <a:lnTo>
                    <a:pt x="3243" y="176"/>
                  </a:lnTo>
                  <a:lnTo>
                    <a:pt x="3270" y="218"/>
                  </a:lnTo>
                  <a:lnTo>
                    <a:pt x="3293" y="264"/>
                  </a:lnTo>
                  <a:lnTo>
                    <a:pt x="3309" y="311"/>
                  </a:lnTo>
                  <a:lnTo>
                    <a:pt x="3321" y="362"/>
                  </a:lnTo>
                  <a:lnTo>
                    <a:pt x="3325" y="415"/>
                  </a:lnTo>
                  <a:lnTo>
                    <a:pt x="3388" y="2049"/>
                  </a:lnTo>
                  <a:lnTo>
                    <a:pt x="3387" y="2100"/>
                  </a:lnTo>
                  <a:lnTo>
                    <a:pt x="3380" y="2149"/>
                  </a:lnTo>
                  <a:lnTo>
                    <a:pt x="3368" y="2197"/>
                  </a:lnTo>
                  <a:lnTo>
                    <a:pt x="3351" y="2243"/>
                  </a:lnTo>
                  <a:lnTo>
                    <a:pt x="3328" y="2286"/>
                  </a:lnTo>
                  <a:lnTo>
                    <a:pt x="3300" y="2327"/>
                  </a:lnTo>
                  <a:lnTo>
                    <a:pt x="3268" y="2365"/>
                  </a:lnTo>
                  <a:lnTo>
                    <a:pt x="3231" y="2400"/>
                  </a:lnTo>
                  <a:lnTo>
                    <a:pt x="3191" y="2429"/>
                  </a:lnTo>
                  <a:lnTo>
                    <a:pt x="3148" y="2454"/>
                  </a:lnTo>
                  <a:lnTo>
                    <a:pt x="3103" y="2474"/>
                  </a:lnTo>
                  <a:lnTo>
                    <a:pt x="3056" y="2488"/>
                  </a:lnTo>
                  <a:lnTo>
                    <a:pt x="3007" y="2495"/>
                  </a:lnTo>
                  <a:lnTo>
                    <a:pt x="2957" y="2498"/>
                  </a:lnTo>
                  <a:lnTo>
                    <a:pt x="431" y="2498"/>
                  </a:lnTo>
                  <a:lnTo>
                    <a:pt x="380" y="2495"/>
                  </a:lnTo>
                  <a:lnTo>
                    <a:pt x="332" y="2488"/>
                  </a:lnTo>
                  <a:lnTo>
                    <a:pt x="285" y="2474"/>
                  </a:lnTo>
                  <a:lnTo>
                    <a:pt x="240" y="2454"/>
                  </a:lnTo>
                  <a:lnTo>
                    <a:pt x="197" y="2429"/>
                  </a:lnTo>
                  <a:lnTo>
                    <a:pt x="157" y="2400"/>
                  </a:lnTo>
                  <a:lnTo>
                    <a:pt x="120" y="2365"/>
                  </a:lnTo>
                  <a:lnTo>
                    <a:pt x="87" y="2327"/>
                  </a:lnTo>
                  <a:lnTo>
                    <a:pt x="59" y="2286"/>
                  </a:lnTo>
                  <a:lnTo>
                    <a:pt x="37" y="2243"/>
                  </a:lnTo>
                  <a:lnTo>
                    <a:pt x="19" y="2197"/>
                  </a:lnTo>
                  <a:lnTo>
                    <a:pt x="8" y="2149"/>
                  </a:lnTo>
                  <a:lnTo>
                    <a:pt x="0" y="2100"/>
                  </a:lnTo>
                  <a:lnTo>
                    <a:pt x="0" y="2049"/>
                  </a:lnTo>
                  <a:lnTo>
                    <a:pt x="63" y="415"/>
                  </a:lnTo>
                  <a:lnTo>
                    <a:pt x="67" y="362"/>
                  </a:lnTo>
                  <a:lnTo>
                    <a:pt x="79" y="311"/>
                  </a:lnTo>
                  <a:lnTo>
                    <a:pt x="95" y="264"/>
                  </a:lnTo>
                  <a:lnTo>
                    <a:pt x="118" y="218"/>
                  </a:lnTo>
                  <a:lnTo>
                    <a:pt x="145" y="176"/>
                  </a:lnTo>
                  <a:lnTo>
                    <a:pt x="176" y="137"/>
                  </a:lnTo>
                  <a:lnTo>
                    <a:pt x="212" y="103"/>
                  </a:lnTo>
                  <a:lnTo>
                    <a:pt x="252" y="73"/>
                  </a:lnTo>
                  <a:lnTo>
                    <a:pt x="295" y="47"/>
                  </a:lnTo>
                  <a:lnTo>
                    <a:pt x="341" y="27"/>
                  </a:lnTo>
                  <a:lnTo>
                    <a:pt x="390" y="12"/>
                  </a:lnTo>
                  <a:lnTo>
                    <a:pt x="441" y="3"/>
                  </a:lnTo>
                  <a:lnTo>
                    <a:pt x="4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212"/>
            <p:cNvSpPr>
              <a:spLocks noEditPoints="1"/>
            </p:cNvSpPr>
            <p:nvPr/>
          </p:nvSpPr>
          <p:spPr bwMode="auto">
            <a:xfrm>
              <a:off x="5499100" y="2924175"/>
              <a:ext cx="249237" cy="250825"/>
            </a:xfrm>
            <a:custGeom>
              <a:avLst/>
              <a:gdLst>
                <a:gd name="T0" fmla="*/ 669 w 1574"/>
                <a:gd name="T1" fmla="*/ 211 h 1576"/>
                <a:gd name="T2" fmla="*/ 507 w 1574"/>
                <a:gd name="T3" fmla="*/ 270 h 1576"/>
                <a:gd name="T4" fmla="*/ 372 w 1574"/>
                <a:gd name="T5" fmla="*/ 371 h 1576"/>
                <a:gd name="T6" fmla="*/ 270 w 1574"/>
                <a:gd name="T7" fmla="*/ 507 h 1576"/>
                <a:gd name="T8" fmla="*/ 211 w 1574"/>
                <a:gd name="T9" fmla="*/ 670 h 1576"/>
                <a:gd name="T10" fmla="*/ 202 w 1574"/>
                <a:gd name="T11" fmla="*/ 848 h 1576"/>
                <a:gd name="T12" fmla="*/ 245 w 1574"/>
                <a:gd name="T13" fmla="*/ 1017 h 1576"/>
                <a:gd name="T14" fmla="*/ 333 w 1574"/>
                <a:gd name="T15" fmla="*/ 1162 h 1576"/>
                <a:gd name="T16" fmla="*/ 458 w 1574"/>
                <a:gd name="T17" fmla="*/ 1277 h 1576"/>
                <a:gd name="T18" fmla="*/ 613 w 1574"/>
                <a:gd name="T19" fmla="*/ 1350 h 1576"/>
                <a:gd name="T20" fmla="*/ 786 w 1574"/>
                <a:gd name="T21" fmla="*/ 1377 h 1576"/>
                <a:gd name="T22" fmla="*/ 961 w 1574"/>
                <a:gd name="T23" fmla="*/ 1350 h 1576"/>
                <a:gd name="T24" fmla="*/ 1116 w 1574"/>
                <a:gd name="T25" fmla="*/ 1277 h 1576"/>
                <a:gd name="T26" fmla="*/ 1240 w 1574"/>
                <a:gd name="T27" fmla="*/ 1162 h 1576"/>
                <a:gd name="T28" fmla="*/ 1329 w 1574"/>
                <a:gd name="T29" fmla="*/ 1017 h 1576"/>
                <a:gd name="T30" fmla="*/ 1372 w 1574"/>
                <a:gd name="T31" fmla="*/ 848 h 1576"/>
                <a:gd name="T32" fmla="*/ 1363 w 1574"/>
                <a:gd name="T33" fmla="*/ 670 h 1576"/>
                <a:gd name="T34" fmla="*/ 1304 w 1574"/>
                <a:gd name="T35" fmla="*/ 507 h 1576"/>
                <a:gd name="T36" fmla="*/ 1202 w 1574"/>
                <a:gd name="T37" fmla="*/ 371 h 1576"/>
                <a:gd name="T38" fmla="*/ 1067 w 1574"/>
                <a:gd name="T39" fmla="*/ 270 h 1576"/>
                <a:gd name="T40" fmla="*/ 905 w 1574"/>
                <a:gd name="T41" fmla="*/ 211 h 1576"/>
                <a:gd name="T42" fmla="*/ 786 w 1574"/>
                <a:gd name="T43" fmla="*/ 0 h 1576"/>
                <a:gd name="T44" fmla="*/ 996 w 1574"/>
                <a:gd name="T45" fmla="*/ 28 h 1576"/>
                <a:gd name="T46" fmla="*/ 1184 w 1574"/>
                <a:gd name="T47" fmla="*/ 107 h 1576"/>
                <a:gd name="T48" fmla="*/ 1343 w 1574"/>
                <a:gd name="T49" fmla="*/ 230 h 1576"/>
                <a:gd name="T50" fmla="*/ 1467 w 1574"/>
                <a:gd name="T51" fmla="*/ 390 h 1576"/>
                <a:gd name="T52" fmla="*/ 1546 w 1574"/>
                <a:gd name="T53" fmla="*/ 579 h 1576"/>
                <a:gd name="T54" fmla="*/ 1574 w 1574"/>
                <a:gd name="T55" fmla="*/ 788 h 1576"/>
                <a:gd name="T56" fmla="*/ 1546 w 1574"/>
                <a:gd name="T57" fmla="*/ 997 h 1576"/>
                <a:gd name="T58" fmla="*/ 1467 w 1574"/>
                <a:gd name="T59" fmla="*/ 1186 h 1576"/>
                <a:gd name="T60" fmla="*/ 1343 w 1574"/>
                <a:gd name="T61" fmla="*/ 1345 h 1576"/>
                <a:gd name="T62" fmla="*/ 1184 w 1574"/>
                <a:gd name="T63" fmla="*/ 1468 h 1576"/>
                <a:gd name="T64" fmla="*/ 996 w 1574"/>
                <a:gd name="T65" fmla="*/ 1548 h 1576"/>
                <a:gd name="T66" fmla="*/ 786 w 1574"/>
                <a:gd name="T67" fmla="*/ 1576 h 1576"/>
                <a:gd name="T68" fmla="*/ 578 w 1574"/>
                <a:gd name="T69" fmla="*/ 1548 h 1576"/>
                <a:gd name="T70" fmla="*/ 390 w 1574"/>
                <a:gd name="T71" fmla="*/ 1468 h 1576"/>
                <a:gd name="T72" fmla="*/ 230 w 1574"/>
                <a:gd name="T73" fmla="*/ 1345 h 1576"/>
                <a:gd name="T74" fmla="*/ 107 w 1574"/>
                <a:gd name="T75" fmla="*/ 1186 h 1576"/>
                <a:gd name="T76" fmla="*/ 28 w 1574"/>
                <a:gd name="T77" fmla="*/ 997 h 1576"/>
                <a:gd name="T78" fmla="*/ 0 w 1574"/>
                <a:gd name="T79" fmla="*/ 788 h 1576"/>
                <a:gd name="T80" fmla="*/ 28 w 1574"/>
                <a:gd name="T81" fmla="*/ 579 h 1576"/>
                <a:gd name="T82" fmla="*/ 107 w 1574"/>
                <a:gd name="T83" fmla="*/ 390 h 1576"/>
                <a:gd name="T84" fmla="*/ 230 w 1574"/>
                <a:gd name="T85" fmla="*/ 230 h 1576"/>
                <a:gd name="T86" fmla="*/ 390 w 1574"/>
                <a:gd name="T87" fmla="*/ 107 h 1576"/>
                <a:gd name="T88" fmla="*/ 578 w 1574"/>
                <a:gd name="T89" fmla="*/ 28 h 1576"/>
                <a:gd name="T90" fmla="*/ 786 w 1574"/>
                <a:gd name="T91" fmla="*/ 0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4" h="1576">
                  <a:moveTo>
                    <a:pt x="786" y="199"/>
                  </a:moveTo>
                  <a:lnTo>
                    <a:pt x="727" y="202"/>
                  </a:lnTo>
                  <a:lnTo>
                    <a:pt x="669" y="211"/>
                  </a:lnTo>
                  <a:lnTo>
                    <a:pt x="613" y="225"/>
                  </a:lnTo>
                  <a:lnTo>
                    <a:pt x="559" y="245"/>
                  </a:lnTo>
                  <a:lnTo>
                    <a:pt x="507" y="270"/>
                  </a:lnTo>
                  <a:lnTo>
                    <a:pt x="458" y="299"/>
                  </a:lnTo>
                  <a:lnTo>
                    <a:pt x="413" y="333"/>
                  </a:lnTo>
                  <a:lnTo>
                    <a:pt x="372" y="371"/>
                  </a:lnTo>
                  <a:lnTo>
                    <a:pt x="333" y="413"/>
                  </a:lnTo>
                  <a:lnTo>
                    <a:pt x="299" y="459"/>
                  </a:lnTo>
                  <a:lnTo>
                    <a:pt x="270" y="507"/>
                  </a:lnTo>
                  <a:lnTo>
                    <a:pt x="245" y="559"/>
                  </a:lnTo>
                  <a:lnTo>
                    <a:pt x="226" y="613"/>
                  </a:lnTo>
                  <a:lnTo>
                    <a:pt x="211" y="670"/>
                  </a:lnTo>
                  <a:lnTo>
                    <a:pt x="202" y="728"/>
                  </a:lnTo>
                  <a:lnTo>
                    <a:pt x="199" y="788"/>
                  </a:lnTo>
                  <a:lnTo>
                    <a:pt x="202" y="848"/>
                  </a:lnTo>
                  <a:lnTo>
                    <a:pt x="211" y="907"/>
                  </a:lnTo>
                  <a:lnTo>
                    <a:pt x="226" y="963"/>
                  </a:lnTo>
                  <a:lnTo>
                    <a:pt x="245" y="1017"/>
                  </a:lnTo>
                  <a:lnTo>
                    <a:pt x="270" y="1069"/>
                  </a:lnTo>
                  <a:lnTo>
                    <a:pt x="299" y="1117"/>
                  </a:lnTo>
                  <a:lnTo>
                    <a:pt x="333" y="1162"/>
                  </a:lnTo>
                  <a:lnTo>
                    <a:pt x="372" y="1204"/>
                  </a:lnTo>
                  <a:lnTo>
                    <a:pt x="413" y="1242"/>
                  </a:lnTo>
                  <a:lnTo>
                    <a:pt x="458" y="1277"/>
                  </a:lnTo>
                  <a:lnTo>
                    <a:pt x="507" y="1306"/>
                  </a:lnTo>
                  <a:lnTo>
                    <a:pt x="559" y="1331"/>
                  </a:lnTo>
                  <a:lnTo>
                    <a:pt x="613" y="1350"/>
                  </a:lnTo>
                  <a:lnTo>
                    <a:pt x="669" y="1365"/>
                  </a:lnTo>
                  <a:lnTo>
                    <a:pt x="727" y="1374"/>
                  </a:lnTo>
                  <a:lnTo>
                    <a:pt x="786" y="1377"/>
                  </a:lnTo>
                  <a:lnTo>
                    <a:pt x="847" y="1374"/>
                  </a:lnTo>
                  <a:lnTo>
                    <a:pt x="905" y="1365"/>
                  </a:lnTo>
                  <a:lnTo>
                    <a:pt x="961" y="1350"/>
                  </a:lnTo>
                  <a:lnTo>
                    <a:pt x="1015" y="1331"/>
                  </a:lnTo>
                  <a:lnTo>
                    <a:pt x="1067" y="1306"/>
                  </a:lnTo>
                  <a:lnTo>
                    <a:pt x="1116" y="1277"/>
                  </a:lnTo>
                  <a:lnTo>
                    <a:pt x="1161" y="1242"/>
                  </a:lnTo>
                  <a:lnTo>
                    <a:pt x="1202" y="1204"/>
                  </a:lnTo>
                  <a:lnTo>
                    <a:pt x="1240" y="1162"/>
                  </a:lnTo>
                  <a:lnTo>
                    <a:pt x="1275" y="1117"/>
                  </a:lnTo>
                  <a:lnTo>
                    <a:pt x="1304" y="1069"/>
                  </a:lnTo>
                  <a:lnTo>
                    <a:pt x="1329" y="1017"/>
                  </a:lnTo>
                  <a:lnTo>
                    <a:pt x="1348" y="963"/>
                  </a:lnTo>
                  <a:lnTo>
                    <a:pt x="1363" y="907"/>
                  </a:lnTo>
                  <a:lnTo>
                    <a:pt x="1372" y="848"/>
                  </a:lnTo>
                  <a:lnTo>
                    <a:pt x="1375" y="788"/>
                  </a:lnTo>
                  <a:lnTo>
                    <a:pt x="1372" y="728"/>
                  </a:lnTo>
                  <a:lnTo>
                    <a:pt x="1363" y="670"/>
                  </a:lnTo>
                  <a:lnTo>
                    <a:pt x="1348" y="613"/>
                  </a:lnTo>
                  <a:lnTo>
                    <a:pt x="1329" y="559"/>
                  </a:lnTo>
                  <a:lnTo>
                    <a:pt x="1304" y="507"/>
                  </a:lnTo>
                  <a:lnTo>
                    <a:pt x="1275" y="459"/>
                  </a:lnTo>
                  <a:lnTo>
                    <a:pt x="1240" y="413"/>
                  </a:lnTo>
                  <a:lnTo>
                    <a:pt x="1202" y="371"/>
                  </a:lnTo>
                  <a:lnTo>
                    <a:pt x="1161" y="333"/>
                  </a:lnTo>
                  <a:lnTo>
                    <a:pt x="1116" y="299"/>
                  </a:lnTo>
                  <a:lnTo>
                    <a:pt x="1067" y="270"/>
                  </a:lnTo>
                  <a:lnTo>
                    <a:pt x="1015" y="245"/>
                  </a:lnTo>
                  <a:lnTo>
                    <a:pt x="961" y="225"/>
                  </a:lnTo>
                  <a:lnTo>
                    <a:pt x="905" y="211"/>
                  </a:lnTo>
                  <a:lnTo>
                    <a:pt x="847" y="202"/>
                  </a:lnTo>
                  <a:lnTo>
                    <a:pt x="786" y="199"/>
                  </a:lnTo>
                  <a:close/>
                  <a:moveTo>
                    <a:pt x="786" y="0"/>
                  </a:moveTo>
                  <a:lnTo>
                    <a:pt x="859" y="3"/>
                  </a:lnTo>
                  <a:lnTo>
                    <a:pt x="928" y="12"/>
                  </a:lnTo>
                  <a:lnTo>
                    <a:pt x="996" y="28"/>
                  </a:lnTo>
                  <a:lnTo>
                    <a:pt x="1061" y="48"/>
                  </a:lnTo>
                  <a:lnTo>
                    <a:pt x="1124" y="75"/>
                  </a:lnTo>
                  <a:lnTo>
                    <a:pt x="1184" y="107"/>
                  </a:lnTo>
                  <a:lnTo>
                    <a:pt x="1240" y="144"/>
                  </a:lnTo>
                  <a:lnTo>
                    <a:pt x="1294" y="185"/>
                  </a:lnTo>
                  <a:lnTo>
                    <a:pt x="1343" y="230"/>
                  </a:lnTo>
                  <a:lnTo>
                    <a:pt x="1389" y="280"/>
                  </a:lnTo>
                  <a:lnTo>
                    <a:pt x="1430" y="333"/>
                  </a:lnTo>
                  <a:lnTo>
                    <a:pt x="1467" y="390"/>
                  </a:lnTo>
                  <a:lnTo>
                    <a:pt x="1498" y="450"/>
                  </a:lnTo>
                  <a:lnTo>
                    <a:pt x="1524" y="513"/>
                  </a:lnTo>
                  <a:lnTo>
                    <a:pt x="1546" y="579"/>
                  </a:lnTo>
                  <a:lnTo>
                    <a:pt x="1561" y="646"/>
                  </a:lnTo>
                  <a:lnTo>
                    <a:pt x="1570" y="716"/>
                  </a:lnTo>
                  <a:lnTo>
                    <a:pt x="1574" y="788"/>
                  </a:lnTo>
                  <a:lnTo>
                    <a:pt x="1570" y="860"/>
                  </a:lnTo>
                  <a:lnTo>
                    <a:pt x="1561" y="929"/>
                  </a:lnTo>
                  <a:lnTo>
                    <a:pt x="1546" y="997"/>
                  </a:lnTo>
                  <a:lnTo>
                    <a:pt x="1524" y="1062"/>
                  </a:lnTo>
                  <a:lnTo>
                    <a:pt x="1498" y="1125"/>
                  </a:lnTo>
                  <a:lnTo>
                    <a:pt x="1467" y="1186"/>
                  </a:lnTo>
                  <a:lnTo>
                    <a:pt x="1430" y="1242"/>
                  </a:lnTo>
                  <a:lnTo>
                    <a:pt x="1389" y="1296"/>
                  </a:lnTo>
                  <a:lnTo>
                    <a:pt x="1343" y="1345"/>
                  </a:lnTo>
                  <a:lnTo>
                    <a:pt x="1294" y="1390"/>
                  </a:lnTo>
                  <a:lnTo>
                    <a:pt x="1240" y="1431"/>
                  </a:lnTo>
                  <a:lnTo>
                    <a:pt x="1184" y="1468"/>
                  </a:lnTo>
                  <a:lnTo>
                    <a:pt x="1124" y="1501"/>
                  </a:lnTo>
                  <a:lnTo>
                    <a:pt x="1061" y="1527"/>
                  </a:lnTo>
                  <a:lnTo>
                    <a:pt x="996" y="1548"/>
                  </a:lnTo>
                  <a:lnTo>
                    <a:pt x="928" y="1563"/>
                  </a:lnTo>
                  <a:lnTo>
                    <a:pt x="859" y="1573"/>
                  </a:lnTo>
                  <a:lnTo>
                    <a:pt x="786" y="1576"/>
                  </a:lnTo>
                  <a:lnTo>
                    <a:pt x="715" y="1573"/>
                  </a:lnTo>
                  <a:lnTo>
                    <a:pt x="646" y="1563"/>
                  </a:lnTo>
                  <a:lnTo>
                    <a:pt x="578" y="1548"/>
                  </a:lnTo>
                  <a:lnTo>
                    <a:pt x="512" y="1527"/>
                  </a:lnTo>
                  <a:lnTo>
                    <a:pt x="449" y="1501"/>
                  </a:lnTo>
                  <a:lnTo>
                    <a:pt x="390" y="1468"/>
                  </a:lnTo>
                  <a:lnTo>
                    <a:pt x="333" y="1431"/>
                  </a:lnTo>
                  <a:lnTo>
                    <a:pt x="280" y="1390"/>
                  </a:lnTo>
                  <a:lnTo>
                    <a:pt x="230" y="1345"/>
                  </a:lnTo>
                  <a:lnTo>
                    <a:pt x="185" y="1296"/>
                  </a:lnTo>
                  <a:lnTo>
                    <a:pt x="144" y="1242"/>
                  </a:lnTo>
                  <a:lnTo>
                    <a:pt x="107" y="1186"/>
                  </a:lnTo>
                  <a:lnTo>
                    <a:pt x="76" y="1125"/>
                  </a:lnTo>
                  <a:lnTo>
                    <a:pt x="49" y="1062"/>
                  </a:lnTo>
                  <a:lnTo>
                    <a:pt x="28" y="997"/>
                  </a:lnTo>
                  <a:lnTo>
                    <a:pt x="13" y="929"/>
                  </a:lnTo>
                  <a:lnTo>
                    <a:pt x="3" y="860"/>
                  </a:lnTo>
                  <a:lnTo>
                    <a:pt x="0" y="788"/>
                  </a:lnTo>
                  <a:lnTo>
                    <a:pt x="3" y="716"/>
                  </a:lnTo>
                  <a:lnTo>
                    <a:pt x="13" y="646"/>
                  </a:lnTo>
                  <a:lnTo>
                    <a:pt x="28" y="579"/>
                  </a:lnTo>
                  <a:lnTo>
                    <a:pt x="49" y="513"/>
                  </a:lnTo>
                  <a:lnTo>
                    <a:pt x="76" y="450"/>
                  </a:lnTo>
                  <a:lnTo>
                    <a:pt x="107" y="390"/>
                  </a:lnTo>
                  <a:lnTo>
                    <a:pt x="144" y="333"/>
                  </a:lnTo>
                  <a:lnTo>
                    <a:pt x="185" y="280"/>
                  </a:lnTo>
                  <a:lnTo>
                    <a:pt x="230" y="230"/>
                  </a:lnTo>
                  <a:lnTo>
                    <a:pt x="280" y="185"/>
                  </a:lnTo>
                  <a:lnTo>
                    <a:pt x="334" y="144"/>
                  </a:lnTo>
                  <a:lnTo>
                    <a:pt x="390" y="107"/>
                  </a:lnTo>
                  <a:lnTo>
                    <a:pt x="449" y="75"/>
                  </a:lnTo>
                  <a:lnTo>
                    <a:pt x="512" y="48"/>
                  </a:lnTo>
                  <a:lnTo>
                    <a:pt x="578" y="28"/>
                  </a:lnTo>
                  <a:lnTo>
                    <a:pt x="646" y="12"/>
                  </a:lnTo>
                  <a:lnTo>
                    <a:pt x="715" y="3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213"/>
            <p:cNvSpPr>
              <a:spLocks/>
            </p:cNvSpPr>
            <p:nvPr/>
          </p:nvSpPr>
          <p:spPr bwMode="auto">
            <a:xfrm>
              <a:off x="5519738" y="2970213"/>
              <a:ext cx="117475" cy="31750"/>
            </a:xfrm>
            <a:custGeom>
              <a:avLst/>
              <a:gdLst>
                <a:gd name="T0" fmla="*/ 99 w 739"/>
                <a:gd name="T1" fmla="*/ 0 h 200"/>
                <a:gd name="T2" fmla="*/ 639 w 739"/>
                <a:gd name="T3" fmla="*/ 0 h 200"/>
                <a:gd name="T4" fmla="*/ 662 w 739"/>
                <a:gd name="T5" fmla="*/ 4 h 200"/>
                <a:gd name="T6" fmla="*/ 683 w 739"/>
                <a:gd name="T7" fmla="*/ 11 h 200"/>
                <a:gd name="T8" fmla="*/ 702 w 739"/>
                <a:gd name="T9" fmla="*/ 23 h 200"/>
                <a:gd name="T10" fmla="*/ 717 w 739"/>
                <a:gd name="T11" fmla="*/ 38 h 200"/>
                <a:gd name="T12" fmla="*/ 729 w 739"/>
                <a:gd name="T13" fmla="*/ 57 h 200"/>
                <a:gd name="T14" fmla="*/ 736 w 739"/>
                <a:gd name="T15" fmla="*/ 77 h 200"/>
                <a:gd name="T16" fmla="*/ 739 w 739"/>
                <a:gd name="T17" fmla="*/ 100 h 200"/>
                <a:gd name="T18" fmla="*/ 736 w 739"/>
                <a:gd name="T19" fmla="*/ 124 h 200"/>
                <a:gd name="T20" fmla="*/ 729 w 739"/>
                <a:gd name="T21" fmla="*/ 144 h 200"/>
                <a:gd name="T22" fmla="*/ 717 w 739"/>
                <a:gd name="T23" fmla="*/ 163 h 200"/>
                <a:gd name="T24" fmla="*/ 702 w 739"/>
                <a:gd name="T25" fmla="*/ 178 h 200"/>
                <a:gd name="T26" fmla="*/ 683 w 739"/>
                <a:gd name="T27" fmla="*/ 190 h 200"/>
                <a:gd name="T28" fmla="*/ 662 w 739"/>
                <a:gd name="T29" fmla="*/ 197 h 200"/>
                <a:gd name="T30" fmla="*/ 639 w 739"/>
                <a:gd name="T31" fmla="*/ 200 h 200"/>
                <a:gd name="T32" fmla="*/ 99 w 739"/>
                <a:gd name="T33" fmla="*/ 200 h 200"/>
                <a:gd name="T34" fmla="*/ 77 w 739"/>
                <a:gd name="T35" fmla="*/ 197 h 200"/>
                <a:gd name="T36" fmla="*/ 56 w 739"/>
                <a:gd name="T37" fmla="*/ 190 h 200"/>
                <a:gd name="T38" fmla="*/ 38 w 739"/>
                <a:gd name="T39" fmla="*/ 178 h 200"/>
                <a:gd name="T40" fmla="*/ 21 w 739"/>
                <a:gd name="T41" fmla="*/ 163 h 200"/>
                <a:gd name="T42" fmla="*/ 10 w 739"/>
                <a:gd name="T43" fmla="*/ 144 h 200"/>
                <a:gd name="T44" fmla="*/ 3 w 739"/>
                <a:gd name="T45" fmla="*/ 124 h 200"/>
                <a:gd name="T46" fmla="*/ 0 w 739"/>
                <a:gd name="T47" fmla="*/ 100 h 200"/>
                <a:gd name="T48" fmla="*/ 3 w 739"/>
                <a:gd name="T49" fmla="*/ 77 h 200"/>
                <a:gd name="T50" fmla="*/ 10 w 739"/>
                <a:gd name="T51" fmla="*/ 57 h 200"/>
                <a:gd name="T52" fmla="*/ 21 w 739"/>
                <a:gd name="T53" fmla="*/ 38 h 200"/>
                <a:gd name="T54" fmla="*/ 38 w 739"/>
                <a:gd name="T55" fmla="*/ 23 h 200"/>
                <a:gd name="T56" fmla="*/ 56 w 739"/>
                <a:gd name="T57" fmla="*/ 11 h 200"/>
                <a:gd name="T58" fmla="*/ 77 w 739"/>
                <a:gd name="T59" fmla="*/ 4 h 200"/>
                <a:gd name="T60" fmla="*/ 99 w 739"/>
                <a:gd name="T6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39" h="200">
                  <a:moveTo>
                    <a:pt x="99" y="0"/>
                  </a:moveTo>
                  <a:lnTo>
                    <a:pt x="639" y="0"/>
                  </a:lnTo>
                  <a:lnTo>
                    <a:pt x="662" y="4"/>
                  </a:lnTo>
                  <a:lnTo>
                    <a:pt x="683" y="11"/>
                  </a:lnTo>
                  <a:lnTo>
                    <a:pt x="702" y="23"/>
                  </a:lnTo>
                  <a:lnTo>
                    <a:pt x="717" y="38"/>
                  </a:lnTo>
                  <a:lnTo>
                    <a:pt x="729" y="57"/>
                  </a:lnTo>
                  <a:lnTo>
                    <a:pt x="736" y="77"/>
                  </a:lnTo>
                  <a:lnTo>
                    <a:pt x="739" y="100"/>
                  </a:lnTo>
                  <a:lnTo>
                    <a:pt x="736" y="124"/>
                  </a:lnTo>
                  <a:lnTo>
                    <a:pt x="729" y="144"/>
                  </a:lnTo>
                  <a:lnTo>
                    <a:pt x="717" y="163"/>
                  </a:lnTo>
                  <a:lnTo>
                    <a:pt x="702" y="178"/>
                  </a:lnTo>
                  <a:lnTo>
                    <a:pt x="683" y="190"/>
                  </a:lnTo>
                  <a:lnTo>
                    <a:pt x="662" y="197"/>
                  </a:lnTo>
                  <a:lnTo>
                    <a:pt x="639" y="200"/>
                  </a:lnTo>
                  <a:lnTo>
                    <a:pt x="99" y="200"/>
                  </a:lnTo>
                  <a:lnTo>
                    <a:pt x="77" y="197"/>
                  </a:lnTo>
                  <a:lnTo>
                    <a:pt x="56" y="190"/>
                  </a:lnTo>
                  <a:lnTo>
                    <a:pt x="38" y="178"/>
                  </a:lnTo>
                  <a:lnTo>
                    <a:pt x="21" y="163"/>
                  </a:lnTo>
                  <a:lnTo>
                    <a:pt x="10" y="144"/>
                  </a:lnTo>
                  <a:lnTo>
                    <a:pt x="3" y="124"/>
                  </a:lnTo>
                  <a:lnTo>
                    <a:pt x="0" y="100"/>
                  </a:lnTo>
                  <a:lnTo>
                    <a:pt x="3" y="77"/>
                  </a:lnTo>
                  <a:lnTo>
                    <a:pt x="10" y="57"/>
                  </a:lnTo>
                  <a:lnTo>
                    <a:pt x="21" y="38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7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214"/>
            <p:cNvSpPr>
              <a:spLocks/>
            </p:cNvSpPr>
            <p:nvPr/>
          </p:nvSpPr>
          <p:spPr bwMode="auto">
            <a:xfrm>
              <a:off x="5499100" y="3033713"/>
              <a:ext cx="166687" cy="31750"/>
            </a:xfrm>
            <a:custGeom>
              <a:avLst/>
              <a:gdLst>
                <a:gd name="T0" fmla="*/ 100 w 1053"/>
                <a:gd name="T1" fmla="*/ 0 h 199"/>
                <a:gd name="T2" fmla="*/ 954 w 1053"/>
                <a:gd name="T3" fmla="*/ 0 h 199"/>
                <a:gd name="T4" fmla="*/ 976 w 1053"/>
                <a:gd name="T5" fmla="*/ 3 h 199"/>
                <a:gd name="T6" fmla="*/ 998 w 1053"/>
                <a:gd name="T7" fmla="*/ 10 h 199"/>
                <a:gd name="T8" fmla="*/ 1016 w 1053"/>
                <a:gd name="T9" fmla="*/ 22 h 199"/>
                <a:gd name="T10" fmla="*/ 1032 w 1053"/>
                <a:gd name="T11" fmla="*/ 38 h 199"/>
                <a:gd name="T12" fmla="*/ 1043 w 1053"/>
                <a:gd name="T13" fmla="*/ 56 h 199"/>
                <a:gd name="T14" fmla="*/ 1051 w 1053"/>
                <a:gd name="T15" fmla="*/ 77 h 199"/>
                <a:gd name="T16" fmla="*/ 1053 w 1053"/>
                <a:gd name="T17" fmla="*/ 100 h 199"/>
                <a:gd name="T18" fmla="*/ 1051 w 1053"/>
                <a:gd name="T19" fmla="*/ 122 h 199"/>
                <a:gd name="T20" fmla="*/ 1043 w 1053"/>
                <a:gd name="T21" fmla="*/ 144 h 199"/>
                <a:gd name="T22" fmla="*/ 1032 w 1053"/>
                <a:gd name="T23" fmla="*/ 162 h 199"/>
                <a:gd name="T24" fmla="*/ 1016 w 1053"/>
                <a:gd name="T25" fmla="*/ 177 h 199"/>
                <a:gd name="T26" fmla="*/ 998 w 1053"/>
                <a:gd name="T27" fmla="*/ 189 h 199"/>
                <a:gd name="T28" fmla="*/ 976 w 1053"/>
                <a:gd name="T29" fmla="*/ 197 h 199"/>
                <a:gd name="T30" fmla="*/ 954 w 1053"/>
                <a:gd name="T31" fmla="*/ 199 h 199"/>
                <a:gd name="T32" fmla="*/ 100 w 1053"/>
                <a:gd name="T33" fmla="*/ 199 h 199"/>
                <a:gd name="T34" fmla="*/ 77 w 1053"/>
                <a:gd name="T35" fmla="*/ 197 h 199"/>
                <a:gd name="T36" fmla="*/ 55 w 1053"/>
                <a:gd name="T37" fmla="*/ 189 h 199"/>
                <a:gd name="T38" fmla="*/ 37 w 1053"/>
                <a:gd name="T39" fmla="*/ 177 h 199"/>
                <a:gd name="T40" fmla="*/ 22 w 1053"/>
                <a:gd name="T41" fmla="*/ 162 h 199"/>
                <a:gd name="T42" fmla="*/ 10 w 1053"/>
                <a:gd name="T43" fmla="*/ 144 h 199"/>
                <a:gd name="T44" fmla="*/ 2 w 1053"/>
                <a:gd name="T45" fmla="*/ 122 h 199"/>
                <a:gd name="T46" fmla="*/ 0 w 1053"/>
                <a:gd name="T47" fmla="*/ 100 h 199"/>
                <a:gd name="T48" fmla="*/ 2 w 1053"/>
                <a:gd name="T49" fmla="*/ 77 h 199"/>
                <a:gd name="T50" fmla="*/ 10 w 1053"/>
                <a:gd name="T51" fmla="*/ 56 h 199"/>
                <a:gd name="T52" fmla="*/ 22 w 1053"/>
                <a:gd name="T53" fmla="*/ 38 h 199"/>
                <a:gd name="T54" fmla="*/ 37 w 1053"/>
                <a:gd name="T55" fmla="*/ 22 h 199"/>
                <a:gd name="T56" fmla="*/ 55 w 1053"/>
                <a:gd name="T57" fmla="*/ 10 h 199"/>
                <a:gd name="T58" fmla="*/ 77 w 1053"/>
                <a:gd name="T59" fmla="*/ 3 h 199"/>
                <a:gd name="T60" fmla="*/ 100 w 1053"/>
                <a:gd name="T6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3" h="199">
                  <a:moveTo>
                    <a:pt x="100" y="0"/>
                  </a:moveTo>
                  <a:lnTo>
                    <a:pt x="954" y="0"/>
                  </a:lnTo>
                  <a:lnTo>
                    <a:pt x="976" y="3"/>
                  </a:lnTo>
                  <a:lnTo>
                    <a:pt x="998" y="10"/>
                  </a:lnTo>
                  <a:lnTo>
                    <a:pt x="1016" y="22"/>
                  </a:lnTo>
                  <a:lnTo>
                    <a:pt x="1032" y="38"/>
                  </a:lnTo>
                  <a:lnTo>
                    <a:pt x="1043" y="56"/>
                  </a:lnTo>
                  <a:lnTo>
                    <a:pt x="1051" y="77"/>
                  </a:lnTo>
                  <a:lnTo>
                    <a:pt x="1053" y="100"/>
                  </a:lnTo>
                  <a:lnTo>
                    <a:pt x="1051" y="122"/>
                  </a:lnTo>
                  <a:lnTo>
                    <a:pt x="1043" y="144"/>
                  </a:lnTo>
                  <a:lnTo>
                    <a:pt x="1032" y="162"/>
                  </a:lnTo>
                  <a:lnTo>
                    <a:pt x="1016" y="177"/>
                  </a:lnTo>
                  <a:lnTo>
                    <a:pt x="998" y="189"/>
                  </a:lnTo>
                  <a:lnTo>
                    <a:pt x="976" y="197"/>
                  </a:lnTo>
                  <a:lnTo>
                    <a:pt x="954" y="199"/>
                  </a:lnTo>
                  <a:lnTo>
                    <a:pt x="100" y="199"/>
                  </a:lnTo>
                  <a:lnTo>
                    <a:pt x="77" y="197"/>
                  </a:lnTo>
                  <a:lnTo>
                    <a:pt x="55" y="189"/>
                  </a:lnTo>
                  <a:lnTo>
                    <a:pt x="37" y="177"/>
                  </a:lnTo>
                  <a:lnTo>
                    <a:pt x="22" y="162"/>
                  </a:lnTo>
                  <a:lnTo>
                    <a:pt x="10" y="144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7"/>
                  </a:lnTo>
                  <a:lnTo>
                    <a:pt x="10" y="56"/>
                  </a:lnTo>
                  <a:lnTo>
                    <a:pt x="22" y="38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215"/>
            <p:cNvSpPr>
              <a:spLocks/>
            </p:cNvSpPr>
            <p:nvPr/>
          </p:nvSpPr>
          <p:spPr bwMode="auto">
            <a:xfrm>
              <a:off x="5519738" y="3098800"/>
              <a:ext cx="117475" cy="31750"/>
            </a:xfrm>
            <a:custGeom>
              <a:avLst/>
              <a:gdLst>
                <a:gd name="T0" fmla="*/ 99 w 739"/>
                <a:gd name="T1" fmla="*/ 0 h 199"/>
                <a:gd name="T2" fmla="*/ 639 w 739"/>
                <a:gd name="T3" fmla="*/ 0 h 199"/>
                <a:gd name="T4" fmla="*/ 662 w 739"/>
                <a:gd name="T5" fmla="*/ 2 h 199"/>
                <a:gd name="T6" fmla="*/ 683 w 739"/>
                <a:gd name="T7" fmla="*/ 9 h 199"/>
                <a:gd name="T8" fmla="*/ 702 w 739"/>
                <a:gd name="T9" fmla="*/ 21 h 199"/>
                <a:gd name="T10" fmla="*/ 717 w 739"/>
                <a:gd name="T11" fmla="*/ 37 h 199"/>
                <a:gd name="T12" fmla="*/ 729 w 739"/>
                <a:gd name="T13" fmla="*/ 56 h 199"/>
                <a:gd name="T14" fmla="*/ 736 w 739"/>
                <a:gd name="T15" fmla="*/ 77 h 199"/>
                <a:gd name="T16" fmla="*/ 739 w 739"/>
                <a:gd name="T17" fmla="*/ 99 h 199"/>
                <a:gd name="T18" fmla="*/ 736 w 739"/>
                <a:gd name="T19" fmla="*/ 122 h 199"/>
                <a:gd name="T20" fmla="*/ 729 w 739"/>
                <a:gd name="T21" fmla="*/ 144 h 199"/>
                <a:gd name="T22" fmla="*/ 717 w 739"/>
                <a:gd name="T23" fmla="*/ 162 h 199"/>
                <a:gd name="T24" fmla="*/ 702 w 739"/>
                <a:gd name="T25" fmla="*/ 177 h 199"/>
                <a:gd name="T26" fmla="*/ 683 w 739"/>
                <a:gd name="T27" fmla="*/ 189 h 199"/>
                <a:gd name="T28" fmla="*/ 662 w 739"/>
                <a:gd name="T29" fmla="*/ 197 h 199"/>
                <a:gd name="T30" fmla="*/ 639 w 739"/>
                <a:gd name="T31" fmla="*/ 199 h 199"/>
                <a:gd name="T32" fmla="*/ 99 w 739"/>
                <a:gd name="T33" fmla="*/ 199 h 199"/>
                <a:gd name="T34" fmla="*/ 77 w 739"/>
                <a:gd name="T35" fmla="*/ 197 h 199"/>
                <a:gd name="T36" fmla="*/ 56 w 739"/>
                <a:gd name="T37" fmla="*/ 189 h 199"/>
                <a:gd name="T38" fmla="*/ 38 w 739"/>
                <a:gd name="T39" fmla="*/ 177 h 199"/>
                <a:gd name="T40" fmla="*/ 21 w 739"/>
                <a:gd name="T41" fmla="*/ 162 h 199"/>
                <a:gd name="T42" fmla="*/ 10 w 739"/>
                <a:gd name="T43" fmla="*/ 144 h 199"/>
                <a:gd name="T44" fmla="*/ 3 w 739"/>
                <a:gd name="T45" fmla="*/ 122 h 199"/>
                <a:gd name="T46" fmla="*/ 0 w 739"/>
                <a:gd name="T47" fmla="*/ 99 h 199"/>
                <a:gd name="T48" fmla="*/ 3 w 739"/>
                <a:gd name="T49" fmla="*/ 77 h 199"/>
                <a:gd name="T50" fmla="*/ 10 w 739"/>
                <a:gd name="T51" fmla="*/ 56 h 199"/>
                <a:gd name="T52" fmla="*/ 21 w 739"/>
                <a:gd name="T53" fmla="*/ 37 h 199"/>
                <a:gd name="T54" fmla="*/ 38 w 739"/>
                <a:gd name="T55" fmla="*/ 21 h 199"/>
                <a:gd name="T56" fmla="*/ 56 w 739"/>
                <a:gd name="T57" fmla="*/ 9 h 199"/>
                <a:gd name="T58" fmla="*/ 77 w 739"/>
                <a:gd name="T59" fmla="*/ 2 h 199"/>
                <a:gd name="T60" fmla="*/ 99 w 739"/>
                <a:gd name="T6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39" h="199">
                  <a:moveTo>
                    <a:pt x="99" y="0"/>
                  </a:moveTo>
                  <a:lnTo>
                    <a:pt x="639" y="0"/>
                  </a:lnTo>
                  <a:lnTo>
                    <a:pt x="662" y="2"/>
                  </a:lnTo>
                  <a:lnTo>
                    <a:pt x="683" y="9"/>
                  </a:lnTo>
                  <a:lnTo>
                    <a:pt x="702" y="21"/>
                  </a:lnTo>
                  <a:lnTo>
                    <a:pt x="717" y="37"/>
                  </a:lnTo>
                  <a:lnTo>
                    <a:pt x="729" y="56"/>
                  </a:lnTo>
                  <a:lnTo>
                    <a:pt x="736" y="77"/>
                  </a:lnTo>
                  <a:lnTo>
                    <a:pt x="739" y="99"/>
                  </a:lnTo>
                  <a:lnTo>
                    <a:pt x="736" y="122"/>
                  </a:lnTo>
                  <a:lnTo>
                    <a:pt x="729" y="144"/>
                  </a:lnTo>
                  <a:lnTo>
                    <a:pt x="717" y="162"/>
                  </a:lnTo>
                  <a:lnTo>
                    <a:pt x="702" y="177"/>
                  </a:lnTo>
                  <a:lnTo>
                    <a:pt x="683" y="189"/>
                  </a:lnTo>
                  <a:lnTo>
                    <a:pt x="662" y="197"/>
                  </a:lnTo>
                  <a:lnTo>
                    <a:pt x="639" y="199"/>
                  </a:lnTo>
                  <a:lnTo>
                    <a:pt x="99" y="199"/>
                  </a:lnTo>
                  <a:lnTo>
                    <a:pt x="77" y="197"/>
                  </a:lnTo>
                  <a:lnTo>
                    <a:pt x="56" y="189"/>
                  </a:lnTo>
                  <a:lnTo>
                    <a:pt x="38" y="177"/>
                  </a:lnTo>
                  <a:lnTo>
                    <a:pt x="21" y="162"/>
                  </a:lnTo>
                  <a:lnTo>
                    <a:pt x="10" y="144"/>
                  </a:lnTo>
                  <a:lnTo>
                    <a:pt x="3" y="122"/>
                  </a:lnTo>
                  <a:lnTo>
                    <a:pt x="0" y="99"/>
                  </a:lnTo>
                  <a:lnTo>
                    <a:pt x="3" y="77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8" y="21"/>
                  </a:lnTo>
                  <a:lnTo>
                    <a:pt x="56" y="9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216"/>
            <p:cNvSpPr>
              <a:spLocks/>
            </p:cNvSpPr>
            <p:nvPr/>
          </p:nvSpPr>
          <p:spPr bwMode="auto">
            <a:xfrm>
              <a:off x="5741988" y="2916238"/>
              <a:ext cx="71437" cy="30163"/>
            </a:xfrm>
            <a:custGeom>
              <a:avLst/>
              <a:gdLst>
                <a:gd name="T0" fmla="*/ 99 w 452"/>
                <a:gd name="T1" fmla="*/ 0 h 199"/>
                <a:gd name="T2" fmla="*/ 353 w 452"/>
                <a:gd name="T3" fmla="*/ 0 h 199"/>
                <a:gd name="T4" fmla="*/ 376 w 452"/>
                <a:gd name="T5" fmla="*/ 2 h 199"/>
                <a:gd name="T6" fmla="*/ 396 w 452"/>
                <a:gd name="T7" fmla="*/ 10 h 199"/>
                <a:gd name="T8" fmla="*/ 415 w 452"/>
                <a:gd name="T9" fmla="*/ 22 h 199"/>
                <a:gd name="T10" fmla="*/ 431 w 452"/>
                <a:gd name="T11" fmla="*/ 37 h 199"/>
                <a:gd name="T12" fmla="*/ 442 w 452"/>
                <a:gd name="T13" fmla="*/ 55 h 199"/>
                <a:gd name="T14" fmla="*/ 450 w 452"/>
                <a:gd name="T15" fmla="*/ 77 h 199"/>
                <a:gd name="T16" fmla="*/ 452 w 452"/>
                <a:gd name="T17" fmla="*/ 100 h 199"/>
                <a:gd name="T18" fmla="*/ 450 w 452"/>
                <a:gd name="T19" fmla="*/ 123 h 199"/>
                <a:gd name="T20" fmla="*/ 442 w 452"/>
                <a:gd name="T21" fmla="*/ 143 h 199"/>
                <a:gd name="T22" fmla="*/ 431 w 452"/>
                <a:gd name="T23" fmla="*/ 161 h 199"/>
                <a:gd name="T24" fmla="*/ 415 w 452"/>
                <a:gd name="T25" fmla="*/ 178 h 199"/>
                <a:gd name="T26" fmla="*/ 396 w 452"/>
                <a:gd name="T27" fmla="*/ 189 h 199"/>
                <a:gd name="T28" fmla="*/ 376 w 452"/>
                <a:gd name="T29" fmla="*/ 196 h 199"/>
                <a:gd name="T30" fmla="*/ 353 w 452"/>
                <a:gd name="T31" fmla="*/ 199 h 199"/>
                <a:gd name="T32" fmla="*/ 99 w 452"/>
                <a:gd name="T33" fmla="*/ 199 h 199"/>
                <a:gd name="T34" fmla="*/ 76 w 452"/>
                <a:gd name="T35" fmla="*/ 196 h 199"/>
                <a:gd name="T36" fmla="*/ 55 w 452"/>
                <a:gd name="T37" fmla="*/ 189 h 199"/>
                <a:gd name="T38" fmla="*/ 36 w 452"/>
                <a:gd name="T39" fmla="*/ 178 h 199"/>
                <a:gd name="T40" fmla="*/ 21 w 452"/>
                <a:gd name="T41" fmla="*/ 161 h 199"/>
                <a:gd name="T42" fmla="*/ 9 w 452"/>
                <a:gd name="T43" fmla="*/ 143 h 199"/>
                <a:gd name="T44" fmla="*/ 2 w 452"/>
                <a:gd name="T45" fmla="*/ 123 h 199"/>
                <a:gd name="T46" fmla="*/ 0 w 452"/>
                <a:gd name="T47" fmla="*/ 100 h 199"/>
                <a:gd name="T48" fmla="*/ 2 w 452"/>
                <a:gd name="T49" fmla="*/ 77 h 199"/>
                <a:gd name="T50" fmla="*/ 9 w 452"/>
                <a:gd name="T51" fmla="*/ 55 h 199"/>
                <a:gd name="T52" fmla="*/ 21 w 452"/>
                <a:gd name="T53" fmla="*/ 37 h 199"/>
                <a:gd name="T54" fmla="*/ 36 w 452"/>
                <a:gd name="T55" fmla="*/ 22 h 199"/>
                <a:gd name="T56" fmla="*/ 55 w 452"/>
                <a:gd name="T57" fmla="*/ 10 h 199"/>
                <a:gd name="T58" fmla="*/ 76 w 452"/>
                <a:gd name="T59" fmla="*/ 2 h 199"/>
                <a:gd name="T60" fmla="*/ 99 w 452"/>
                <a:gd name="T6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2" h="199">
                  <a:moveTo>
                    <a:pt x="99" y="0"/>
                  </a:moveTo>
                  <a:lnTo>
                    <a:pt x="353" y="0"/>
                  </a:lnTo>
                  <a:lnTo>
                    <a:pt x="376" y="2"/>
                  </a:lnTo>
                  <a:lnTo>
                    <a:pt x="396" y="10"/>
                  </a:lnTo>
                  <a:lnTo>
                    <a:pt x="415" y="22"/>
                  </a:lnTo>
                  <a:lnTo>
                    <a:pt x="431" y="37"/>
                  </a:lnTo>
                  <a:lnTo>
                    <a:pt x="442" y="55"/>
                  </a:lnTo>
                  <a:lnTo>
                    <a:pt x="450" y="77"/>
                  </a:lnTo>
                  <a:lnTo>
                    <a:pt x="452" y="100"/>
                  </a:lnTo>
                  <a:lnTo>
                    <a:pt x="450" y="123"/>
                  </a:lnTo>
                  <a:lnTo>
                    <a:pt x="442" y="143"/>
                  </a:lnTo>
                  <a:lnTo>
                    <a:pt x="431" y="161"/>
                  </a:lnTo>
                  <a:lnTo>
                    <a:pt x="415" y="178"/>
                  </a:lnTo>
                  <a:lnTo>
                    <a:pt x="396" y="189"/>
                  </a:lnTo>
                  <a:lnTo>
                    <a:pt x="376" y="196"/>
                  </a:lnTo>
                  <a:lnTo>
                    <a:pt x="353" y="199"/>
                  </a:lnTo>
                  <a:lnTo>
                    <a:pt x="99" y="199"/>
                  </a:lnTo>
                  <a:lnTo>
                    <a:pt x="76" y="196"/>
                  </a:lnTo>
                  <a:lnTo>
                    <a:pt x="55" y="189"/>
                  </a:lnTo>
                  <a:lnTo>
                    <a:pt x="36" y="178"/>
                  </a:lnTo>
                  <a:lnTo>
                    <a:pt x="21" y="161"/>
                  </a:lnTo>
                  <a:lnTo>
                    <a:pt x="9" y="143"/>
                  </a:lnTo>
                  <a:lnTo>
                    <a:pt x="2" y="123"/>
                  </a:lnTo>
                  <a:lnTo>
                    <a:pt x="0" y="100"/>
                  </a:lnTo>
                  <a:lnTo>
                    <a:pt x="2" y="77"/>
                  </a:lnTo>
                  <a:lnTo>
                    <a:pt x="9" y="55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217"/>
            <p:cNvSpPr>
              <a:spLocks/>
            </p:cNvSpPr>
            <p:nvPr/>
          </p:nvSpPr>
          <p:spPr bwMode="auto">
            <a:xfrm>
              <a:off x="5432425" y="2916238"/>
              <a:ext cx="73025" cy="30163"/>
            </a:xfrm>
            <a:custGeom>
              <a:avLst/>
              <a:gdLst>
                <a:gd name="T0" fmla="*/ 99 w 452"/>
                <a:gd name="T1" fmla="*/ 0 h 199"/>
                <a:gd name="T2" fmla="*/ 353 w 452"/>
                <a:gd name="T3" fmla="*/ 0 h 199"/>
                <a:gd name="T4" fmla="*/ 375 w 452"/>
                <a:gd name="T5" fmla="*/ 2 h 199"/>
                <a:gd name="T6" fmla="*/ 396 w 452"/>
                <a:gd name="T7" fmla="*/ 10 h 199"/>
                <a:gd name="T8" fmla="*/ 415 w 452"/>
                <a:gd name="T9" fmla="*/ 22 h 199"/>
                <a:gd name="T10" fmla="*/ 431 w 452"/>
                <a:gd name="T11" fmla="*/ 37 h 199"/>
                <a:gd name="T12" fmla="*/ 442 w 452"/>
                <a:gd name="T13" fmla="*/ 55 h 199"/>
                <a:gd name="T14" fmla="*/ 450 w 452"/>
                <a:gd name="T15" fmla="*/ 77 h 199"/>
                <a:gd name="T16" fmla="*/ 452 w 452"/>
                <a:gd name="T17" fmla="*/ 100 h 199"/>
                <a:gd name="T18" fmla="*/ 450 w 452"/>
                <a:gd name="T19" fmla="*/ 123 h 199"/>
                <a:gd name="T20" fmla="*/ 442 w 452"/>
                <a:gd name="T21" fmla="*/ 143 h 199"/>
                <a:gd name="T22" fmla="*/ 431 w 452"/>
                <a:gd name="T23" fmla="*/ 161 h 199"/>
                <a:gd name="T24" fmla="*/ 415 w 452"/>
                <a:gd name="T25" fmla="*/ 178 h 199"/>
                <a:gd name="T26" fmla="*/ 396 w 452"/>
                <a:gd name="T27" fmla="*/ 189 h 199"/>
                <a:gd name="T28" fmla="*/ 375 w 452"/>
                <a:gd name="T29" fmla="*/ 196 h 199"/>
                <a:gd name="T30" fmla="*/ 353 w 452"/>
                <a:gd name="T31" fmla="*/ 199 h 199"/>
                <a:gd name="T32" fmla="*/ 99 w 452"/>
                <a:gd name="T33" fmla="*/ 199 h 199"/>
                <a:gd name="T34" fmla="*/ 76 w 452"/>
                <a:gd name="T35" fmla="*/ 196 h 199"/>
                <a:gd name="T36" fmla="*/ 55 w 452"/>
                <a:gd name="T37" fmla="*/ 189 h 199"/>
                <a:gd name="T38" fmla="*/ 36 w 452"/>
                <a:gd name="T39" fmla="*/ 178 h 199"/>
                <a:gd name="T40" fmla="*/ 21 w 452"/>
                <a:gd name="T41" fmla="*/ 161 h 199"/>
                <a:gd name="T42" fmla="*/ 9 w 452"/>
                <a:gd name="T43" fmla="*/ 143 h 199"/>
                <a:gd name="T44" fmla="*/ 2 w 452"/>
                <a:gd name="T45" fmla="*/ 123 h 199"/>
                <a:gd name="T46" fmla="*/ 0 w 452"/>
                <a:gd name="T47" fmla="*/ 100 h 199"/>
                <a:gd name="T48" fmla="*/ 2 w 452"/>
                <a:gd name="T49" fmla="*/ 77 h 199"/>
                <a:gd name="T50" fmla="*/ 9 w 452"/>
                <a:gd name="T51" fmla="*/ 55 h 199"/>
                <a:gd name="T52" fmla="*/ 21 w 452"/>
                <a:gd name="T53" fmla="*/ 37 h 199"/>
                <a:gd name="T54" fmla="*/ 36 w 452"/>
                <a:gd name="T55" fmla="*/ 22 h 199"/>
                <a:gd name="T56" fmla="*/ 55 w 452"/>
                <a:gd name="T57" fmla="*/ 10 h 199"/>
                <a:gd name="T58" fmla="*/ 76 w 452"/>
                <a:gd name="T59" fmla="*/ 2 h 199"/>
                <a:gd name="T60" fmla="*/ 99 w 452"/>
                <a:gd name="T6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2" h="199">
                  <a:moveTo>
                    <a:pt x="99" y="0"/>
                  </a:moveTo>
                  <a:lnTo>
                    <a:pt x="353" y="0"/>
                  </a:lnTo>
                  <a:lnTo>
                    <a:pt x="375" y="2"/>
                  </a:lnTo>
                  <a:lnTo>
                    <a:pt x="396" y="10"/>
                  </a:lnTo>
                  <a:lnTo>
                    <a:pt x="415" y="22"/>
                  </a:lnTo>
                  <a:lnTo>
                    <a:pt x="431" y="37"/>
                  </a:lnTo>
                  <a:lnTo>
                    <a:pt x="442" y="55"/>
                  </a:lnTo>
                  <a:lnTo>
                    <a:pt x="450" y="77"/>
                  </a:lnTo>
                  <a:lnTo>
                    <a:pt x="452" y="100"/>
                  </a:lnTo>
                  <a:lnTo>
                    <a:pt x="450" y="123"/>
                  </a:lnTo>
                  <a:lnTo>
                    <a:pt x="442" y="143"/>
                  </a:lnTo>
                  <a:lnTo>
                    <a:pt x="431" y="161"/>
                  </a:lnTo>
                  <a:lnTo>
                    <a:pt x="415" y="178"/>
                  </a:lnTo>
                  <a:lnTo>
                    <a:pt x="396" y="189"/>
                  </a:lnTo>
                  <a:lnTo>
                    <a:pt x="375" y="196"/>
                  </a:lnTo>
                  <a:lnTo>
                    <a:pt x="353" y="199"/>
                  </a:lnTo>
                  <a:lnTo>
                    <a:pt x="99" y="199"/>
                  </a:lnTo>
                  <a:lnTo>
                    <a:pt x="76" y="196"/>
                  </a:lnTo>
                  <a:lnTo>
                    <a:pt x="55" y="189"/>
                  </a:lnTo>
                  <a:lnTo>
                    <a:pt x="36" y="178"/>
                  </a:lnTo>
                  <a:lnTo>
                    <a:pt x="21" y="161"/>
                  </a:lnTo>
                  <a:lnTo>
                    <a:pt x="9" y="143"/>
                  </a:lnTo>
                  <a:lnTo>
                    <a:pt x="2" y="123"/>
                  </a:lnTo>
                  <a:lnTo>
                    <a:pt x="0" y="100"/>
                  </a:lnTo>
                  <a:lnTo>
                    <a:pt x="2" y="77"/>
                  </a:lnTo>
                  <a:lnTo>
                    <a:pt x="9" y="55"/>
                  </a:lnTo>
                  <a:lnTo>
                    <a:pt x="21" y="37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3" name="Group 292"/>
          <p:cNvGrpSpPr/>
          <p:nvPr/>
        </p:nvGrpSpPr>
        <p:grpSpPr>
          <a:xfrm>
            <a:off x="4424608" y="2682875"/>
            <a:ext cx="527051" cy="565150"/>
            <a:chOff x="4457700" y="2682875"/>
            <a:chExt cx="527051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4457700" y="2682875"/>
              <a:ext cx="373063" cy="466725"/>
            </a:xfrm>
            <a:custGeom>
              <a:avLst/>
              <a:gdLst>
                <a:gd name="T0" fmla="*/ 1972 w 2353"/>
                <a:gd name="T1" fmla="*/ 0 h 2933"/>
                <a:gd name="T2" fmla="*/ 2065 w 2353"/>
                <a:gd name="T3" fmla="*/ 12 h 2933"/>
                <a:gd name="T4" fmla="*/ 2150 w 2353"/>
                <a:gd name="T5" fmla="*/ 46 h 2933"/>
                <a:gd name="T6" fmla="*/ 2225 w 2353"/>
                <a:gd name="T7" fmla="*/ 98 h 2933"/>
                <a:gd name="T8" fmla="*/ 2285 w 2353"/>
                <a:gd name="T9" fmla="*/ 165 h 2933"/>
                <a:gd name="T10" fmla="*/ 2327 w 2353"/>
                <a:gd name="T11" fmla="*/ 245 h 2933"/>
                <a:gd name="T12" fmla="*/ 2350 w 2353"/>
                <a:gd name="T13" fmla="*/ 336 h 2933"/>
                <a:gd name="T14" fmla="*/ 2353 w 2353"/>
                <a:gd name="T15" fmla="*/ 1972 h 2933"/>
                <a:gd name="T16" fmla="*/ 2343 w 2353"/>
                <a:gd name="T17" fmla="*/ 2017 h 2933"/>
                <a:gd name="T18" fmla="*/ 2315 w 2353"/>
                <a:gd name="T19" fmla="*/ 2051 h 2933"/>
                <a:gd name="T20" fmla="*/ 2275 w 2353"/>
                <a:gd name="T21" fmla="*/ 2071 h 2933"/>
                <a:gd name="T22" fmla="*/ 2229 w 2353"/>
                <a:gd name="T23" fmla="*/ 2071 h 2933"/>
                <a:gd name="T24" fmla="*/ 2189 w 2353"/>
                <a:gd name="T25" fmla="*/ 2051 h 2933"/>
                <a:gd name="T26" fmla="*/ 2161 w 2353"/>
                <a:gd name="T27" fmla="*/ 2017 h 2933"/>
                <a:gd name="T28" fmla="*/ 2152 w 2353"/>
                <a:gd name="T29" fmla="*/ 1972 h 2933"/>
                <a:gd name="T30" fmla="*/ 2148 w 2353"/>
                <a:gd name="T31" fmla="*/ 351 h 2933"/>
                <a:gd name="T32" fmla="*/ 2127 w 2353"/>
                <a:gd name="T33" fmla="*/ 292 h 2933"/>
                <a:gd name="T34" fmla="*/ 2088 w 2353"/>
                <a:gd name="T35" fmla="*/ 246 h 2933"/>
                <a:gd name="T36" fmla="*/ 2034 w 2353"/>
                <a:gd name="T37" fmla="*/ 215 h 2933"/>
                <a:gd name="T38" fmla="*/ 1972 w 2353"/>
                <a:gd name="T39" fmla="*/ 204 h 2933"/>
                <a:gd name="T40" fmla="*/ 349 w 2353"/>
                <a:gd name="T41" fmla="*/ 206 h 2933"/>
                <a:gd name="T42" fmla="*/ 291 w 2353"/>
                <a:gd name="T43" fmla="*/ 227 h 2933"/>
                <a:gd name="T44" fmla="*/ 244 w 2353"/>
                <a:gd name="T45" fmla="*/ 268 h 2933"/>
                <a:gd name="T46" fmla="*/ 213 w 2353"/>
                <a:gd name="T47" fmla="*/ 321 h 2933"/>
                <a:gd name="T48" fmla="*/ 202 w 2353"/>
                <a:gd name="T49" fmla="*/ 383 h 2933"/>
                <a:gd name="T50" fmla="*/ 199 w 2353"/>
                <a:gd name="T51" fmla="*/ 2855 h 2933"/>
                <a:gd name="T52" fmla="*/ 180 w 2353"/>
                <a:gd name="T53" fmla="*/ 2895 h 2933"/>
                <a:gd name="T54" fmla="*/ 145 w 2353"/>
                <a:gd name="T55" fmla="*/ 2923 h 2933"/>
                <a:gd name="T56" fmla="*/ 101 w 2353"/>
                <a:gd name="T57" fmla="*/ 2933 h 2933"/>
                <a:gd name="T58" fmla="*/ 57 w 2353"/>
                <a:gd name="T59" fmla="*/ 2923 h 2933"/>
                <a:gd name="T60" fmla="*/ 23 w 2353"/>
                <a:gd name="T61" fmla="*/ 2895 h 2933"/>
                <a:gd name="T62" fmla="*/ 3 w 2353"/>
                <a:gd name="T63" fmla="*/ 2855 h 2933"/>
                <a:gd name="T64" fmla="*/ 0 w 2353"/>
                <a:gd name="T65" fmla="*/ 383 h 2933"/>
                <a:gd name="T66" fmla="*/ 12 w 2353"/>
                <a:gd name="T67" fmla="*/ 289 h 2933"/>
                <a:gd name="T68" fmla="*/ 45 w 2353"/>
                <a:gd name="T69" fmla="*/ 204 h 2933"/>
                <a:gd name="T70" fmla="*/ 97 w 2353"/>
                <a:gd name="T71" fmla="*/ 129 h 2933"/>
                <a:gd name="T72" fmla="*/ 164 w 2353"/>
                <a:gd name="T73" fmla="*/ 70 h 2933"/>
                <a:gd name="T74" fmla="*/ 244 w 2353"/>
                <a:gd name="T75" fmla="*/ 26 h 2933"/>
                <a:gd name="T76" fmla="*/ 334 w 2353"/>
                <a:gd name="T77" fmla="*/ 3 h 2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53" h="2933">
                  <a:moveTo>
                    <a:pt x="381" y="0"/>
                  </a:moveTo>
                  <a:lnTo>
                    <a:pt x="1972" y="0"/>
                  </a:lnTo>
                  <a:lnTo>
                    <a:pt x="2020" y="3"/>
                  </a:lnTo>
                  <a:lnTo>
                    <a:pt x="2065" y="12"/>
                  </a:lnTo>
                  <a:lnTo>
                    <a:pt x="2110" y="26"/>
                  </a:lnTo>
                  <a:lnTo>
                    <a:pt x="2150" y="46"/>
                  </a:lnTo>
                  <a:lnTo>
                    <a:pt x="2189" y="70"/>
                  </a:lnTo>
                  <a:lnTo>
                    <a:pt x="2225" y="98"/>
                  </a:lnTo>
                  <a:lnTo>
                    <a:pt x="2257" y="129"/>
                  </a:lnTo>
                  <a:lnTo>
                    <a:pt x="2285" y="165"/>
                  </a:lnTo>
                  <a:lnTo>
                    <a:pt x="2309" y="204"/>
                  </a:lnTo>
                  <a:lnTo>
                    <a:pt x="2327" y="245"/>
                  </a:lnTo>
                  <a:lnTo>
                    <a:pt x="2341" y="289"/>
                  </a:lnTo>
                  <a:lnTo>
                    <a:pt x="2350" y="336"/>
                  </a:lnTo>
                  <a:lnTo>
                    <a:pt x="2353" y="383"/>
                  </a:lnTo>
                  <a:lnTo>
                    <a:pt x="2353" y="1972"/>
                  </a:lnTo>
                  <a:lnTo>
                    <a:pt x="2351" y="1996"/>
                  </a:lnTo>
                  <a:lnTo>
                    <a:pt x="2343" y="2017"/>
                  </a:lnTo>
                  <a:lnTo>
                    <a:pt x="2331" y="2036"/>
                  </a:lnTo>
                  <a:lnTo>
                    <a:pt x="2315" y="2051"/>
                  </a:lnTo>
                  <a:lnTo>
                    <a:pt x="2297" y="2064"/>
                  </a:lnTo>
                  <a:lnTo>
                    <a:pt x="2275" y="2071"/>
                  </a:lnTo>
                  <a:lnTo>
                    <a:pt x="2253" y="2074"/>
                  </a:lnTo>
                  <a:lnTo>
                    <a:pt x="2229" y="2071"/>
                  </a:lnTo>
                  <a:lnTo>
                    <a:pt x="2208" y="2064"/>
                  </a:lnTo>
                  <a:lnTo>
                    <a:pt x="2189" y="2051"/>
                  </a:lnTo>
                  <a:lnTo>
                    <a:pt x="2173" y="2036"/>
                  </a:lnTo>
                  <a:lnTo>
                    <a:pt x="2161" y="2017"/>
                  </a:lnTo>
                  <a:lnTo>
                    <a:pt x="2154" y="1996"/>
                  </a:lnTo>
                  <a:lnTo>
                    <a:pt x="2152" y="1972"/>
                  </a:lnTo>
                  <a:lnTo>
                    <a:pt x="2152" y="383"/>
                  </a:lnTo>
                  <a:lnTo>
                    <a:pt x="2148" y="351"/>
                  </a:lnTo>
                  <a:lnTo>
                    <a:pt x="2140" y="321"/>
                  </a:lnTo>
                  <a:lnTo>
                    <a:pt x="2127" y="292"/>
                  </a:lnTo>
                  <a:lnTo>
                    <a:pt x="2110" y="268"/>
                  </a:lnTo>
                  <a:lnTo>
                    <a:pt x="2088" y="246"/>
                  </a:lnTo>
                  <a:lnTo>
                    <a:pt x="2062" y="227"/>
                  </a:lnTo>
                  <a:lnTo>
                    <a:pt x="2034" y="215"/>
                  </a:lnTo>
                  <a:lnTo>
                    <a:pt x="2004" y="206"/>
                  </a:lnTo>
                  <a:lnTo>
                    <a:pt x="1972" y="204"/>
                  </a:lnTo>
                  <a:lnTo>
                    <a:pt x="381" y="204"/>
                  </a:lnTo>
                  <a:lnTo>
                    <a:pt x="349" y="206"/>
                  </a:lnTo>
                  <a:lnTo>
                    <a:pt x="319" y="215"/>
                  </a:lnTo>
                  <a:lnTo>
                    <a:pt x="291" y="227"/>
                  </a:lnTo>
                  <a:lnTo>
                    <a:pt x="266" y="246"/>
                  </a:lnTo>
                  <a:lnTo>
                    <a:pt x="244" y="268"/>
                  </a:lnTo>
                  <a:lnTo>
                    <a:pt x="227" y="292"/>
                  </a:lnTo>
                  <a:lnTo>
                    <a:pt x="213" y="321"/>
                  </a:lnTo>
                  <a:lnTo>
                    <a:pt x="205" y="351"/>
                  </a:lnTo>
                  <a:lnTo>
                    <a:pt x="202" y="383"/>
                  </a:lnTo>
                  <a:lnTo>
                    <a:pt x="202" y="2832"/>
                  </a:lnTo>
                  <a:lnTo>
                    <a:pt x="199" y="2855"/>
                  </a:lnTo>
                  <a:lnTo>
                    <a:pt x="192" y="2877"/>
                  </a:lnTo>
                  <a:lnTo>
                    <a:pt x="180" y="2895"/>
                  </a:lnTo>
                  <a:lnTo>
                    <a:pt x="165" y="2911"/>
                  </a:lnTo>
                  <a:lnTo>
                    <a:pt x="145" y="2923"/>
                  </a:lnTo>
                  <a:lnTo>
                    <a:pt x="125" y="2931"/>
                  </a:lnTo>
                  <a:lnTo>
                    <a:pt x="101" y="2933"/>
                  </a:lnTo>
                  <a:lnTo>
                    <a:pt x="79" y="2931"/>
                  </a:lnTo>
                  <a:lnTo>
                    <a:pt x="57" y="2923"/>
                  </a:lnTo>
                  <a:lnTo>
                    <a:pt x="38" y="2911"/>
                  </a:lnTo>
                  <a:lnTo>
                    <a:pt x="23" y="2895"/>
                  </a:lnTo>
                  <a:lnTo>
                    <a:pt x="11" y="2877"/>
                  </a:lnTo>
                  <a:lnTo>
                    <a:pt x="3" y="2855"/>
                  </a:lnTo>
                  <a:lnTo>
                    <a:pt x="0" y="2832"/>
                  </a:lnTo>
                  <a:lnTo>
                    <a:pt x="0" y="383"/>
                  </a:lnTo>
                  <a:lnTo>
                    <a:pt x="3" y="336"/>
                  </a:lnTo>
                  <a:lnTo>
                    <a:pt x="12" y="289"/>
                  </a:lnTo>
                  <a:lnTo>
                    <a:pt x="26" y="245"/>
                  </a:lnTo>
                  <a:lnTo>
                    <a:pt x="45" y="204"/>
                  </a:lnTo>
                  <a:lnTo>
                    <a:pt x="69" y="165"/>
                  </a:lnTo>
                  <a:lnTo>
                    <a:pt x="97" y="129"/>
                  </a:lnTo>
                  <a:lnTo>
                    <a:pt x="128" y="98"/>
                  </a:lnTo>
                  <a:lnTo>
                    <a:pt x="164" y="70"/>
                  </a:lnTo>
                  <a:lnTo>
                    <a:pt x="202" y="46"/>
                  </a:lnTo>
                  <a:lnTo>
                    <a:pt x="244" y="26"/>
                  </a:lnTo>
                  <a:lnTo>
                    <a:pt x="287" y="12"/>
                  </a:lnTo>
                  <a:lnTo>
                    <a:pt x="334" y="3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224"/>
            <p:cNvSpPr>
              <a:spLocks noEditPoints="1"/>
            </p:cNvSpPr>
            <p:nvPr/>
          </p:nvSpPr>
          <p:spPr bwMode="auto">
            <a:xfrm>
              <a:off x="4457700" y="3111500"/>
              <a:ext cx="373063" cy="136525"/>
            </a:xfrm>
            <a:custGeom>
              <a:avLst/>
              <a:gdLst>
                <a:gd name="T0" fmla="*/ 202 w 2353"/>
                <a:gd name="T1" fmla="*/ 479 h 862"/>
                <a:gd name="T2" fmla="*/ 213 w 2353"/>
                <a:gd name="T3" fmla="*/ 542 h 862"/>
                <a:gd name="T4" fmla="*/ 244 w 2353"/>
                <a:gd name="T5" fmla="*/ 595 h 862"/>
                <a:gd name="T6" fmla="*/ 291 w 2353"/>
                <a:gd name="T7" fmla="*/ 635 h 862"/>
                <a:gd name="T8" fmla="*/ 349 w 2353"/>
                <a:gd name="T9" fmla="*/ 657 h 862"/>
                <a:gd name="T10" fmla="*/ 1972 w 2353"/>
                <a:gd name="T11" fmla="*/ 660 h 862"/>
                <a:gd name="T12" fmla="*/ 2034 w 2353"/>
                <a:gd name="T13" fmla="*/ 648 h 862"/>
                <a:gd name="T14" fmla="*/ 2088 w 2353"/>
                <a:gd name="T15" fmla="*/ 617 h 862"/>
                <a:gd name="T16" fmla="*/ 2127 w 2353"/>
                <a:gd name="T17" fmla="*/ 570 h 862"/>
                <a:gd name="T18" fmla="*/ 2148 w 2353"/>
                <a:gd name="T19" fmla="*/ 512 h 862"/>
                <a:gd name="T20" fmla="*/ 2152 w 2353"/>
                <a:gd name="T21" fmla="*/ 203 h 862"/>
                <a:gd name="T22" fmla="*/ 101 w 2353"/>
                <a:gd name="T23" fmla="*/ 0 h 862"/>
                <a:gd name="T24" fmla="*/ 2275 w 2353"/>
                <a:gd name="T25" fmla="*/ 3 h 862"/>
                <a:gd name="T26" fmla="*/ 2315 w 2353"/>
                <a:gd name="T27" fmla="*/ 23 h 862"/>
                <a:gd name="T28" fmla="*/ 2343 w 2353"/>
                <a:gd name="T29" fmla="*/ 57 h 862"/>
                <a:gd name="T30" fmla="*/ 2353 w 2353"/>
                <a:gd name="T31" fmla="*/ 102 h 862"/>
                <a:gd name="T32" fmla="*/ 2350 w 2353"/>
                <a:gd name="T33" fmla="*/ 527 h 862"/>
                <a:gd name="T34" fmla="*/ 2327 w 2353"/>
                <a:gd name="T35" fmla="*/ 618 h 862"/>
                <a:gd name="T36" fmla="*/ 2285 w 2353"/>
                <a:gd name="T37" fmla="*/ 698 h 862"/>
                <a:gd name="T38" fmla="*/ 2225 w 2353"/>
                <a:gd name="T39" fmla="*/ 766 h 862"/>
                <a:gd name="T40" fmla="*/ 2150 w 2353"/>
                <a:gd name="T41" fmla="*/ 817 h 862"/>
                <a:gd name="T42" fmla="*/ 2065 w 2353"/>
                <a:gd name="T43" fmla="*/ 851 h 862"/>
                <a:gd name="T44" fmla="*/ 1972 w 2353"/>
                <a:gd name="T45" fmla="*/ 862 h 862"/>
                <a:gd name="T46" fmla="*/ 334 w 2353"/>
                <a:gd name="T47" fmla="*/ 859 h 862"/>
                <a:gd name="T48" fmla="*/ 244 w 2353"/>
                <a:gd name="T49" fmla="*/ 836 h 862"/>
                <a:gd name="T50" fmla="*/ 164 w 2353"/>
                <a:gd name="T51" fmla="*/ 793 h 862"/>
                <a:gd name="T52" fmla="*/ 97 w 2353"/>
                <a:gd name="T53" fmla="*/ 734 h 862"/>
                <a:gd name="T54" fmla="*/ 45 w 2353"/>
                <a:gd name="T55" fmla="*/ 659 h 862"/>
                <a:gd name="T56" fmla="*/ 12 w 2353"/>
                <a:gd name="T57" fmla="*/ 573 h 862"/>
                <a:gd name="T58" fmla="*/ 0 w 2353"/>
                <a:gd name="T59" fmla="*/ 479 h 862"/>
                <a:gd name="T60" fmla="*/ 3 w 2353"/>
                <a:gd name="T61" fmla="*/ 79 h 862"/>
                <a:gd name="T62" fmla="*/ 23 w 2353"/>
                <a:gd name="T63" fmla="*/ 39 h 862"/>
                <a:gd name="T64" fmla="*/ 57 w 2353"/>
                <a:gd name="T65" fmla="*/ 11 h 862"/>
                <a:gd name="T66" fmla="*/ 101 w 2353"/>
                <a:gd name="T67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53" h="862">
                  <a:moveTo>
                    <a:pt x="202" y="203"/>
                  </a:moveTo>
                  <a:lnTo>
                    <a:pt x="202" y="479"/>
                  </a:lnTo>
                  <a:lnTo>
                    <a:pt x="205" y="512"/>
                  </a:lnTo>
                  <a:lnTo>
                    <a:pt x="213" y="542"/>
                  </a:lnTo>
                  <a:lnTo>
                    <a:pt x="227" y="570"/>
                  </a:lnTo>
                  <a:lnTo>
                    <a:pt x="244" y="595"/>
                  </a:lnTo>
                  <a:lnTo>
                    <a:pt x="266" y="617"/>
                  </a:lnTo>
                  <a:lnTo>
                    <a:pt x="291" y="635"/>
                  </a:lnTo>
                  <a:lnTo>
                    <a:pt x="319" y="648"/>
                  </a:lnTo>
                  <a:lnTo>
                    <a:pt x="349" y="657"/>
                  </a:lnTo>
                  <a:lnTo>
                    <a:pt x="381" y="660"/>
                  </a:lnTo>
                  <a:lnTo>
                    <a:pt x="1972" y="660"/>
                  </a:lnTo>
                  <a:lnTo>
                    <a:pt x="2004" y="657"/>
                  </a:lnTo>
                  <a:lnTo>
                    <a:pt x="2034" y="648"/>
                  </a:lnTo>
                  <a:lnTo>
                    <a:pt x="2062" y="635"/>
                  </a:lnTo>
                  <a:lnTo>
                    <a:pt x="2088" y="617"/>
                  </a:lnTo>
                  <a:lnTo>
                    <a:pt x="2110" y="595"/>
                  </a:lnTo>
                  <a:lnTo>
                    <a:pt x="2127" y="570"/>
                  </a:lnTo>
                  <a:lnTo>
                    <a:pt x="2140" y="542"/>
                  </a:lnTo>
                  <a:lnTo>
                    <a:pt x="2148" y="512"/>
                  </a:lnTo>
                  <a:lnTo>
                    <a:pt x="2152" y="479"/>
                  </a:lnTo>
                  <a:lnTo>
                    <a:pt x="2152" y="203"/>
                  </a:lnTo>
                  <a:lnTo>
                    <a:pt x="202" y="203"/>
                  </a:lnTo>
                  <a:close/>
                  <a:moveTo>
                    <a:pt x="101" y="0"/>
                  </a:moveTo>
                  <a:lnTo>
                    <a:pt x="2253" y="0"/>
                  </a:lnTo>
                  <a:lnTo>
                    <a:pt x="2275" y="3"/>
                  </a:lnTo>
                  <a:lnTo>
                    <a:pt x="2297" y="11"/>
                  </a:lnTo>
                  <a:lnTo>
                    <a:pt x="2315" y="23"/>
                  </a:lnTo>
                  <a:lnTo>
                    <a:pt x="2331" y="39"/>
                  </a:lnTo>
                  <a:lnTo>
                    <a:pt x="2343" y="57"/>
                  </a:lnTo>
                  <a:lnTo>
                    <a:pt x="2351" y="79"/>
                  </a:lnTo>
                  <a:lnTo>
                    <a:pt x="2353" y="102"/>
                  </a:lnTo>
                  <a:lnTo>
                    <a:pt x="2353" y="479"/>
                  </a:lnTo>
                  <a:lnTo>
                    <a:pt x="2350" y="527"/>
                  </a:lnTo>
                  <a:lnTo>
                    <a:pt x="2341" y="573"/>
                  </a:lnTo>
                  <a:lnTo>
                    <a:pt x="2327" y="618"/>
                  </a:lnTo>
                  <a:lnTo>
                    <a:pt x="2309" y="659"/>
                  </a:lnTo>
                  <a:lnTo>
                    <a:pt x="2285" y="698"/>
                  </a:lnTo>
                  <a:lnTo>
                    <a:pt x="2257" y="734"/>
                  </a:lnTo>
                  <a:lnTo>
                    <a:pt x="2225" y="766"/>
                  </a:lnTo>
                  <a:lnTo>
                    <a:pt x="2189" y="793"/>
                  </a:lnTo>
                  <a:lnTo>
                    <a:pt x="2150" y="817"/>
                  </a:lnTo>
                  <a:lnTo>
                    <a:pt x="2110" y="836"/>
                  </a:lnTo>
                  <a:lnTo>
                    <a:pt x="2065" y="851"/>
                  </a:lnTo>
                  <a:lnTo>
                    <a:pt x="2020" y="859"/>
                  </a:lnTo>
                  <a:lnTo>
                    <a:pt x="1972" y="862"/>
                  </a:lnTo>
                  <a:lnTo>
                    <a:pt x="381" y="862"/>
                  </a:lnTo>
                  <a:lnTo>
                    <a:pt x="334" y="859"/>
                  </a:lnTo>
                  <a:lnTo>
                    <a:pt x="287" y="851"/>
                  </a:lnTo>
                  <a:lnTo>
                    <a:pt x="244" y="836"/>
                  </a:lnTo>
                  <a:lnTo>
                    <a:pt x="202" y="817"/>
                  </a:lnTo>
                  <a:lnTo>
                    <a:pt x="164" y="793"/>
                  </a:lnTo>
                  <a:lnTo>
                    <a:pt x="128" y="766"/>
                  </a:lnTo>
                  <a:lnTo>
                    <a:pt x="97" y="734"/>
                  </a:lnTo>
                  <a:lnTo>
                    <a:pt x="69" y="698"/>
                  </a:lnTo>
                  <a:lnTo>
                    <a:pt x="45" y="659"/>
                  </a:lnTo>
                  <a:lnTo>
                    <a:pt x="26" y="618"/>
                  </a:lnTo>
                  <a:lnTo>
                    <a:pt x="12" y="573"/>
                  </a:lnTo>
                  <a:lnTo>
                    <a:pt x="3" y="527"/>
                  </a:lnTo>
                  <a:lnTo>
                    <a:pt x="0" y="479"/>
                  </a:lnTo>
                  <a:lnTo>
                    <a:pt x="0" y="102"/>
                  </a:lnTo>
                  <a:lnTo>
                    <a:pt x="3" y="79"/>
                  </a:lnTo>
                  <a:lnTo>
                    <a:pt x="11" y="57"/>
                  </a:lnTo>
                  <a:lnTo>
                    <a:pt x="23" y="39"/>
                  </a:lnTo>
                  <a:lnTo>
                    <a:pt x="38" y="23"/>
                  </a:lnTo>
                  <a:lnTo>
                    <a:pt x="57" y="11"/>
                  </a:lnTo>
                  <a:lnTo>
                    <a:pt x="79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225"/>
            <p:cNvSpPr>
              <a:spLocks/>
            </p:cNvSpPr>
            <p:nvPr/>
          </p:nvSpPr>
          <p:spPr bwMode="auto">
            <a:xfrm>
              <a:off x="4603750" y="3163888"/>
              <a:ext cx="82550" cy="31750"/>
            </a:xfrm>
            <a:custGeom>
              <a:avLst/>
              <a:gdLst>
                <a:gd name="T0" fmla="*/ 101 w 526"/>
                <a:gd name="T1" fmla="*/ 0 h 202"/>
                <a:gd name="T2" fmla="*/ 425 w 526"/>
                <a:gd name="T3" fmla="*/ 0 h 202"/>
                <a:gd name="T4" fmla="*/ 448 w 526"/>
                <a:gd name="T5" fmla="*/ 2 h 202"/>
                <a:gd name="T6" fmla="*/ 469 w 526"/>
                <a:gd name="T7" fmla="*/ 10 h 202"/>
                <a:gd name="T8" fmla="*/ 488 w 526"/>
                <a:gd name="T9" fmla="*/ 22 h 202"/>
                <a:gd name="T10" fmla="*/ 503 w 526"/>
                <a:gd name="T11" fmla="*/ 38 h 202"/>
                <a:gd name="T12" fmla="*/ 515 w 526"/>
                <a:gd name="T13" fmla="*/ 56 h 202"/>
                <a:gd name="T14" fmla="*/ 523 w 526"/>
                <a:gd name="T15" fmla="*/ 78 h 202"/>
                <a:gd name="T16" fmla="*/ 526 w 526"/>
                <a:gd name="T17" fmla="*/ 101 h 202"/>
                <a:gd name="T18" fmla="*/ 523 w 526"/>
                <a:gd name="T19" fmla="*/ 124 h 202"/>
                <a:gd name="T20" fmla="*/ 515 w 526"/>
                <a:gd name="T21" fmla="*/ 145 h 202"/>
                <a:gd name="T22" fmla="*/ 503 w 526"/>
                <a:gd name="T23" fmla="*/ 164 h 202"/>
                <a:gd name="T24" fmla="*/ 488 w 526"/>
                <a:gd name="T25" fmla="*/ 180 h 202"/>
                <a:gd name="T26" fmla="*/ 469 w 526"/>
                <a:gd name="T27" fmla="*/ 191 h 202"/>
                <a:gd name="T28" fmla="*/ 448 w 526"/>
                <a:gd name="T29" fmla="*/ 199 h 202"/>
                <a:gd name="T30" fmla="*/ 425 w 526"/>
                <a:gd name="T31" fmla="*/ 202 h 202"/>
                <a:gd name="T32" fmla="*/ 101 w 526"/>
                <a:gd name="T33" fmla="*/ 202 h 202"/>
                <a:gd name="T34" fmla="*/ 78 w 526"/>
                <a:gd name="T35" fmla="*/ 199 h 202"/>
                <a:gd name="T36" fmla="*/ 56 w 526"/>
                <a:gd name="T37" fmla="*/ 191 h 202"/>
                <a:gd name="T38" fmla="*/ 38 w 526"/>
                <a:gd name="T39" fmla="*/ 180 h 202"/>
                <a:gd name="T40" fmla="*/ 22 w 526"/>
                <a:gd name="T41" fmla="*/ 164 h 202"/>
                <a:gd name="T42" fmla="*/ 10 w 526"/>
                <a:gd name="T43" fmla="*/ 145 h 202"/>
                <a:gd name="T44" fmla="*/ 3 w 526"/>
                <a:gd name="T45" fmla="*/ 124 h 202"/>
                <a:gd name="T46" fmla="*/ 0 w 526"/>
                <a:gd name="T47" fmla="*/ 101 h 202"/>
                <a:gd name="T48" fmla="*/ 3 w 526"/>
                <a:gd name="T49" fmla="*/ 78 h 202"/>
                <a:gd name="T50" fmla="*/ 10 w 526"/>
                <a:gd name="T51" fmla="*/ 56 h 202"/>
                <a:gd name="T52" fmla="*/ 22 w 526"/>
                <a:gd name="T53" fmla="*/ 38 h 202"/>
                <a:gd name="T54" fmla="*/ 38 w 526"/>
                <a:gd name="T55" fmla="*/ 22 h 202"/>
                <a:gd name="T56" fmla="*/ 56 w 526"/>
                <a:gd name="T57" fmla="*/ 10 h 202"/>
                <a:gd name="T58" fmla="*/ 78 w 526"/>
                <a:gd name="T59" fmla="*/ 2 h 202"/>
                <a:gd name="T60" fmla="*/ 101 w 526"/>
                <a:gd name="T6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6" h="202">
                  <a:moveTo>
                    <a:pt x="101" y="0"/>
                  </a:moveTo>
                  <a:lnTo>
                    <a:pt x="425" y="0"/>
                  </a:lnTo>
                  <a:lnTo>
                    <a:pt x="448" y="2"/>
                  </a:lnTo>
                  <a:lnTo>
                    <a:pt x="469" y="10"/>
                  </a:lnTo>
                  <a:lnTo>
                    <a:pt x="488" y="22"/>
                  </a:lnTo>
                  <a:lnTo>
                    <a:pt x="503" y="38"/>
                  </a:lnTo>
                  <a:lnTo>
                    <a:pt x="515" y="56"/>
                  </a:lnTo>
                  <a:lnTo>
                    <a:pt x="523" y="78"/>
                  </a:lnTo>
                  <a:lnTo>
                    <a:pt x="526" y="101"/>
                  </a:lnTo>
                  <a:lnTo>
                    <a:pt x="523" y="124"/>
                  </a:lnTo>
                  <a:lnTo>
                    <a:pt x="515" y="145"/>
                  </a:lnTo>
                  <a:lnTo>
                    <a:pt x="503" y="164"/>
                  </a:lnTo>
                  <a:lnTo>
                    <a:pt x="488" y="180"/>
                  </a:lnTo>
                  <a:lnTo>
                    <a:pt x="469" y="191"/>
                  </a:lnTo>
                  <a:lnTo>
                    <a:pt x="448" y="199"/>
                  </a:lnTo>
                  <a:lnTo>
                    <a:pt x="425" y="202"/>
                  </a:lnTo>
                  <a:lnTo>
                    <a:pt x="101" y="202"/>
                  </a:lnTo>
                  <a:lnTo>
                    <a:pt x="78" y="199"/>
                  </a:lnTo>
                  <a:lnTo>
                    <a:pt x="56" y="191"/>
                  </a:lnTo>
                  <a:lnTo>
                    <a:pt x="38" y="180"/>
                  </a:lnTo>
                  <a:lnTo>
                    <a:pt x="22" y="164"/>
                  </a:lnTo>
                  <a:lnTo>
                    <a:pt x="10" y="145"/>
                  </a:lnTo>
                  <a:lnTo>
                    <a:pt x="3" y="124"/>
                  </a:lnTo>
                  <a:lnTo>
                    <a:pt x="0" y="101"/>
                  </a:lnTo>
                  <a:lnTo>
                    <a:pt x="3" y="78"/>
                  </a:lnTo>
                  <a:lnTo>
                    <a:pt x="10" y="56"/>
                  </a:lnTo>
                  <a:lnTo>
                    <a:pt x="22" y="38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8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26"/>
            <p:cNvSpPr>
              <a:spLocks/>
            </p:cNvSpPr>
            <p:nvPr/>
          </p:nvSpPr>
          <p:spPr bwMode="auto">
            <a:xfrm>
              <a:off x="4799013" y="3057525"/>
              <a:ext cx="31750" cy="106363"/>
            </a:xfrm>
            <a:custGeom>
              <a:avLst/>
              <a:gdLst>
                <a:gd name="T0" fmla="*/ 101 w 201"/>
                <a:gd name="T1" fmla="*/ 0 h 668"/>
                <a:gd name="T2" fmla="*/ 123 w 201"/>
                <a:gd name="T3" fmla="*/ 4 h 668"/>
                <a:gd name="T4" fmla="*/ 145 w 201"/>
                <a:gd name="T5" fmla="*/ 11 h 668"/>
                <a:gd name="T6" fmla="*/ 163 w 201"/>
                <a:gd name="T7" fmla="*/ 23 h 668"/>
                <a:gd name="T8" fmla="*/ 179 w 201"/>
                <a:gd name="T9" fmla="*/ 38 h 668"/>
                <a:gd name="T10" fmla="*/ 191 w 201"/>
                <a:gd name="T11" fmla="*/ 58 h 668"/>
                <a:gd name="T12" fmla="*/ 199 w 201"/>
                <a:gd name="T13" fmla="*/ 78 h 668"/>
                <a:gd name="T14" fmla="*/ 201 w 201"/>
                <a:gd name="T15" fmla="*/ 102 h 668"/>
                <a:gd name="T16" fmla="*/ 201 w 201"/>
                <a:gd name="T17" fmla="*/ 566 h 668"/>
                <a:gd name="T18" fmla="*/ 199 w 201"/>
                <a:gd name="T19" fmla="*/ 589 h 668"/>
                <a:gd name="T20" fmla="*/ 191 w 201"/>
                <a:gd name="T21" fmla="*/ 611 h 668"/>
                <a:gd name="T22" fmla="*/ 179 w 201"/>
                <a:gd name="T23" fmla="*/ 629 h 668"/>
                <a:gd name="T24" fmla="*/ 163 w 201"/>
                <a:gd name="T25" fmla="*/ 645 h 668"/>
                <a:gd name="T26" fmla="*/ 145 w 201"/>
                <a:gd name="T27" fmla="*/ 657 h 668"/>
                <a:gd name="T28" fmla="*/ 123 w 201"/>
                <a:gd name="T29" fmla="*/ 665 h 668"/>
                <a:gd name="T30" fmla="*/ 101 w 201"/>
                <a:gd name="T31" fmla="*/ 668 h 668"/>
                <a:gd name="T32" fmla="*/ 77 w 201"/>
                <a:gd name="T33" fmla="*/ 665 h 668"/>
                <a:gd name="T34" fmla="*/ 56 w 201"/>
                <a:gd name="T35" fmla="*/ 657 h 668"/>
                <a:gd name="T36" fmla="*/ 37 w 201"/>
                <a:gd name="T37" fmla="*/ 645 h 668"/>
                <a:gd name="T38" fmla="*/ 21 w 201"/>
                <a:gd name="T39" fmla="*/ 629 h 668"/>
                <a:gd name="T40" fmla="*/ 9 w 201"/>
                <a:gd name="T41" fmla="*/ 611 h 668"/>
                <a:gd name="T42" fmla="*/ 2 w 201"/>
                <a:gd name="T43" fmla="*/ 589 h 668"/>
                <a:gd name="T44" fmla="*/ 0 w 201"/>
                <a:gd name="T45" fmla="*/ 566 h 668"/>
                <a:gd name="T46" fmla="*/ 0 w 201"/>
                <a:gd name="T47" fmla="*/ 102 h 668"/>
                <a:gd name="T48" fmla="*/ 2 w 201"/>
                <a:gd name="T49" fmla="*/ 78 h 668"/>
                <a:gd name="T50" fmla="*/ 9 w 201"/>
                <a:gd name="T51" fmla="*/ 58 h 668"/>
                <a:gd name="T52" fmla="*/ 21 w 201"/>
                <a:gd name="T53" fmla="*/ 38 h 668"/>
                <a:gd name="T54" fmla="*/ 37 w 201"/>
                <a:gd name="T55" fmla="*/ 23 h 668"/>
                <a:gd name="T56" fmla="*/ 56 w 201"/>
                <a:gd name="T57" fmla="*/ 11 h 668"/>
                <a:gd name="T58" fmla="*/ 77 w 201"/>
                <a:gd name="T59" fmla="*/ 4 h 668"/>
                <a:gd name="T60" fmla="*/ 101 w 201"/>
                <a:gd name="T61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1" h="668">
                  <a:moveTo>
                    <a:pt x="101" y="0"/>
                  </a:moveTo>
                  <a:lnTo>
                    <a:pt x="123" y="4"/>
                  </a:lnTo>
                  <a:lnTo>
                    <a:pt x="145" y="11"/>
                  </a:lnTo>
                  <a:lnTo>
                    <a:pt x="163" y="23"/>
                  </a:lnTo>
                  <a:lnTo>
                    <a:pt x="179" y="38"/>
                  </a:lnTo>
                  <a:lnTo>
                    <a:pt x="191" y="58"/>
                  </a:lnTo>
                  <a:lnTo>
                    <a:pt x="199" y="78"/>
                  </a:lnTo>
                  <a:lnTo>
                    <a:pt x="201" y="102"/>
                  </a:lnTo>
                  <a:lnTo>
                    <a:pt x="201" y="566"/>
                  </a:lnTo>
                  <a:lnTo>
                    <a:pt x="199" y="589"/>
                  </a:lnTo>
                  <a:lnTo>
                    <a:pt x="191" y="611"/>
                  </a:lnTo>
                  <a:lnTo>
                    <a:pt x="179" y="629"/>
                  </a:lnTo>
                  <a:lnTo>
                    <a:pt x="163" y="645"/>
                  </a:lnTo>
                  <a:lnTo>
                    <a:pt x="145" y="657"/>
                  </a:lnTo>
                  <a:lnTo>
                    <a:pt x="123" y="665"/>
                  </a:lnTo>
                  <a:lnTo>
                    <a:pt x="101" y="668"/>
                  </a:lnTo>
                  <a:lnTo>
                    <a:pt x="77" y="665"/>
                  </a:lnTo>
                  <a:lnTo>
                    <a:pt x="56" y="657"/>
                  </a:lnTo>
                  <a:lnTo>
                    <a:pt x="37" y="645"/>
                  </a:lnTo>
                  <a:lnTo>
                    <a:pt x="21" y="629"/>
                  </a:lnTo>
                  <a:lnTo>
                    <a:pt x="9" y="611"/>
                  </a:lnTo>
                  <a:lnTo>
                    <a:pt x="2" y="589"/>
                  </a:lnTo>
                  <a:lnTo>
                    <a:pt x="0" y="566"/>
                  </a:lnTo>
                  <a:lnTo>
                    <a:pt x="0" y="102"/>
                  </a:lnTo>
                  <a:lnTo>
                    <a:pt x="2" y="78"/>
                  </a:lnTo>
                  <a:lnTo>
                    <a:pt x="9" y="58"/>
                  </a:lnTo>
                  <a:lnTo>
                    <a:pt x="21" y="38"/>
                  </a:lnTo>
                  <a:lnTo>
                    <a:pt x="37" y="23"/>
                  </a:lnTo>
                  <a:lnTo>
                    <a:pt x="56" y="11"/>
                  </a:lnTo>
                  <a:lnTo>
                    <a:pt x="77" y="4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227"/>
            <p:cNvSpPr>
              <a:spLocks/>
            </p:cNvSpPr>
            <p:nvPr/>
          </p:nvSpPr>
          <p:spPr bwMode="auto">
            <a:xfrm>
              <a:off x="4910138" y="2863850"/>
              <a:ext cx="74613" cy="204788"/>
            </a:xfrm>
            <a:custGeom>
              <a:avLst/>
              <a:gdLst>
                <a:gd name="T0" fmla="*/ 158 w 463"/>
                <a:gd name="T1" fmla="*/ 0 h 1288"/>
                <a:gd name="T2" fmla="*/ 200 w 463"/>
                <a:gd name="T3" fmla="*/ 15 h 1288"/>
                <a:gd name="T4" fmla="*/ 265 w 463"/>
                <a:gd name="T5" fmla="*/ 81 h 1288"/>
                <a:gd name="T6" fmla="*/ 343 w 463"/>
                <a:gd name="T7" fmla="*/ 189 h 1288"/>
                <a:gd name="T8" fmla="*/ 401 w 463"/>
                <a:gd name="T9" fmla="*/ 307 h 1288"/>
                <a:gd name="T10" fmla="*/ 440 w 463"/>
                <a:gd name="T11" fmla="*/ 430 h 1288"/>
                <a:gd name="T12" fmla="*/ 459 w 463"/>
                <a:gd name="T13" fmla="*/ 558 h 1288"/>
                <a:gd name="T14" fmla="*/ 459 w 463"/>
                <a:gd name="T15" fmla="*/ 687 h 1288"/>
                <a:gd name="T16" fmla="*/ 440 w 463"/>
                <a:gd name="T17" fmla="*/ 814 h 1288"/>
                <a:gd name="T18" fmla="*/ 401 w 463"/>
                <a:gd name="T19" fmla="*/ 938 h 1288"/>
                <a:gd name="T20" fmla="*/ 343 w 463"/>
                <a:gd name="T21" fmla="*/ 1056 h 1288"/>
                <a:gd name="T22" fmla="*/ 265 w 463"/>
                <a:gd name="T23" fmla="*/ 1165 h 1288"/>
                <a:gd name="T24" fmla="*/ 192 w 463"/>
                <a:gd name="T25" fmla="*/ 1241 h 1288"/>
                <a:gd name="T26" fmla="*/ 145 w 463"/>
                <a:gd name="T27" fmla="*/ 1277 h 1288"/>
                <a:gd name="T28" fmla="*/ 101 w 463"/>
                <a:gd name="T29" fmla="*/ 1288 h 1288"/>
                <a:gd name="T30" fmla="*/ 59 w 463"/>
                <a:gd name="T31" fmla="*/ 1279 h 1288"/>
                <a:gd name="T32" fmla="*/ 23 w 463"/>
                <a:gd name="T33" fmla="*/ 1251 h 1288"/>
                <a:gd name="T34" fmla="*/ 3 w 463"/>
                <a:gd name="T35" fmla="*/ 1211 h 1288"/>
                <a:gd name="T36" fmla="*/ 2 w 463"/>
                <a:gd name="T37" fmla="*/ 1167 h 1288"/>
                <a:gd name="T38" fmla="*/ 19 w 463"/>
                <a:gd name="T39" fmla="*/ 1126 h 1288"/>
                <a:gd name="T40" fmla="*/ 76 w 463"/>
                <a:gd name="T41" fmla="*/ 1072 h 1288"/>
                <a:gd name="T42" fmla="*/ 153 w 463"/>
                <a:gd name="T43" fmla="*/ 979 h 1288"/>
                <a:gd name="T44" fmla="*/ 209 w 463"/>
                <a:gd name="T45" fmla="*/ 875 h 1288"/>
                <a:gd name="T46" fmla="*/ 245 w 463"/>
                <a:gd name="T47" fmla="*/ 766 h 1288"/>
                <a:gd name="T48" fmla="*/ 260 w 463"/>
                <a:gd name="T49" fmla="*/ 651 h 1288"/>
                <a:gd name="T50" fmla="*/ 255 w 463"/>
                <a:gd name="T51" fmla="*/ 536 h 1288"/>
                <a:gd name="T52" fmla="*/ 229 w 463"/>
                <a:gd name="T53" fmla="*/ 424 h 1288"/>
                <a:gd name="T54" fmla="*/ 183 w 463"/>
                <a:gd name="T55" fmla="*/ 316 h 1288"/>
                <a:gd name="T56" fmla="*/ 117 w 463"/>
                <a:gd name="T57" fmla="*/ 218 h 1288"/>
                <a:gd name="T58" fmla="*/ 61 w 463"/>
                <a:gd name="T59" fmla="*/ 154 h 1288"/>
                <a:gd name="T60" fmla="*/ 47 w 463"/>
                <a:gd name="T61" fmla="*/ 112 h 1288"/>
                <a:gd name="T62" fmla="*/ 51 w 463"/>
                <a:gd name="T63" fmla="*/ 69 h 1288"/>
                <a:gd name="T64" fmla="*/ 76 w 463"/>
                <a:gd name="T65" fmla="*/ 30 h 1288"/>
                <a:gd name="T66" fmla="*/ 114 w 463"/>
                <a:gd name="T67" fmla="*/ 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3" h="1288">
                  <a:moveTo>
                    <a:pt x="136" y="0"/>
                  </a:moveTo>
                  <a:lnTo>
                    <a:pt x="158" y="0"/>
                  </a:lnTo>
                  <a:lnTo>
                    <a:pt x="179" y="6"/>
                  </a:lnTo>
                  <a:lnTo>
                    <a:pt x="200" y="15"/>
                  </a:lnTo>
                  <a:lnTo>
                    <a:pt x="218" y="30"/>
                  </a:lnTo>
                  <a:lnTo>
                    <a:pt x="265" y="81"/>
                  </a:lnTo>
                  <a:lnTo>
                    <a:pt x="307" y="134"/>
                  </a:lnTo>
                  <a:lnTo>
                    <a:pt x="343" y="189"/>
                  </a:lnTo>
                  <a:lnTo>
                    <a:pt x="374" y="247"/>
                  </a:lnTo>
                  <a:lnTo>
                    <a:pt x="401" y="307"/>
                  </a:lnTo>
                  <a:lnTo>
                    <a:pt x="423" y="368"/>
                  </a:lnTo>
                  <a:lnTo>
                    <a:pt x="440" y="430"/>
                  </a:lnTo>
                  <a:lnTo>
                    <a:pt x="453" y="494"/>
                  </a:lnTo>
                  <a:lnTo>
                    <a:pt x="459" y="558"/>
                  </a:lnTo>
                  <a:lnTo>
                    <a:pt x="463" y="623"/>
                  </a:lnTo>
                  <a:lnTo>
                    <a:pt x="459" y="687"/>
                  </a:lnTo>
                  <a:lnTo>
                    <a:pt x="453" y="750"/>
                  </a:lnTo>
                  <a:lnTo>
                    <a:pt x="440" y="814"/>
                  </a:lnTo>
                  <a:lnTo>
                    <a:pt x="423" y="877"/>
                  </a:lnTo>
                  <a:lnTo>
                    <a:pt x="401" y="938"/>
                  </a:lnTo>
                  <a:lnTo>
                    <a:pt x="374" y="998"/>
                  </a:lnTo>
                  <a:lnTo>
                    <a:pt x="343" y="1056"/>
                  </a:lnTo>
                  <a:lnTo>
                    <a:pt x="307" y="1112"/>
                  </a:lnTo>
                  <a:lnTo>
                    <a:pt x="265" y="1165"/>
                  </a:lnTo>
                  <a:lnTo>
                    <a:pt x="218" y="1216"/>
                  </a:lnTo>
                  <a:lnTo>
                    <a:pt x="192" y="1241"/>
                  </a:lnTo>
                  <a:lnTo>
                    <a:pt x="165" y="1264"/>
                  </a:lnTo>
                  <a:lnTo>
                    <a:pt x="145" y="1277"/>
                  </a:lnTo>
                  <a:lnTo>
                    <a:pt x="123" y="1285"/>
                  </a:lnTo>
                  <a:lnTo>
                    <a:pt x="101" y="1288"/>
                  </a:lnTo>
                  <a:lnTo>
                    <a:pt x="79" y="1286"/>
                  </a:lnTo>
                  <a:lnTo>
                    <a:pt x="59" y="1279"/>
                  </a:lnTo>
                  <a:lnTo>
                    <a:pt x="39" y="1268"/>
                  </a:lnTo>
                  <a:lnTo>
                    <a:pt x="23" y="1251"/>
                  </a:lnTo>
                  <a:lnTo>
                    <a:pt x="10" y="1232"/>
                  </a:lnTo>
                  <a:lnTo>
                    <a:pt x="3" y="1211"/>
                  </a:lnTo>
                  <a:lnTo>
                    <a:pt x="0" y="1189"/>
                  </a:lnTo>
                  <a:lnTo>
                    <a:pt x="2" y="1167"/>
                  </a:lnTo>
                  <a:lnTo>
                    <a:pt x="8" y="1145"/>
                  </a:lnTo>
                  <a:lnTo>
                    <a:pt x="19" y="1126"/>
                  </a:lnTo>
                  <a:lnTo>
                    <a:pt x="35" y="1109"/>
                  </a:lnTo>
                  <a:lnTo>
                    <a:pt x="76" y="1072"/>
                  </a:lnTo>
                  <a:lnTo>
                    <a:pt x="117" y="1026"/>
                  </a:lnTo>
                  <a:lnTo>
                    <a:pt x="153" y="979"/>
                  </a:lnTo>
                  <a:lnTo>
                    <a:pt x="183" y="928"/>
                  </a:lnTo>
                  <a:lnTo>
                    <a:pt x="209" y="875"/>
                  </a:lnTo>
                  <a:lnTo>
                    <a:pt x="229" y="821"/>
                  </a:lnTo>
                  <a:lnTo>
                    <a:pt x="245" y="766"/>
                  </a:lnTo>
                  <a:lnTo>
                    <a:pt x="255" y="708"/>
                  </a:lnTo>
                  <a:lnTo>
                    <a:pt x="260" y="651"/>
                  </a:lnTo>
                  <a:lnTo>
                    <a:pt x="260" y="594"/>
                  </a:lnTo>
                  <a:lnTo>
                    <a:pt x="255" y="536"/>
                  </a:lnTo>
                  <a:lnTo>
                    <a:pt x="245" y="480"/>
                  </a:lnTo>
                  <a:lnTo>
                    <a:pt x="229" y="424"/>
                  </a:lnTo>
                  <a:lnTo>
                    <a:pt x="209" y="370"/>
                  </a:lnTo>
                  <a:lnTo>
                    <a:pt x="183" y="316"/>
                  </a:lnTo>
                  <a:lnTo>
                    <a:pt x="153" y="267"/>
                  </a:lnTo>
                  <a:lnTo>
                    <a:pt x="117" y="218"/>
                  </a:lnTo>
                  <a:lnTo>
                    <a:pt x="76" y="173"/>
                  </a:lnTo>
                  <a:lnTo>
                    <a:pt x="61" y="154"/>
                  </a:lnTo>
                  <a:lnTo>
                    <a:pt x="51" y="135"/>
                  </a:lnTo>
                  <a:lnTo>
                    <a:pt x="47" y="112"/>
                  </a:lnTo>
                  <a:lnTo>
                    <a:pt x="47" y="90"/>
                  </a:lnTo>
                  <a:lnTo>
                    <a:pt x="51" y="69"/>
                  </a:lnTo>
                  <a:lnTo>
                    <a:pt x="61" y="48"/>
                  </a:lnTo>
                  <a:lnTo>
                    <a:pt x="76" y="30"/>
                  </a:lnTo>
                  <a:lnTo>
                    <a:pt x="94" y="15"/>
                  </a:lnTo>
                  <a:lnTo>
                    <a:pt x="114" y="6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228"/>
            <p:cNvSpPr>
              <a:spLocks/>
            </p:cNvSpPr>
            <p:nvPr/>
          </p:nvSpPr>
          <p:spPr bwMode="auto">
            <a:xfrm>
              <a:off x="4867275" y="2886075"/>
              <a:ext cx="63500" cy="158750"/>
            </a:xfrm>
            <a:custGeom>
              <a:avLst/>
              <a:gdLst>
                <a:gd name="T0" fmla="*/ 159 w 405"/>
                <a:gd name="T1" fmla="*/ 0 h 1003"/>
                <a:gd name="T2" fmla="*/ 201 w 405"/>
                <a:gd name="T3" fmla="*/ 14 h 1003"/>
                <a:gd name="T4" fmla="*/ 260 w 405"/>
                <a:gd name="T5" fmla="*/ 75 h 1003"/>
                <a:gd name="T6" fmla="*/ 327 w 405"/>
                <a:gd name="T7" fmla="*/ 173 h 1003"/>
                <a:gd name="T8" fmla="*/ 374 w 405"/>
                <a:gd name="T9" fmla="*/ 282 h 1003"/>
                <a:gd name="T10" fmla="*/ 399 w 405"/>
                <a:gd name="T11" fmla="*/ 394 h 1003"/>
                <a:gd name="T12" fmla="*/ 405 w 405"/>
                <a:gd name="T13" fmla="*/ 509 h 1003"/>
                <a:gd name="T14" fmla="*/ 389 w 405"/>
                <a:gd name="T15" fmla="*/ 624 h 1003"/>
                <a:gd name="T16" fmla="*/ 353 w 405"/>
                <a:gd name="T17" fmla="*/ 734 h 1003"/>
                <a:gd name="T18" fmla="*/ 297 w 405"/>
                <a:gd name="T19" fmla="*/ 838 h 1003"/>
                <a:gd name="T20" fmla="*/ 220 w 405"/>
                <a:gd name="T21" fmla="*/ 932 h 1003"/>
                <a:gd name="T22" fmla="*/ 164 w 405"/>
                <a:gd name="T23" fmla="*/ 982 h 1003"/>
                <a:gd name="T24" fmla="*/ 123 w 405"/>
                <a:gd name="T25" fmla="*/ 1001 h 1003"/>
                <a:gd name="T26" fmla="*/ 78 w 405"/>
                <a:gd name="T27" fmla="*/ 1001 h 1003"/>
                <a:gd name="T28" fmla="*/ 39 w 405"/>
                <a:gd name="T29" fmla="*/ 982 h 1003"/>
                <a:gd name="T30" fmla="*/ 10 w 405"/>
                <a:gd name="T31" fmla="*/ 945 h 1003"/>
                <a:gd name="T32" fmla="*/ 0 w 405"/>
                <a:gd name="T33" fmla="*/ 902 h 1003"/>
                <a:gd name="T34" fmla="*/ 10 w 405"/>
                <a:gd name="T35" fmla="*/ 858 h 1003"/>
                <a:gd name="T36" fmla="*/ 39 w 405"/>
                <a:gd name="T37" fmla="*/ 823 h 1003"/>
                <a:gd name="T38" fmla="*/ 76 w 405"/>
                <a:gd name="T39" fmla="*/ 788 h 1003"/>
                <a:gd name="T40" fmla="*/ 139 w 405"/>
                <a:gd name="T41" fmla="*/ 710 h 1003"/>
                <a:gd name="T42" fmla="*/ 181 w 405"/>
                <a:gd name="T43" fmla="*/ 621 h 1003"/>
                <a:gd name="T44" fmla="*/ 201 w 405"/>
                <a:gd name="T45" fmla="*/ 528 h 1003"/>
                <a:gd name="T46" fmla="*/ 201 w 405"/>
                <a:gd name="T47" fmla="*/ 433 h 1003"/>
                <a:gd name="T48" fmla="*/ 181 w 405"/>
                <a:gd name="T49" fmla="*/ 339 h 1003"/>
                <a:gd name="T50" fmla="*/ 139 w 405"/>
                <a:gd name="T51" fmla="*/ 251 h 1003"/>
                <a:gd name="T52" fmla="*/ 76 w 405"/>
                <a:gd name="T53" fmla="*/ 172 h 1003"/>
                <a:gd name="T54" fmla="*/ 53 w 405"/>
                <a:gd name="T55" fmla="*/ 133 h 1003"/>
                <a:gd name="T56" fmla="*/ 48 w 405"/>
                <a:gd name="T57" fmla="*/ 90 h 1003"/>
                <a:gd name="T58" fmla="*/ 62 w 405"/>
                <a:gd name="T59" fmla="*/ 48 h 1003"/>
                <a:gd name="T60" fmla="*/ 95 w 405"/>
                <a:gd name="T61" fmla="*/ 14 h 1003"/>
                <a:gd name="T62" fmla="*/ 137 w 405"/>
                <a:gd name="T63" fmla="*/ 0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5" h="1003">
                  <a:moveTo>
                    <a:pt x="137" y="0"/>
                  </a:moveTo>
                  <a:lnTo>
                    <a:pt x="159" y="0"/>
                  </a:lnTo>
                  <a:lnTo>
                    <a:pt x="181" y="5"/>
                  </a:lnTo>
                  <a:lnTo>
                    <a:pt x="201" y="14"/>
                  </a:lnTo>
                  <a:lnTo>
                    <a:pt x="220" y="29"/>
                  </a:lnTo>
                  <a:lnTo>
                    <a:pt x="260" y="75"/>
                  </a:lnTo>
                  <a:lnTo>
                    <a:pt x="297" y="123"/>
                  </a:lnTo>
                  <a:lnTo>
                    <a:pt x="327" y="173"/>
                  </a:lnTo>
                  <a:lnTo>
                    <a:pt x="353" y="226"/>
                  </a:lnTo>
                  <a:lnTo>
                    <a:pt x="374" y="282"/>
                  </a:lnTo>
                  <a:lnTo>
                    <a:pt x="389" y="337"/>
                  </a:lnTo>
                  <a:lnTo>
                    <a:pt x="399" y="394"/>
                  </a:lnTo>
                  <a:lnTo>
                    <a:pt x="405" y="452"/>
                  </a:lnTo>
                  <a:lnTo>
                    <a:pt x="405" y="509"/>
                  </a:lnTo>
                  <a:lnTo>
                    <a:pt x="399" y="567"/>
                  </a:lnTo>
                  <a:lnTo>
                    <a:pt x="389" y="624"/>
                  </a:lnTo>
                  <a:lnTo>
                    <a:pt x="374" y="680"/>
                  </a:lnTo>
                  <a:lnTo>
                    <a:pt x="353" y="734"/>
                  </a:lnTo>
                  <a:lnTo>
                    <a:pt x="327" y="787"/>
                  </a:lnTo>
                  <a:lnTo>
                    <a:pt x="297" y="838"/>
                  </a:lnTo>
                  <a:lnTo>
                    <a:pt x="260" y="887"/>
                  </a:lnTo>
                  <a:lnTo>
                    <a:pt x="220" y="932"/>
                  </a:lnTo>
                  <a:lnTo>
                    <a:pt x="193" y="958"/>
                  </a:lnTo>
                  <a:lnTo>
                    <a:pt x="164" y="982"/>
                  </a:lnTo>
                  <a:lnTo>
                    <a:pt x="144" y="994"/>
                  </a:lnTo>
                  <a:lnTo>
                    <a:pt x="123" y="1001"/>
                  </a:lnTo>
                  <a:lnTo>
                    <a:pt x="101" y="1003"/>
                  </a:lnTo>
                  <a:lnTo>
                    <a:pt x="78" y="1001"/>
                  </a:lnTo>
                  <a:lnTo>
                    <a:pt x="58" y="994"/>
                  </a:lnTo>
                  <a:lnTo>
                    <a:pt x="39" y="982"/>
                  </a:lnTo>
                  <a:lnTo>
                    <a:pt x="21" y="966"/>
                  </a:lnTo>
                  <a:lnTo>
                    <a:pt x="10" y="945"/>
                  </a:lnTo>
                  <a:lnTo>
                    <a:pt x="2" y="923"/>
                  </a:lnTo>
                  <a:lnTo>
                    <a:pt x="0" y="902"/>
                  </a:lnTo>
                  <a:lnTo>
                    <a:pt x="3" y="879"/>
                  </a:lnTo>
                  <a:lnTo>
                    <a:pt x="10" y="858"/>
                  </a:lnTo>
                  <a:lnTo>
                    <a:pt x="21" y="839"/>
                  </a:lnTo>
                  <a:lnTo>
                    <a:pt x="39" y="823"/>
                  </a:lnTo>
                  <a:lnTo>
                    <a:pt x="58" y="806"/>
                  </a:lnTo>
                  <a:lnTo>
                    <a:pt x="76" y="788"/>
                  </a:lnTo>
                  <a:lnTo>
                    <a:pt x="111" y="750"/>
                  </a:lnTo>
                  <a:lnTo>
                    <a:pt x="139" y="710"/>
                  </a:lnTo>
                  <a:lnTo>
                    <a:pt x="162" y="667"/>
                  </a:lnTo>
                  <a:lnTo>
                    <a:pt x="181" y="621"/>
                  </a:lnTo>
                  <a:lnTo>
                    <a:pt x="194" y="576"/>
                  </a:lnTo>
                  <a:lnTo>
                    <a:pt x="201" y="528"/>
                  </a:lnTo>
                  <a:lnTo>
                    <a:pt x="203" y="481"/>
                  </a:lnTo>
                  <a:lnTo>
                    <a:pt x="201" y="433"/>
                  </a:lnTo>
                  <a:lnTo>
                    <a:pt x="194" y="386"/>
                  </a:lnTo>
                  <a:lnTo>
                    <a:pt x="181" y="339"/>
                  </a:lnTo>
                  <a:lnTo>
                    <a:pt x="162" y="295"/>
                  </a:lnTo>
                  <a:lnTo>
                    <a:pt x="139" y="251"/>
                  </a:lnTo>
                  <a:lnTo>
                    <a:pt x="111" y="210"/>
                  </a:lnTo>
                  <a:lnTo>
                    <a:pt x="76" y="172"/>
                  </a:lnTo>
                  <a:lnTo>
                    <a:pt x="62" y="154"/>
                  </a:lnTo>
                  <a:lnTo>
                    <a:pt x="53" y="133"/>
                  </a:lnTo>
                  <a:lnTo>
                    <a:pt x="48" y="112"/>
                  </a:lnTo>
                  <a:lnTo>
                    <a:pt x="48" y="90"/>
                  </a:lnTo>
                  <a:lnTo>
                    <a:pt x="53" y="68"/>
                  </a:lnTo>
                  <a:lnTo>
                    <a:pt x="62" y="48"/>
                  </a:lnTo>
                  <a:lnTo>
                    <a:pt x="76" y="29"/>
                  </a:lnTo>
                  <a:lnTo>
                    <a:pt x="95" y="14"/>
                  </a:lnTo>
                  <a:lnTo>
                    <a:pt x="115" y="5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3505783" y="2682875"/>
            <a:ext cx="493713" cy="565151"/>
            <a:chOff x="3448050" y="2682875"/>
            <a:chExt cx="493713" cy="5651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1" name="Freeform 233"/>
            <p:cNvSpPr>
              <a:spLocks/>
            </p:cNvSpPr>
            <p:nvPr/>
          </p:nvSpPr>
          <p:spPr bwMode="auto">
            <a:xfrm>
              <a:off x="3513138" y="2967038"/>
              <a:ext cx="30163" cy="184150"/>
            </a:xfrm>
            <a:custGeom>
              <a:avLst/>
              <a:gdLst>
                <a:gd name="T0" fmla="*/ 93 w 185"/>
                <a:gd name="T1" fmla="*/ 0 h 1160"/>
                <a:gd name="T2" fmla="*/ 118 w 185"/>
                <a:gd name="T3" fmla="*/ 3 h 1160"/>
                <a:gd name="T4" fmla="*/ 139 w 185"/>
                <a:gd name="T5" fmla="*/ 13 h 1160"/>
                <a:gd name="T6" fmla="*/ 157 w 185"/>
                <a:gd name="T7" fmla="*/ 27 h 1160"/>
                <a:gd name="T8" fmla="*/ 173 w 185"/>
                <a:gd name="T9" fmla="*/ 46 h 1160"/>
                <a:gd name="T10" fmla="*/ 181 w 185"/>
                <a:gd name="T11" fmla="*/ 68 h 1160"/>
                <a:gd name="T12" fmla="*/ 185 w 185"/>
                <a:gd name="T13" fmla="*/ 93 h 1160"/>
                <a:gd name="T14" fmla="*/ 185 w 185"/>
                <a:gd name="T15" fmla="*/ 1067 h 1160"/>
                <a:gd name="T16" fmla="*/ 181 w 185"/>
                <a:gd name="T17" fmla="*/ 1092 h 1160"/>
                <a:gd name="T18" fmla="*/ 173 w 185"/>
                <a:gd name="T19" fmla="*/ 1114 h 1160"/>
                <a:gd name="T20" fmla="*/ 157 w 185"/>
                <a:gd name="T21" fmla="*/ 1133 h 1160"/>
                <a:gd name="T22" fmla="*/ 139 w 185"/>
                <a:gd name="T23" fmla="*/ 1147 h 1160"/>
                <a:gd name="T24" fmla="*/ 118 w 185"/>
                <a:gd name="T25" fmla="*/ 1157 h 1160"/>
                <a:gd name="T26" fmla="*/ 93 w 185"/>
                <a:gd name="T27" fmla="*/ 1160 h 1160"/>
                <a:gd name="T28" fmla="*/ 68 w 185"/>
                <a:gd name="T29" fmla="*/ 1157 h 1160"/>
                <a:gd name="T30" fmla="*/ 47 w 185"/>
                <a:gd name="T31" fmla="*/ 1147 h 1160"/>
                <a:gd name="T32" fmla="*/ 27 w 185"/>
                <a:gd name="T33" fmla="*/ 1133 h 1160"/>
                <a:gd name="T34" fmla="*/ 13 w 185"/>
                <a:gd name="T35" fmla="*/ 1114 h 1160"/>
                <a:gd name="T36" fmla="*/ 3 w 185"/>
                <a:gd name="T37" fmla="*/ 1092 h 1160"/>
                <a:gd name="T38" fmla="*/ 0 w 185"/>
                <a:gd name="T39" fmla="*/ 1067 h 1160"/>
                <a:gd name="T40" fmla="*/ 0 w 185"/>
                <a:gd name="T41" fmla="*/ 93 h 1160"/>
                <a:gd name="T42" fmla="*/ 3 w 185"/>
                <a:gd name="T43" fmla="*/ 68 h 1160"/>
                <a:gd name="T44" fmla="*/ 13 w 185"/>
                <a:gd name="T45" fmla="*/ 46 h 1160"/>
                <a:gd name="T46" fmla="*/ 27 w 185"/>
                <a:gd name="T47" fmla="*/ 27 h 1160"/>
                <a:gd name="T48" fmla="*/ 47 w 185"/>
                <a:gd name="T49" fmla="*/ 13 h 1160"/>
                <a:gd name="T50" fmla="*/ 68 w 185"/>
                <a:gd name="T51" fmla="*/ 3 h 1160"/>
                <a:gd name="T52" fmla="*/ 93 w 185"/>
                <a:gd name="T53" fmla="*/ 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5" h="1160">
                  <a:moveTo>
                    <a:pt x="93" y="0"/>
                  </a:moveTo>
                  <a:lnTo>
                    <a:pt x="118" y="3"/>
                  </a:lnTo>
                  <a:lnTo>
                    <a:pt x="139" y="13"/>
                  </a:lnTo>
                  <a:lnTo>
                    <a:pt x="157" y="27"/>
                  </a:lnTo>
                  <a:lnTo>
                    <a:pt x="173" y="46"/>
                  </a:lnTo>
                  <a:lnTo>
                    <a:pt x="181" y="68"/>
                  </a:lnTo>
                  <a:lnTo>
                    <a:pt x="185" y="93"/>
                  </a:lnTo>
                  <a:lnTo>
                    <a:pt x="185" y="1067"/>
                  </a:lnTo>
                  <a:lnTo>
                    <a:pt x="181" y="1092"/>
                  </a:lnTo>
                  <a:lnTo>
                    <a:pt x="173" y="1114"/>
                  </a:lnTo>
                  <a:lnTo>
                    <a:pt x="157" y="1133"/>
                  </a:lnTo>
                  <a:lnTo>
                    <a:pt x="139" y="1147"/>
                  </a:lnTo>
                  <a:lnTo>
                    <a:pt x="118" y="1157"/>
                  </a:lnTo>
                  <a:lnTo>
                    <a:pt x="93" y="1160"/>
                  </a:lnTo>
                  <a:lnTo>
                    <a:pt x="68" y="1157"/>
                  </a:lnTo>
                  <a:lnTo>
                    <a:pt x="47" y="1147"/>
                  </a:lnTo>
                  <a:lnTo>
                    <a:pt x="27" y="1133"/>
                  </a:lnTo>
                  <a:lnTo>
                    <a:pt x="13" y="1114"/>
                  </a:lnTo>
                  <a:lnTo>
                    <a:pt x="3" y="1092"/>
                  </a:lnTo>
                  <a:lnTo>
                    <a:pt x="0" y="1067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7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234"/>
            <p:cNvSpPr>
              <a:spLocks/>
            </p:cNvSpPr>
            <p:nvPr/>
          </p:nvSpPr>
          <p:spPr bwMode="auto">
            <a:xfrm>
              <a:off x="3513138" y="2682875"/>
              <a:ext cx="363538" cy="195263"/>
            </a:xfrm>
            <a:custGeom>
              <a:avLst/>
              <a:gdLst>
                <a:gd name="T0" fmla="*/ 1925 w 2291"/>
                <a:gd name="T1" fmla="*/ 0 h 1224"/>
                <a:gd name="T2" fmla="*/ 2022 w 2291"/>
                <a:gd name="T3" fmla="*/ 13 h 1224"/>
                <a:gd name="T4" fmla="*/ 2109 w 2291"/>
                <a:gd name="T5" fmla="*/ 51 h 1224"/>
                <a:gd name="T6" fmla="*/ 2184 w 2291"/>
                <a:gd name="T7" fmla="*/ 108 h 1224"/>
                <a:gd name="T8" fmla="*/ 2242 w 2291"/>
                <a:gd name="T9" fmla="*/ 183 h 1224"/>
                <a:gd name="T10" fmla="*/ 2278 w 2291"/>
                <a:gd name="T11" fmla="*/ 271 h 1224"/>
                <a:gd name="T12" fmla="*/ 2291 w 2291"/>
                <a:gd name="T13" fmla="*/ 369 h 1224"/>
                <a:gd name="T14" fmla="*/ 2288 w 2291"/>
                <a:gd name="T15" fmla="*/ 1156 h 1224"/>
                <a:gd name="T16" fmla="*/ 2264 w 2291"/>
                <a:gd name="T17" fmla="*/ 1197 h 1224"/>
                <a:gd name="T18" fmla="*/ 2223 w 2291"/>
                <a:gd name="T19" fmla="*/ 1221 h 1224"/>
                <a:gd name="T20" fmla="*/ 2175 w 2291"/>
                <a:gd name="T21" fmla="*/ 1221 h 1224"/>
                <a:gd name="T22" fmla="*/ 2134 w 2291"/>
                <a:gd name="T23" fmla="*/ 1197 h 1224"/>
                <a:gd name="T24" fmla="*/ 2110 w 2291"/>
                <a:gd name="T25" fmla="*/ 1156 h 1224"/>
                <a:gd name="T26" fmla="*/ 2107 w 2291"/>
                <a:gd name="T27" fmla="*/ 369 h 1224"/>
                <a:gd name="T28" fmla="*/ 2095 w 2291"/>
                <a:gd name="T29" fmla="*/ 305 h 1224"/>
                <a:gd name="T30" fmla="*/ 2064 w 2291"/>
                <a:gd name="T31" fmla="*/ 251 h 1224"/>
                <a:gd name="T32" fmla="*/ 2017 w 2291"/>
                <a:gd name="T33" fmla="*/ 211 h 1224"/>
                <a:gd name="T34" fmla="*/ 1958 w 2291"/>
                <a:gd name="T35" fmla="*/ 189 h 1224"/>
                <a:gd name="T36" fmla="*/ 367 w 2291"/>
                <a:gd name="T37" fmla="*/ 185 h 1224"/>
                <a:gd name="T38" fmla="*/ 304 w 2291"/>
                <a:gd name="T39" fmla="*/ 197 h 1224"/>
                <a:gd name="T40" fmla="*/ 250 w 2291"/>
                <a:gd name="T41" fmla="*/ 229 h 1224"/>
                <a:gd name="T42" fmla="*/ 210 w 2291"/>
                <a:gd name="T43" fmla="*/ 276 h 1224"/>
                <a:gd name="T44" fmla="*/ 188 w 2291"/>
                <a:gd name="T45" fmla="*/ 336 h 1224"/>
                <a:gd name="T46" fmla="*/ 185 w 2291"/>
                <a:gd name="T47" fmla="*/ 456 h 1224"/>
                <a:gd name="T48" fmla="*/ 173 w 2291"/>
                <a:gd name="T49" fmla="*/ 502 h 1224"/>
                <a:gd name="T50" fmla="*/ 139 w 2291"/>
                <a:gd name="T51" fmla="*/ 536 h 1224"/>
                <a:gd name="T52" fmla="*/ 93 w 2291"/>
                <a:gd name="T53" fmla="*/ 548 h 1224"/>
                <a:gd name="T54" fmla="*/ 47 w 2291"/>
                <a:gd name="T55" fmla="*/ 536 h 1224"/>
                <a:gd name="T56" fmla="*/ 13 w 2291"/>
                <a:gd name="T57" fmla="*/ 502 h 1224"/>
                <a:gd name="T58" fmla="*/ 0 w 2291"/>
                <a:gd name="T59" fmla="*/ 456 h 1224"/>
                <a:gd name="T60" fmla="*/ 3 w 2291"/>
                <a:gd name="T61" fmla="*/ 319 h 1224"/>
                <a:gd name="T62" fmla="*/ 29 w 2291"/>
                <a:gd name="T63" fmla="*/ 225 h 1224"/>
                <a:gd name="T64" fmla="*/ 77 w 2291"/>
                <a:gd name="T65" fmla="*/ 144 h 1224"/>
                <a:gd name="T66" fmla="*/ 143 w 2291"/>
                <a:gd name="T67" fmla="*/ 77 h 1224"/>
                <a:gd name="T68" fmla="*/ 225 w 2291"/>
                <a:gd name="T69" fmla="*/ 29 h 1224"/>
                <a:gd name="T70" fmla="*/ 318 w 2291"/>
                <a:gd name="T71" fmla="*/ 3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91" h="1224">
                  <a:moveTo>
                    <a:pt x="367" y="0"/>
                  </a:moveTo>
                  <a:lnTo>
                    <a:pt x="1925" y="0"/>
                  </a:lnTo>
                  <a:lnTo>
                    <a:pt x="1975" y="3"/>
                  </a:lnTo>
                  <a:lnTo>
                    <a:pt x="2022" y="13"/>
                  </a:lnTo>
                  <a:lnTo>
                    <a:pt x="2067" y="29"/>
                  </a:lnTo>
                  <a:lnTo>
                    <a:pt x="2109" y="51"/>
                  </a:lnTo>
                  <a:lnTo>
                    <a:pt x="2149" y="77"/>
                  </a:lnTo>
                  <a:lnTo>
                    <a:pt x="2184" y="108"/>
                  </a:lnTo>
                  <a:lnTo>
                    <a:pt x="2215" y="144"/>
                  </a:lnTo>
                  <a:lnTo>
                    <a:pt x="2242" y="183"/>
                  </a:lnTo>
                  <a:lnTo>
                    <a:pt x="2262" y="225"/>
                  </a:lnTo>
                  <a:lnTo>
                    <a:pt x="2278" y="271"/>
                  </a:lnTo>
                  <a:lnTo>
                    <a:pt x="2288" y="319"/>
                  </a:lnTo>
                  <a:lnTo>
                    <a:pt x="2291" y="369"/>
                  </a:lnTo>
                  <a:lnTo>
                    <a:pt x="2291" y="1131"/>
                  </a:lnTo>
                  <a:lnTo>
                    <a:pt x="2288" y="1156"/>
                  </a:lnTo>
                  <a:lnTo>
                    <a:pt x="2279" y="1179"/>
                  </a:lnTo>
                  <a:lnTo>
                    <a:pt x="2264" y="1197"/>
                  </a:lnTo>
                  <a:lnTo>
                    <a:pt x="2246" y="1211"/>
                  </a:lnTo>
                  <a:lnTo>
                    <a:pt x="2223" y="1221"/>
                  </a:lnTo>
                  <a:lnTo>
                    <a:pt x="2200" y="1224"/>
                  </a:lnTo>
                  <a:lnTo>
                    <a:pt x="2175" y="1221"/>
                  </a:lnTo>
                  <a:lnTo>
                    <a:pt x="2153" y="1211"/>
                  </a:lnTo>
                  <a:lnTo>
                    <a:pt x="2134" y="1197"/>
                  </a:lnTo>
                  <a:lnTo>
                    <a:pt x="2120" y="1179"/>
                  </a:lnTo>
                  <a:lnTo>
                    <a:pt x="2110" y="1156"/>
                  </a:lnTo>
                  <a:lnTo>
                    <a:pt x="2107" y="1131"/>
                  </a:lnTo>
                  <a:lnTo>
                    <a:pt x="2107" y="369"/>
                  </a:lnTo>
                  <a:lnTo>
                    <a:pt x="2104" y="336"/>
                  </a:lnTo>
                  <a:lnTo>
                    <a:pt x="2095" y="305"/>
                  </a:lnTo>
                  <a:lnTo>
                    <a:pt x="2082" y="276"/>
                  </a:lnTo>
                  <a:lnTo>
                    <a:pt x="2064" y="251"/>
                  </a:lnTo>
                  <a:lnTo>
                    <a:pt x="2043" y="229"/>
                  </a:lnTo>
                  <a:lnTo>
                    <a:pt x="2017" y="211"/>
                  </a:lnTo>
                  <a:lnTo>
                    <a:pt x="1989" y="197"/>
                  </a:lnTo>
                  <a:lnTo>
                    <a:pt x="1958" y="189"/>
                  </a:lnTo>
                  <a:lnTo>
                    <a:pt x="1925" y="185"/>
                  </a:lnTo>
                  <a:lnTo>
                    <a:pt x="367" y="185"/>
                  </a:lnTo>
                  <a:lnTo>
                    <a:pt x="335" y="189"/>
                  </a:lnTo>
                  <a:lnTo>
                    <a:pt x="304" y="197"/>
                  </a:lnTo>
                  <a:lnTo>
                    <a:pt x="276" y="211"/>
                  </a:lnTo>
                  <a:lnTo>
                    <a:pt x="250" y="229"/>
                  </a:lnTo>
                  <a:lnTo>
                    <a:pt x="227" y="251"/>
                  </a:lnTo>
                  <a:lnTo>
                    <a:pt x="210" y="276"/>
                  </a:lnTo>
                  <a:lnTo>
                    <a:pt x="196" y="305"/>
                  </a:lnTo>
                  <a:lnTo>
                    <a:pt x="188" y="336"/>
                  </a:lnTo>
                  <a:lnTo>
                    <a:pt x="185" y="369"/>
                  </a:lnTo>
                  <a:lnTo>
                    <a:pt x="185" y="456"/>
                  </a:lnTo>
                  <a:lnTo>
                    <a:pt x="181" y="480"/>
                  </a:lnTo>
                  <a:lnTo>
                    <a:pt x="173" y="502"/>
                  </a:lnTo>
                  <a:lnTo>
                    <a:pt x="157" y="521"/>
                  </a:lnTo>
                  <a:lnTo>
                    <a:pt x="139" y="536"/>
                  </a:lnTo>
                  <a:lnTo>
                    <a:pt x="118" y="545"/>
                  </a:lnTo>
                  <a:lnTo>
                    <a:pt x="93" y="548"/>
                  </a:lnTo>
                  <a:lnTo>
                    <a:pt x="68" y="545"/>
                  </a:lnTo>
                  <a:lnTo>
                    <a:pt x="47" y="536"/>
                  </a:lnTo>
                  <a:lnTo>
                    <a:pt x="27" y="521"/>
                  </a:lnTo>
                  <a:lnTo>
                    <a:pt x="13" y="502"/>
                  </a:lnTo>
                  <a:lnTo>
                    <a:pt x="3" y="480"/>
                  </a:lnTo>
                  <a:lnTo>
                    <a:pt x="0" y="456"/>
                  </a:lnTo>
                  <a:lnTo>
                    <a:pt x="0" y="369"/>
                  </a:lnTo>
                  <a:lnTo>
                    <a:pt x="3" y="319"/>
                  </a:lnTo>
                  <a:lnTo>
                    <a:pt x="14" y="271"/>
                  </a:lnTo>
                  <a:lnTo>
                    <a:pt x="29" y="225"/>
                  </a:lnTo>
                  <a:lnTo>
                    <a:pt x="51" y="183"/>
                  </a:lnTo>
                  <a:lnTo>
                    <a:pt x="77" y="144"/>
                  </a:lnTo>
                  <a:lnTo>
                    <a:pt x="108" y="108"/>
                  </a:lnTo>
                  <a:lnTo>
                    <a:pt x="143" y="77"/>
                  </a:lnTo>
                  <a:lnTo>
                    <a:pt x="182" y="51"/>
                  </a:lnTo>
                  <a:lnTo>
                    <a:pt x="225" y="29"/>
                  </a:lnTo>
                  <a:lnTo>
                    <a:pt x="270" y="13"/>
                  </a:lnTo>
                  <a:lnTo>
                    <a:pt x="318" y="3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236"/>
            <p:cNvSpPr>
              <a:spLocks noEditPoints="1"/>
            </p:cNvSpPr>
            <p:nvPr/>
          </p:nvSpPr>
          <p:spPr bwMode="auto">
            <a:xfrm>
              <a:off x="3513138" y="3116263"/>
              <a:ext cx="363538" cy="131763"/>
            </a:xfrm>
            <a:custGeom>
              <a:avLst/>
              <a:gdLst>
                <a:gd name="T0" fmla="*/ 185 w 2291"/>
                <a:gd name="T1" fmla="*/ 462 h 831"/>
                <a:gd name="T2" fmla="*/ 196 w 2291"/>
                <a:gd name="T3" fmla="*/ 526 h 831"/>
                <a:gd name="T4" fmla="*/ 227 w 2291"/>
                <a:gd name="T5" fmla="*/ 580 h 831"/>
                <a:gd name="T6" fmla="*/ 276 w 2291"/>
                <a:gd name="T7" fmla="*/ 621 h 831"/>
                <a:gd name="T8" fmla="*/ 335 w 2291"/>
                <a:gd name="T9" fmla="*/ 643 h 831"/>
                <a:gd name="T10" fmla="*/ 1925 w 2291"/>
                <a:gd name="T11" fmla="*/ 646 h 831"/>
                <a:gd name="T12" fmla="*/ 1989 w 2291"/>
                <a:gd name="T13" fmla="*/ 634 h 831"/>
                <a:gd name="T14" fmla="*/ 2043 w 2291"/>
                <a:gd name="T15" fmla="*/ 603 h 831"/>
                <a:gd name="T16" fmla="*/ 2082 w 2291"/>
                <a:gd name="T17" fmla="*/ 555 h 831"/>
                <a:gd name="T18" fmla="*/ 2104 w 2291"/>
                <a:gd name="T19" fmla="*/ 496 h 831"/>
                <a:gd name="T20" fmla="*/ 2107 w 2291"/>
                <a:gd name="T21" fmla="*/ 185 h 831"/>
                <a:gd name="T22" fmla="*/ 93 w 2291"/>
                <a:gd name="T23" fmla="*/ 0 h 831"/>
                <a:gd name="T24" fmla="*/ 2223 w 2291"/>
                <a:gd name="T25" fmla="*/ 4 h 831"/>
                <a:gd name="T26" fmla="*/ 2264 w 2291"/>
                <a:gd name="T27" fmla="*/ 27 h 831"/>
                <a:gd name="T28" fmla="*/ 2288 w 2291"/>
                <a:gd name="T29" fmla="*/ 69 h 831"/>
                <a:gd name="T30" fmla="*/ 2291 w 2291"/>
                <a:gd name="T31" fmla="*/ 462 h 831"/>
                <a:gd name="T32" fmla="*/ 2278 w 2291"/>
                <a:gd name="T33" fmla="*/ 561 h 831"/>
                <a:gd name="T34" fmla="*/ 2242 w 2291"/>
                <a:gd name="T35" fmla="*/ 649 h 831"/>
                <a:gd name="T36" fmla="*/ 2184 w 2291"/>
                <a:gd name="T37" fmla="*/ 723 h 831"/>
                <a:gd name="T38" fmla="*/ 2109 w 2291"/>
                <a:gd name="T39" fmla="*/ 781 h 831"/>
                <a:gd name="T40" fmla="*/ 2022 w 2291"/>
                <a:gd name="T41" fmla="*/ 818 h 831"/>
                <a:gd name="T42" fmla="*/ 1925 w 2291"/>
                <a:gd name="T43" fmla="*/ 831 h 831"/>
                <a:gd name="T44" fmla="*/ 318 w 2291"/>
                <a:gd name="T45" fmla="*/ 828 h 831"/>
                <a:gd name="T46" fmla="*/ 225 w 2291"/>
                <a:gd name="T47" fmla="*/ 802 h 831"/>
                <a:gd name="T48" fmla="*/ 143 w 2291"/>
                <a:gd name="T49" fmla="*/ 755 h 831"/>
                <a:gd name="T50" fmla="*/ 77 w 2291"/>
                <a:gd name="T51" fmla="*/ 687 h 831"/>
                <a:gd name="T52" fmla="*/ 29 w 2291"/>
                <a:gd name="T53" fmla="*/ 606 h 831"/>
                <a:gd name="T54" fmla="*/ 3 w 2291"/>
                <a:gd name="T55" fmla="*/ 513 h 831"/>
                <a:gd name="T56" fmla="*/ 0 w 2291"/>
                <a:gd name="T57" fmla="*/ 93 h 831"/>
                <a:gd name="T58" fmla="*/ 13 w 2291"/>
                <a:gd name="T59" fmla="*/ 46 h 831"/>
                <a:gd name="T60" fmla="*/ 47 w 2291"/>
                <a:gd name="T61" fmla="*/ 13 h 831"/>
                <a:gd name="T62" fmla="*/ 93 w 2291"/>
                <a:gd name="T63" fmla="*/ 0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91" h="831">
                  <a:moveTo>
                    <a:pt x="185" y="185"/>
                  </a:moveTo>
                  <a:lnTo>
                    <a:pt x="185" y="462"/>
                  </a:lnTo>
                  <a:lnTo>
                    <a:pt x="188" y="496"/>
                  </a:lnTo>
                  <a:lnTo>
                    <a:pt x="196" y="526"/>
                  </a:lnTo>
                  <a:lnTo>
                    <a:pt x="210" y="555"/>
                  </a:lnTo>
                  <a:lnTo>
                    <a:pt x="227" y="580"/>
                  </a:lnTo>
                  <a:lnTo>
                    <a:pt x="250" y="603"/>
                  </a:lnTo>
                  <a:lnTo>
                    <a:pt x="276" y="621"/>
                  </a:lnTo>
                  <a:lnTo>
                    <a:pt x="304" y="634"/>
                  </a:lnTo>
                  <a:lnTo>
                    <a:pt x="335" y="643"/>
                  </a:lnTo>
                  <a:lnTo>
                    <a:pt x="367" y="646"/>
                  </a:lnTo>
                  <a:lnTo>
                    <a:pt x="1925" y="646"/>
                  </a:lnTo>
                  <a:lnTo>
                    <a:pt x="1958" y="643"/>
                  </a:lnTo>
                  <a:lnTo>
                    <a:pt x="1989" y="634"/>
                  </a:lnTo>
                  <a:lnTo>
                    <a:pt x="2017" y="621"/>
                  </a:lnTo>
                  <a:lnTo>
                    <a:pt x="2043" y="603"/>
                  </a:lnTo>
                  <a:lnTo>
                    <a:pt x="2064" y="580"/>
                  </a:lnTo>
                  <a:lnTo>
                    <a:pt x="2082" y="555"/>
                  </a:lnTo>
                  <a:lnTo>
                    <a:pt x="2095" y="526"/>
                  </a:lnTo>
                  <a:lnTo>
                    <a:pt x="2104" y="496"/>
                  </a:lnTo>
                  <a:lnTo>
                    <a:pt x="2107" y="462"/>
                  </a:lnTo>
                  <a:lnTo>
                    <a:pt x="2107" y="185"/>
                  </a:lnTo>
                  <a:lnTo>
                    <a:pt x="185" y="185"/>
                  </a:lnTo>
                  <a:close/>
                  <a:moveTo>
                    <a:pt x="93" y="0"/>
                  </a:moveTo>
                  <a:lnTo>
                    <a:pt x="2200" y="0"/>
                  </a:lnTo>
                  <a:lnTo>
                    <a:pt x="2223" y="4"/>
                  </a:lnTo>
                  <a:lnTo>
                    <a:pt x="2246" y="13"/>
                  </a:lnTo>
                  <a:lnTo>
                    <a:pt x="2264" y="27"/>
                  </a:lnTo>
                  <a:lnTo>
                    <a:pt x="2279" y="46"/>
                  </a:lnTo>
                  <a:lnTo>
                    <a:pt x="2288" y="69"/>
                  </a:lnTo>
                  <a:lnTo>
                    <a:pt x="2291" y="93"/>
                  </a:lnTo>
                  <a:lnTo>
                    <a:pt x="2291" y="462"/>
                  </a:lnTo>
                  <a:lnTo>
                    <a:pt x="2288" y="513"/>
                  </a:lnTo>
                  <a:lnTo>
                    <a:pt x="2278" y="561"/>
                  </a:lnTo>
                  <a:lnTo>
                    <a:pt x="2262" y="606"/>
                  </a:lnTo>
                  <a:lnTo>
                    <a:pt x="2242" y="649"/>
                  </a:lnTo>
                  <a:lnTo>
                    <a:pt x="2215" y="687"/>
                  </a:lnTo>
                  <a:lnTo>
                    <a:pt x="2184" y="723"/>
                  </a:lnTo>
                  <a:lnTo>
                    <a:pt x="2149" y="755"/>
                  </a:lnTo>
                  <a:lnTo>
                    <a:pt x="2109" y="781"/>
                  </a:lnTo>
                  <a:lnTo>
                    <a:pt x="2067" y="802"/>
                  </a:lnTo>
                  <a:lnTo>
                    <a:pt x="2022" y="818"/>
                  </a:lnTo>
                  <a:lnTo>
                    <a:pt x="1975" y="828"/>
                  </a:lnTo>
                  <a:lnTo>
                    <a:pt x="1925" y="831"/>
                  </a:lnTo>
                  <a:lnTo>
                    <a:pt x="367" y="831"/>
                  </a:lnTo>
                  <a:lnTo>
                    <a:pt x="318" y="828"/>
                  </a:lnTo>
                  <a:lnTo>
                    <a:pt x="270" y="818"/>
                  </a:lnTo>
                  <a:lnTo>
                    <a:pt x="225" y="802"/>
                  </a:lnTo>
                  <a:lnTo>
                    <a:pt x="182" y="781"/>
                  </a:lnTo>
                  <a:lnTo>
                    <a:pt x="143" y="755"/>
                  </a:lnTo>
                  <a:lnTo>
                    <a:pt x="108" y="723"/>
                  </a:lnTo>
                  <a:lnTo>
                    <a:pt x="77" y="687"/>
                  </a:lnTo>
                  <a:lnTo>
                    <a:pt x="51" y="649"/>
                  </a:lnTo>
                  <a:lnTo>
                    <a:pt x="29" y="606"/>
                  </a:lnTo>
                  <a:lnTo>
                    <a:pt x="14" y="561"/>
                  </a:lnTo>
                  <a:lnTo>
                    <a:pt x="3" y="513"/>
                  </a:lnTo>
                  <a:lnTo>
                    <a:pt x="0" y="462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7" y="13"/>
                  </a:lnTo>
                  <a:lnTo>
                    <a:pt x="68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237"/>
            <p:cNvSpPr>
              <a:spLocks/>
            </p:cNvSpPr>
            <p:nvPr/>
          </p:nvSpPr>
          <p:spPr bwMode="auto">
            <a:xfrm>
              <a:off x="3656013" y="3167063"/>
              <a:ext cx="79375" cy="30163"/>
            </a:xfrm>
            <a:custGeom>
              <a:avLst/>
              <a:gdLst>
                <a:gd name="T0" fmla="*/ 93 w 502"/>
                <a:gd name="T1" fmla="*/ 0 h 185"/>
                <a:gd name="T2" fmla="*/ 410 w 502"/>
                <a:gd name="T3" fmla="*/ 0 h 185"/>
                <a:gd name="T4" fmla="*/ 434 w 502"/>
                <a:gd name="T5" fmla="*/ 3 h 185"/>
                <a:gd name="T6" fmla="*/ 457 w 502"/>
                <a:gd name="T7" fmla="*/ 13 h 185"/>
                <a:gd name="T8" fmla="*/ 475 w 502"/>
                <a:gd name="T9" fmla="*/ 27 h 185"/>
                <a:gd name="T10" fmla="*/ 490 w 502"/>
                <a:gd name="T11" fmla="*/ 45 h 185"/>
                <a:gd name="T12" fmla="*/ 499 w 502"/>
                <a:gd name="T13" fmla="*/ 68 h 185"/>
                <a:gd name="T14" fmla="*/ 502 w 502"/>
                <a:gd name="T15" fmla="*/ 93 h 185"/>
                <a:gd name="T16" fmla="*/ 499 w 502"/>
                <a:gd name="T17" fmla="*/ 117 h 185"/>
                <a:gd name="T18" fmla="*/ 490 w 502"/>
                <a:gd name="T19" fmla="*/ 139 h 185"/>
                <a:gd name="T20" fmla="*/ 475 w 502"/>
                <a:gd name="T21" fmla="*/ 158 h 185"/>
                <a:gd name="T22" fmla="*/ 457 w 502"/>
                <a:gd name="T23" fmla="*/ 172 h 185"/>
                <a:gd name="T24" fmla="*/ 434 w 502"/>
                <a:gd name="T25" fmla="*/ 182 h 185"/>
                <a:gd name="T26" fmla="*/ 410 w 502"/>
                <a:gd name="T27" fmla="*/ 185 h 185"/>
                <a:gd name="T28" fmla="*/ 93 w 502"/>
                <a:gd name="T29" fmla="*/ 185 h 185"/>
                <a:gd name="T30" fmla="*/ 68 w 502"/>
                <a:gd name="T31" fmla="*/ 182 h 185"/>
                <a:gd name="T32" fmla="*/ 47 w 502"/>
                <a:gd name="T33" fmla="*/ 172 h 185"/>
                <a:gd name="T34" fmla="*/ 27 w 502"/>
                <a:gd name="T35" fmla="*/ 158 h 185"/>
                <a:gd name="T36" fmla="*/ 13 w 502"/>
                <a:gd name="T37" fmla="*/ 139 h 185"/>
                <a:gd name="T38" fmla="*/ 3 w 502"/>
                <a:gd name="T39" fmla="*/ 117 h 185"/>
                <a:gd name="T40" fmla="*/ 0 w 502"/>
                <a:gd name="T41" fmla="*/ 93 h 185"/>
                <a:gd name="T42" fmla="*/ 3 w 502"/>
                <a:gd name="T43" fmla="*/ 68 h 185"/>
                <a:gd name="T44" fmla="*/ 13 w 502"/>
                <a:gd name="T45" fmla="*/ 45 h 185"/>
                <a:gd name="T46" fmla="*/ 27 w 502"/>
                <a:gd name="T47" fmla="*/ 27 h 185"/>
                <a:gd name="T48" fmla="*/ 47 w 502"/>
                <a:gd name="T49" fmla="*/ 13 h 185"/>
                <a:gd name="T50" fmla="*/ 68 w 502"/>
                <a:gd name="T51" fmla="*/ 3 h 185"/>
                <a:gd name="T52" fmla="*/ 93 w 502"/>
                <a:gd name="T5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2" h="185">
                  <a:moveTo>
                    <a:pt x="93" y="0"/>
                  </a:moveTo>
                  <a:lnTo>
                    <a:pt x="410" y="0"/>
                  </a:lnTo>
                  <a:lnTo>
                    <a:pt x="434" y="3"/>
                  </a:lnTo>
                  <a:lnTo>
                    <a:pt x="457" y="13"/>
                  </a:lnTo>
                  <a:lnTo>
                    <a:pt x="475" y="27"/>
                  </a:lnTo>
                  <a:lnTo>
                    <a:pt x="490" y="45"/>
                  </a:lnTo>
                  <a:lnTo>
                    <a:pt x="499" y="68"/>
                  </a:lnTo>
                  <a:lnTo>
                    <a:pt x="502" y="93"/>
                  </a:lnTo>
                  <a:lnTo>
                    <a:pt x="499" y="117"/>
                  </a:lnTo>
                  <a:lnTo>
                    <a:pt x="490" y="139"/>
                  </a:lnTo>
                  <a:lnTo>
                    <a:pt x="475" y="158"/>
                  </a:lnTo>
                  <a:lnTo>
                    <a:pt x="457" y="172"/>
                  </a:lnTo>
                  <a:lnTo>
                    <a:pt x="434" y="182"/>
                  </a:lnTo>
                  <a:lnTo>
                    <a:pt x="410" y="185"/>
                  </a:lnTo>
                  <a:lnTo>
                    <a:pt x="93" y="185"/>
                  </a:lnTo>
                  <a:lnTo>
                    <a:pt x="68" y="182"/>
                  </a:lnTo>
                  <a:lnTo>
                    <a:pt x="47" y="172"/>
                  </a:lnTo>
                  <a:lnTo>
                    <a:pt x="27" y="158"/>
                  </a:lnTo>
                  <a:lnTo>
                    <a:pt x="13" y="139"/>
                  </a:lnTo>
                  <a:lnTo>
                    <a:pt x="3" y="117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7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238"/>
            <p:cNvSpPr>
              <a:spLocks/>
            </p:cNvSpPr>
            <p:nvPr/>
          </p:nvSpPr>
          <p:spPr bwMode="auto">
            <a:xfrm>
              <a:off x="3848100" y="3078163"/>
              <a:ext cx="28575" cy="87313"/>
            </a:xfrm>
            <a:custGeom>
              <a:avLst/>
              <a:gdLst>
                <a:gd name="T0" fmla="*/ 93 w 184"/>
                <a:gd name="T1" fmla="*/ 0 h 548"/>
                <a:gd name="T2" fmla="*/ 116 w 184"/>
                <a:gd name="T3" fmla="*/ 4 h 548"/>
                <a:gd name="T4" fmla="*/ 139 w 184"/>
                <a:gd name="T5" fmla="*/ 12 h 548"/>
                <a:gd name="T6" fmla="*/ 157 w 184"/>
                <a:gd name="T7" fmla="*/ 27 h 548"/>
                <a:gd name="T8" fmla="*/ 172 w 184"/>
                <a:gd name="T9" fmla="*/ 46 h 548"/>
                <a:gd name="T10" fmla="*/ 181 w 184"/>
                <a:gd name="T11" fmla="*/ 68 h 548"/>
                <a:gd name="T12" fmla="*/ 184 w 184"/>
                <a:gd name="T13" fmla="*/ 92 h 548"/>
                <a:gd name="T14" fmla="*/ 184 w 184"/>
                <a:gd name="T15" fmla="*/ 455 h 548"/>
                <a:gd name="T16" fmla="*/ 181 w 184"/>
                <a:gd name="T17" fmla="*/ 480 h 548"/>
                <a:gd name="T18" fmla="*/ 172 w 184"/>
                <a:gd name="T19" fmla="*/ 501 h 548"/>
                <a:gd name="T20" fmla="*/ 157 w 184"/>
                <a:gd name="T21" fmla="*/ 521 h 548"/>
                <a:gd name="T22" fmla="*/ 139 w 184"/>
                <a:gd name="T23" fmla="*/ 535 h 548"/>
                <a:gd name="T24" fmla="*/ 116 w 184"/>
                <a:gd name="T25" fmla="*/ 545 h 548"/>
                <a:gd name="T26" fmla="*/ 93 w 184"/>
                <a:gd name="T27" fmla="*/ 548 h 548"/>
                <a:gd name="T28" fmla="*/ 68 w 184"/>
                <a:gd name="T29" fmla="*/ 545 h 548"/>
                <a:gd name="T30" fmla="*/ 46 w 184"/>
                <a:gd name="T31" fmla="*/ 535 h 548"/>
                <a:gd name="T32" fmla="*/ 27 w 184"/>
                <a:gd name="T33" fmla="*/ 521 h 548"/>
                <a:gd name="T34" fmla="*/ 13 w 184"/>
                <a:gd name="T35" fmla="*/ 501 h 548"/>
                <a:gd name="T36" fmla="*/ 3 w 184"/>
                <a:gd name="T37" fmla="*/ 480 h 548"/>
                <a:gd name="T38" fmla="*/ 0 w 184"/>
                <a:gd name="T39" fmla="*/ 455 h 548"/>
                <a:gd name="T40" fmla="*/ 0 w 184"/>
                <a:gd name="T41" fmla="*/ 92 h 548"/>
                <a:gd name="T42" fmla="*/ 3 w 184"/>
                <a:gd name="T43" fmla="*/ 68 h 548"/>
                <a:gd name="T44" fmla="*/ 13 w 184"/>
                <a:gd name="T45" fmla="*/ 46 h 548"/>
                <a:gd name="T46" fmla="*/ 27 w 184"/>
                <a:gd name="T47" fmla="*/ 27 h 548"/>
                <a:gd name="T48" fmla="*/ 45 w 184"/>
                <a:gd name="T49" fmla="*/ 12 h 548"/>
                <a:gd name="T50" fmla="*/ 68 w 184"/>
                <a:gd name="T51" fmla="*/ 4 h 548"/>
                <a:gd name="T52" fmla="*/ 93 w 184"/>
                <a:gd name="T53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548">
                  <a:moveTo>
                    <a:pt x="93" y="0"/>
                  </a:moveTo>
                  <a:lnTo>
                    <a:pt x="116" y="4"/>
                  </a:lnTo>
                  <a:lnTo>
                    <a:pt x="139" y="12"/>
                  </a:lnTo>
                  <a:lnTo>
                    <a:pt x="157" y="27"/>
                  </a:lnTo>
                  <a:lnTo>
                    <a:pt x="172" y="46"/>
                  </a:lnTo>
                  <a:lnTo>
                    <a:pt x="181" y="68"/>
                  </a:lnTo>
                  <a:lnTo>
                    <a:pt x="184" y="92"/>
                  </a:lnTo>
                  <a:lnTo>
                    <a:pt x="184" y="455"/>
                  </a:lnTo>
                  <a:lnTo>
                    <a:pt x="181" y="480"/>
                  </a:lnTo>
                  <a:lnTo>
                    <a:pt x="172" y="501"/>
                  </a:lnTo>
                  <a:lnTo>
                    <a:pt x="157" y="521"/>
                  </a:lnTo>
                  <a:lnTo>
                    <a:pt x="139" y="535"/>
                  </a:lnTo>
                  <a:lnTo>
                    <a:pt x="116" y="545"/>
                  </a:lnTo>
                  <a:lnTo>
                    <a:pt x="93" y="548"/>
                  </a:lnTo>
                  <a:lnTo>
                    <a:pt x="68" y="545"/>
                  </a:lnTo>
                  <a:lnTo>
                    <a:pt x="46" y="535"/>
                  </a:lnTo>
                  <a:lnTo>
                    <a:pt x="27" y="521"/>
                  </a:lnTo>
                  <a:lnTo>
                    <a:pt x="13" y="501"/>
                  </a:lnTo>
                  <a:lnTo>
                    <a:pt x="3" y="480"/>
                  </a:lnTo>
                  <a:lnTo>
                    <a:pt x="0" y="455"/>
                  </a:lnTo>
                  <a:lnTo>
                    <a:pt x="0" y="92"/>
                  </a:lnTo>
                  <a:lnTo>
                    <a:pt x="3" y="68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5" y="12"/>
                  </a:lnTo>
                  <a:lnTo>
                    <a:pt x="68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239"/>
            <p:cNvSpPr>
              <a:spLocks noEditPoints="1"/>
            </p:cNvSpPr>
            <p:nvPr/>
          </p:nvSpPr>
          <p:spPr bwMode="auto">
            <a:xfrm>
              <a:off x="3697288" y="2890838"/>
              <a:ext cx="244475" cy="174625"/>
            </a:xfrm>
            <a:custGeom>
              <a:avLst/>
              <a:gdLst>
                <a:gd name="T0" fmla="*/ 194 w 1543"/>
                <a:gd name="T1" fmla="*/ 553 h 1105"/>
                <a:gd name="T2" fmla="*/ 675 w 1543"/>
                <a:gd name="T3" fmla="*/ 830 h 1105"/>
                <a:gd name="T4" fmla="*/ 688 w 1543"/>
                <a:gd name="T5" fmla="*/ 783 h 1105"/>
                <a:gd name="T6" fmla="*/ 720 w 1543"/>
                <a:gd name="T7" fmla="*/ 750 h 1105"/>
                <a:gd name="T8" fmla="*/ 766 w 1543"/>
                <a:gd name="T9" fmla="*/ 737 h 1105"/>
                <a:gd name="T10" fmla="*/ 1294 w 1543"/>
                <a:gd name="T11" fmla="*/ 734 h 1105"/>
                <a:gd name="T12" fmla="*/ 1333 w 1543"/>
                <a:gd name="T13" fmla="*/ 711 h 1105"/>
                <a:gd name="T14" fmla="*/ 1355 w 1543"/>
                <a:gd name="T15" fmla="*/ 672 h 1105"/>
                <a:gd name="T16" fmla="*/ 1359 w 1543"/>
                <a:gd name="T17" fmla="*/ 457 h 1105"/>
                <a:gd name="T18" fmla="*/ 1347 w 1543"/>
                <a:gd name="T19" fmla="*/ 413 h 1105"/>
                <a:gd name="T20" fmla="*/ 1314 w 1543"/>
                <a:gd name="T21" fmla="*/ 381 h 1105"/>
                <a:gd name="T22" fmla="*/ 1270 w 1543"/>
                <a:gd name="T23" fmla="*/ 368 h 1105"/>
                <a:gd name="T24" fmla="*/ 743 w 1543"/>
                <a:gd name="T25" fmla="*/ 365 h 1105"/>
                <a:gd name="T26" fmla="*/ 702 w 1543"/>
                <a:gd name="T27" fmla="*/ 341 h 1105"/>
                <a:gd name="T28" fmla="*/ 678 w 1543"/>
                <a:gd name="T29" fmla="*/ 301 h 1105"/>
                <a:gd name="T30" fmla="*/ 675 w 1543"/>
                <a:gd name="T31" fmla="*/ 200 h 1105"/>
                <a:gd name="T32" fmla="*/ 719 w 1543"/>
                <a:gd name="T33" fmla="*/ 4 h 1105"/>
                <a:gd name="T34" fmla="*/ 774 w 1543"/>
                <a:gd name="T35" fmla="*/ 24 h 1105"/>
                <a:gd name="T36" fmla="*/ 819 w 1543"/>
                <a:gd name="T37" fmla="*/ 62 h 1105"/>
                <a:gd name="T38" fmla="*/ 848 w 1543"/>
                <a:gd name="T39" fmla="*/ 113 h 1105"/>
                <a:gd name="T40" fmla="*/ 859 w 1543"/>
                <a:gd name="T41" fmla="*/ 172 h 1105"/>
                <a:gd name="T42" fmla="*/ 1270 w 1543"/>
                <a:gd name="T43" fmla="*/ 183 h 1105"/>
                <a:gd name="T44" fmla="*/ 1349 w 1543"/>
                <a:gd name="T45" fmla="*/ 195 h 1105"/>
                <a:gd name="T46" fmla="*/ 1419 w 1543"/>
                <a:gd name="T47" fmla="*/ 228 h 1105"/>
                <a:gd name="T48" fmla="*/ 1476 w 1543"/>
                <a:gd name="T49" fmla="*/ 277 h 1105"/>
                <a:gd name="T50" fmla="*/ 1517 w 1543"/>
                <a:gd name="T51" fmla="*/ 341 h 1105"/>
                <a:gd name="T52" fmla="*/ 1539 w 1543"/>
                <a:gd name="T53" fmla="*/ 417 h 1105"/>
                <a:gd name="T54" fmla="*/ 1543 w 1543"/>
                <a:gd name="T55" fmla="*/ 650 h 1105"/>
                <a:gd name="T56" fmla="*/ 1531 w 1543"/>
                <a:gd name="T57" fmla="*/ 728 h 1105"/>
                <a:gd name="T58" fmla="*/ 1498 w 1543"/>
                <a:gd name="T59" fmla="*/ 798 h 1105"/>
                <a:gd name="T60" fmla="*/ 1449 w 1543"/>
                <a:gd name="T61" fmla="*/ 855 h 1105"/>
                <a:gd name="T62" fmla="*/ 1385 w 1543"/>
                <a:gd name="T63" fmla="*/ 897 h 1105"/>
                <a:gd name="T64" fmla="*/ 1311 w 1543"/>
                <a:gd name="T65" fmla="*/ 919 h 1105"/>
                <a:gd name="T66" fmla="*/ 859 w 1543"/>
                <a:gd name="T67" fmla="*/ 922 h 1105"/>
                <a:gd name="T68" fmla="*/ 856 w 1543"/>
                <a:gd name="T69" fmla="*/ 965 h 1105"/>
                <a:gd name="T70" fmla="*/ 835 w 1543"/>
                <a:gd name="T71" fmla="*/ 1020 h 1105"/>
                <a:gd name="T72" fmla="*/ 798 w 1543"/>
                <a:gd name="T73" fmla="*/ 1065 h 1105"/>
                <a:gd name="T74" fmla="*/ 747 w 1543"/>
                <a:gd name="T75" fmla="*/ 1094 h 1105"/>
                <a:gd name="T76" fmla="*/ 688 w 1543"/>
                <a:gd name="T77" fmla="*/ 1105 h 1105"/>
                <a:gd name="T78" fmla="*/ 635 w 1543"/>
                <a:gd name="T79" fmla="*/ 1097 h 1105"/>
                <a:gd name="T80" fmla="*/ 588 w 1543"/>
                <a:gd name="T81" fmla="*/ 1072 h 1105"/>
                <a:gd name="T82" fmla="*/ 49 w 1543"/>
                <a:gd name="T83" fmla="*/ 673 h 1105"/>
                <a:gd name="T84" fmla="*/ 18 w 1543"/>
                <a:gd name="T85" fmla="*/ 630 h 1105"/>
                <a:gd name="T86" fmla="*/ 2 w 1543"/>
                <a:gd name="T87" fmla="*/ 580 h 1105"/>
                <a:gd name="T88" fmla="*/ 2 w 1543"/>
                <a:gd name="T89" fmla="*/ 526 h 1105"/>
                <a:gd name="T90" fmla="*/ 18 w 1543"/>
                <a:gd name="T91" fmla="*/ 475 h 1105"/>
                <a:gd name="T92" fmla="*/ 49 w 1543"/>
                <a:gd name="T93" fmla="*/ 432 h 1105"/>
                <a:gd name="T94" fmla="*/ 588 w 1543"/>
                <a:gd name="T95" fmla="*/ 34 h 1105"/>
                <a:gd name="T96" fmla="*/ 635 w 1543"/>
                <a:gd name="T97" fmla="*/ 9 h 1105"/>
                <a:gd name="T98" fmla="*/ 688 w 1543"/>
                <a:gd name="T99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3" h="1105">
                  <a:moveTo>
                    <a:pt x="675" y="200"/>
                  </a:moveTo>
                  <a:lnTo>
                    <a:pt x="194" y="553"/>
                  </a:lnTo>
                  <a:lnTo>
                    <a:pt x="675" y="907"/>
                  </a:lnTo>
                  <a:lnTo>
                    <a:pt x="675" y="830"/>
                  </a:lnTo>
                  <a:lnTo>
                    <a:pt x="678" y="806"/>
                  </a:lnTo>
                  <a:lnTo>
                    <a:pt x="688" y="783"/>
                  </a:lnTo>
                  <a:lnTo>
                    <a:pt x="702" y="764"/>
                  </a:lnTo>
                  <a:lnTo>
                    <a:pt x="720" y="750"/>
                  </a:lnTo>
                  <a:lnTo>
                    <a:pt x="743" y="741"/>
                  </a:lnTo>
                  <a:lnTo>
                    <a:pt x="766" y="737"/>
                  </a:lnTo>
                  <a:lnTo>
                    <a:pt x="1270" y="737"/>
                  </a:lnTo>
                  <a:lnTo>
                    <a:pt x="1294" y="734"/>
                  </a:lnTo>
                  <a:lnTo>
                    <a:pt x="1314" y="725"/>
                  </a:lnTo>
                  <a:lnTo>
                    <a:pt x="1333" y="711"/>
                  </a:lnTo>
                  <a:lnTo>
                    <a:pt x="1347" y="694"/>
                  </a:lnTo>
                  <a:lnTo>
                    <a:pt x="1355" y="672"/>
                  </a:lnTo>
                  <a:lnTo>
                    <a:pt x="1359" y="650"/>
                  </a:lnTo>
                  <a:lnTo>
                    <a:pt x="1359" y="457"/>
                  </a:lnTo>
                  <a:lnTo>
                    <a:pt x="1355" y="433"/>
                  </a:lnTo>
                  <a:lnTo>
                    <a:pt x="1347" y="413"/>
                  </a:lnTo>
                  <a:lnTo>
                    <a:pt x="1333" y="394"/>
                  </a:lnTo>
                  <a:lnTo>
                    <a:pt x="1314" y="381"/>
                  </a:lnTo>
                  <a:lnTo>
                    <a:pt x="1294" y="372"/>
                  </a:lnTo>
                  <a:lnTo>
                    <a:pt x="1270" y="368"/>
                  </a:lnTo>
                  <a:lnTo>
                    <a:pt x="766" y="368"/>
                  </a:lnTo>
                  <a:lnTo>
                    <a:pt x="743" y="365"/>
                  </a:lnTo>
                  <a:lnTo>
                    <a:pt x="720" y="356"/>
                  </a:lnTo>
                  <a:lnTo>
                    <a:pt x="702" y="341"/>
                  </a:lnTo>
                  <a:lnTo>
                    <a:pt x="688" y="323"/>
                  </a:lnTo>
                  <a:lnTo>
                    <a:pt x="678" y="301"/>
                  </a:lnTo>
                  <a:lnTo>
                    <a:pt x="675" y="276"/>
                  </a:lnTo>
                  <a:lnTo>
                    <a:pt x="675" y="200"/>
                  </a:lnTo>
                  <a:close/>
                  <a:moveTo>
                    <a:pt x="688" y="0"/>
                  </a:moveTo>
                  <a:lnTo>
                    <a:pt x="719" y="4"/>
                  </a:lnTo>
                  <a:lnTo>
                    <a:pt x="747" y="11"/>
                  </a:lnTo>
                  <a:lnTo>
                    <a:pt x="774" y="24"/>
                  </a:lnTo>
                  <a:lnTo>
                    <a:pt x="798" y="42"/>
                  </a:lnTo>
                  <a:lnTo>
                    <a:pt x="819" y="62"/>
                  </a:lnTo>
                  <a:lnTo>
                    <a:pt x="835" y="86"/>
                  </a:lnTo>
                  <a:lnTo>
                    <a:pt x="848" y="113"/>
                  </a:lnTo>
                  <a:lnTo>
                    <a:pt x="856" y="142"/>
                  </a:lnTo>
                  <a:lnTo>
                    <a:pt x="859" y="172"/>
                  </a:lnTo>
                  <a:lnTo>
                    <a:pt x="859" y="183"/>
                  </a:lnTo>
                  <a:lnTo>
                    <a:pt x="1270" y="183"/>
                  </a:lnTo>
                  <a:lnTo>
                    <a:pt x="1311" y="187"/>
                  </a:lnTo>
                  <a:lnTo>
                    <a:pt x="1349" y="195"/>
                  </a:lnTo>
                  <a:lnTo>
                    <a:pt x="1385" y="209"/>
                  </a:lnTo>
                  <a:lnTo>
                    <a:pt x="1419" y="228"/>
                  </a:lnTo>
                  <a:lnTo>
                    <a:pt x="1449" y="250"/>
                  </a:lnTo>
                  <a:lnTo>
                    <a:pt x="1476" y="277"/>
                  </a:lnTo>
                  <a:lnTo>
                    <a:pt x="1498" y="308"/>
                  </a:lnTo>
                  <a:lnTo>
                    <a:pt x="1517" y="341"/>
                  </a:lnTo>
                  <a:lnTo>
                    <a:pt x="1531" y="378"/>
                  </a:lnTo>
                  <a:lnTo>
                    <a:pt x="1539" y="417"/>
                  </a:lnTo>
                  <a:lnTo>
                    <a:pt x="1543" y="457"/>
                  </a:lnTo>
                  <a:lnTo>
                    <a:pt x="1543" y="650"/>
                  </a:lnTo>
                  <a:lnTo>
                    <a:pt x="1539" y="690"/>
                  </a:lnTo>
                  <a:lnTo>
                    <a:pt x="1531" y="728"/>
                  </a:lnTo>
                  <a:lnTo>
                    <a:pt x="1517" y="764"/>
                  </a:lnTo>
                  <a:lnTo>
                    <a:pt x="1498" y="798"/>
                  </a:lnTo>
                  <a:lnTo>
                    <a:pt x="1476" y="828"/>
                  </a:lnTo>
                  <a:lnTo>
                    <a:pt x="1449" y="855"/>
                  </a:lnTo>
                  <a:lnTo>
                    <a:pt x="1419" y="878"/>
                  </a:lnTo>
                  <a:lnTo>
                    <a:pt x="1385" y="897"/>
                  </a:lnTo>
                  <a:lnTo>
                    <a:pt x="1349" y="910"/>
                  </a:lnTo>
                  <a:lnTo>
                    <a:pt x="1311" y="919"/>
                  </a:lnTo>
                  <a:lnTo>
                    <a:pt x="1270" y="922"/>
                  </a:lnTo>
                  <a:lnTo>
                    <a:pt x="859" y="922"/>
                  </a:lnTo>
                  <a:lnTo>
                    <a:pt x="859" y="933"/>
                  </a:lnTo>
                  <a:lnTo>
                    <a:pt x="856" y="965"/>
                  </a:lnTo>
                  <a:lnTo>
                    <a:pt x="848" y="994"/>
                  </a:lnTo>
                  <a:lnTo>
                    <a:pt x="835" y="1020"/>
                  </a:lnTo>
                  <a:lnTo>
                    <a:pt x="819" y="1045"/>
                  </a:lnTo>
                  <a:lnTo>
                    <a:pt x="798" y="1065"/>
                  </a:lnTo>
                  <a:lnTo>
                    <a:pt x="774" y="1081"/>
                  </a:lnTo>
                  <a:lnTo>
                    <a:pt x="747" y="1094"/>
                  </a:lnTo>
                  <a:lnTo>
                    <a:pt x="719" y="1103"/>
                  </a:lnTo>
                  <a:lnTo>
                    <a:pt x="688" y="1105"/>
                  </a:lnTo>
                  <a:lnTo>
                    <a:pt x="661" y="1103"/>
                  </a:lnTo>
                  <a:lnTo>
                    <a:pt x="635" y="1097"/>
                  </a:lnTo>
                  <a:lnTo>
                    <a:pt x="610" y="1087"/>
                  </a:lnTo>
                  <a:lnTo>
                    <a:pt x="588" y="1072"/>
                  </a:lnTo>
                  <a:lnTo>
                    <a:pt x="70" y="692"/>
                  </a:lnTo>
                  <a:lnTo>
                    <a:pt x="49" y="673"/>
                  </a:lnTo>
                  <a:lnTo>
                    <a:pt x="32" y="654"/>
                  </a:lnTo>
                  <a:lnTo>
                    <a:pt x="18" y="630"/>
                  </a:lnTo>
                  <a:lnTo>
                    <a:pt x="8" y="606"/>
                  </a:lnTo>
                  <a:lnTo>
                    <a:pt x="2" y="580"/>
                  </a:lnTo>
                  <a:lnTo>
                    <a:pt x="0" y="553"/>
                  </a:lnTo>
                  <a:lnTo>
                    <a:pt x="2" y="526"/>
                  </a:lnTo>
                  <a:lnTo>
                    <a:pt x="8" y="500"/>
                  </a:lnTo>
                  <a:lnTo>
                    <a:pt x="18" y="475"/>
                  </a:lnTo>
                  <a:lnTo>
                    <a:pt x="32" y="453"/>
                  </a:lnTo>
                  <a:lnTo>
                    <a:pt x="49" y="432"/>
                  </a:lnTo>
                  <a:lnTo>
                    <a:pt x="70" y="415"/>
                  </a:lnTo>
                  <a:lnTo>
                    <a:pt x="588" y="34"/>
                  </a:lnTo>
                  <a:lnTo>
                    <a:pt x="610" y="20"/>
                  </a:lnTo>
                  <a:lnTo>
                    <a:pt x="635" y="9"/>
                  </a:lnTo>
                  <a:lnTo>
                    <a:pt x="661" y="3"/>
                  </a:lnTo>
                  <a:lnTo>
                    <a:pt x="6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240"/>
            <p:cNvSpPr>
              <a:spLocks noEditPoints="1"/>
            </p:cNvSpPr>
            <p:nvPr/>
          </p:nvSpPr>
          <p:spPr bwMode="auto">
            <a:xfrm>
              <a:off x="3448050" y="2778125"/>
              <a:ext cx="244475" cy="174625"/>
            </a:xfrm>
            <a:custGeom>
              <a:avLst/>
              <a:gdLst>
                <a:gd name="T0" fmla="*/ 868 w 1542"/>
                <a:gd name="T1" fmla="*/ 276 h 1105"/>
                <a:gd name="T2" fmla="*/ 855 w 1542"/>
                <a:gd name="T3" fmla="*/ 323 h 1105"/>
                <a:gd name="T4" fmla="*/ 821 w 1542"/>
                <a:gd name="T5" fmla="*/ 356 h 1105"/>
                <a:gd name="T6" fmla="*/ 775 w 1542"/>
                <a:gd name="T7" fmla="*/ 369 h 1105"/>
                <a:gd name="T8" fmla="*/ 249 w 1542"/>
                <a:gd name="T9" fmla="*/ 372 h 1105"/>
                <a:gd name="T10" fmla="*/ 210 w 1542"/>
                <a:gd name="T11" fmla="*/ 395 h 1105"/>
                <a:gd name="T12" fmla="*/ 187 w 1542"/>
                <a:gd name="T13" fmla="*/ 433 h 1105"/>
                <a:gd name="T14" fmla="*/ 184 w 1542"/>
                <a:gd name="T15" fmla="*/ 649 h 1105"/>
                <a:gd name="T16" fmla="*/ 196 w 1542"/>
                <a:gd name="T17" fmla="*/ 694 h 1105"/>
                <a:gd name="T18" fmla="*/ 227 w 1542"/>
                <a:gd name="T19" fmla="*/ 725 h 1105"/>
                <a:gd name="T20" fmla="*/ 271 w 1542"/>
                <a:gd name="T21" fmla="*/ 737 h 1105"/>
                <a:gd name="T22" fmla="*/ 800 w 1542"/>
                <a:gd name="T23" fmla="*/ 740 h 1105"/>
                <a:gd name="T24" fmla="*/ 841 w 1542"/>
                <a:gd name="T25" fmla="*/ 764 h 1105"/>
                <a:gd name="T26" fmla="*/ 865 w 1542"/>
                <a:gd name="T27" fmla="*/ 805 h 1105"/>
                <a:gd name="T28" fmla="*/ 868 w 1542"/>
                <a:gd name="T29" fmla="*/ 907 h 1105"/>
                <a:gd name="T30" fmla="*/ 868 w 1542"/>
                <a:gd name="T31" fmla="*/ 199 h 1105"/>
                <a:gd name="T32" fmla="*/ 882 w 1542"/>
                <a:gd name="T33" fmla="*/ 2 h 1105"/>
                <a:gd name="T34" fmla="*/ 932 w 1542"/>
                <a:gd name="T35" fmla="*/ 20 h 1105"/>
                <a:gd name="T36" fmla="*/ 1472 w 1542"/>
                <a:gd name="T37" fmla="*/ 415 h 1105"/>
                <a:gd name="T38" fmla="*/ 1509 w 1542"/>
                <a:gd name="T39" fmla="*/ 453 h 1105"/>
                <a:gd name="T40" fmla="*/ 1534 w 1542"/>
                <a:gd name="T41" fmla="*/ 500 h 1105"/>
                <a:gd name="T42" fmla="*/ 1542 w 1542"/>
                <a:gd name="T43" fmla="*/ 553 h 1105"/>
                <a:gd name="T44" fmla="*/ 1534 w 1542"/>
                <a:gd name="T45" fmla="*/ 606 h 1105"/>
                <a:gd name="T46" fmla="*/ 1509 w 1542"/>
                <a:gd name="T47" fmla="*/ 654 h 1105"/>
                <a:gd name="T48" fmla="*/ 1472 w 1542"/>
                <a:gd name="T49" fmla="*/ 692 h 1105"/>
                <a:gd name="T50" fmla="*/ 932 w 1542"/>
                <a:gd name="T51" fmla="*/ 1087 h 1105"/>
                <a:gd name="T52" fmla="*/ 882 w 1542"/>
                <a:gd name="T53" fmla="*/ 1103 h 1105"/>
                <a:gd name="T54" fmla="*/ 855 w 1542"/>
                <a:gd name="T55" fmla="*/ 1105 h 1105"/>
                <a:gd name="T56" fmla="*/ 795 w 1542"/>
                <a:gd name="T57" fmla="*/ 1094 h 1105"/>
                <a:gd name="T58" fmla="*/ 744 w 1542"/>
                <a:gd name="T59" fmla="*/ 1065 h 1105"/>
                <a:gd name="T60" fmla="*/ 706 w 1542"/>
                <a:gd name="T61" fmla="*/ 1021 h 1105"/>
                <a:gd name="T62" fmla="*/ 686 w 1542"/>
                <a:gd name="T63" fmla="*/ 964 h 1105"/>
                <a:gd name="T64" fmla="*/ 684 w 1542"/>
                <a:gd name="T65" fmla="*/ 922 h 1105"/>
                <a:gd name="T66" fmla="*/ 231 w 1542"/>
                <a:gd name="T67" fmla="*/ 920 h 1105"/>
                <a:gd name="T68" fmla="*/ 157 w 1542"/>
                <a:gd name="T69" fmla="*/ 897 h 1105"/>
                <a:gd name="T70" fmla="*/ 94 w 1542"/>
                <a:gd name="T71" fmla="*/ 855 h 1105"/>
                <a:gd name="T72" fmla="*/ 43 w 1542"/>
                <a:gd name="T73" fmla="*/ 798 h 1105"/>
                <a:gd name="T74" fmla="*/ 11 w 1542"/>
                <a:gd name="T75" fmla="*/ 728 h 1105"/>
                <a:gd name="T76" fmla="*/ 0 w 1542"/>
                <a:gd name="T77" fmla="*/ 649 h 1105"/>
                <a:gd name="T78" fmla="*/ 2 w 1542"/>
                <a:gd name="T79" fmla="*/ 417 h 1105"/>
                <a:gd name="T80" fmla="*/ 25 w 1542"/>
                <a:gd name="T81" fmla="*/ 342 h 1105"/>
                <a:gd name="T82" fmla="*/ 67 w 1542"/>
                <a:gd name="T83" fmla="*/ 277 h 1105"/>
                <a:gd name="T84" fmla="*/ 124 w 1542"/>
                <a:gd name="T85" fmla="*/ 227 h 1105"/>
                <a:gd name="T86" fmla="*/ 193 w 1542"/>
                <a:gd name="T87" fmla="*/ 195 h 1105"/>
                <a:gd name="T88" fmla="*/ 271 w 1542"/>
                <a:gd name="T89" fmla="*/ 183 h 1105"/>
                <a:gd name="T90" fmla="*/ 684 w 1542"/>
                <a:gd name="T91" fmla="*/ 172 h 1105"/>
                <a:gd name="T92" fmla="*/ 694 w 1542"/>
                <a:gd name="T93" fmla="*/ 113 h 1105"/>
                <a:gd name="T94" fmla="*/ 723 w 1542"/>
                <a:gd name="T95" fmla="*/ 62 h 1105"/>
                <a:gd name="T96" fmla="*/ 768 w 1542"/>
                <a:gd name="T97" fmla="*/ 24 h 1105"/>
                <a:gd name="T98" fmla="*/ 824 w 1542"/>
                <a:gd name="T99" fmla="*/ 3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2" h="1105">
                  <a:moveTo>
                    <a:pt x="868" y="199"/>
                  </a:moveTo>
                  <a:lnTo>
                    <a:pt x="868" y="276"/>
                  </a:lnTo>
                  <a:lnTo>
                    <a:pt x="865" y="301"/>
                  </a:lnTo>
                  <a:lnTo>
                    <a:pt x="855" y="323"/>
                  </a:lnTo>
                  <a:lnTo>
                    <a:pt x="841" y="342"/>
                  </a:lnTo>
                  <a:lnTo>
                    <a:pt x="821" y="356"/>
                  </a:lnTo>
                  <a:lnTo>
                    <a:pt x="800" y="366"/>
                  </a:lnTo>
                  <a:lnTo>
                    <a:pt x="775" y="369"/>
                  </a:lnTo>
                  <a:lnTo>
                    <a:pt x="271" y="369"/>
                  </a:lnTo>
                  <a:lnTo>
                    <a:pt x="249" y="372"/>
                  </a:lnTo>
                  <a:lnTo>
                    <a:pt x="227" y="381"/>
                  </a:lnTo>
                  <a:lnTo>
                    <a:pt x="210" y="395"/>
                  </a:lnTo>
                  <a:lnTo>
                    <a:pt x="196" y="412"/>
                  </a:lnTo>
                  <a:lnTo>
                    <a:pt x="187" y="433"/>
                  </a:lnTo>
                  <a:lnTo>
                    <a:pt x="184" y="457"/>
                  </a:lnTo>
                  <a:lnTo>
                    <a:pt x="184" y="649"/>
                  </a:lnTo>
                  <a:lnTo>
                    <a:pt x="187" y="672"/>
                  </a:lnTo>
                  <a:lnTo>
                    <a:pt x="196" y="694"/>
                  </a:lnTo>
                  <a:lnTo>
                    <a:pt x="210" y="711"/>
                  </a:lnTo>
                  <a:lnTo>
                    <a:pt x="227" y="725"/>
                  </a:lnTo>
                  <a:lnTo>
                    <a:pt x="249" y="734"/>
                  </a:lnTo>
                  <a:lnTo>
                    <a:pt x="271" y="737"/>
                  </a:lnTo>
                  <a:lnTo>
                    <a:pt x="775" y="737"/>
                  </a:lnTo>
                  <a:lnTo>
                    <a:pt x="800" y="740"/>
                  </a:lnTo>
                  <a:lnTo>
                    <a:pt x="821" y="750"/>
                  </a:lnTo>
                  <a:lnTo>
                    <a:pt x="841" y="764"/>
                  </a:lnTo>
                  <a:lnTo>
                    <a:pt x="855" y="784"/>
                  </a:lnTo>
                  <a:lnTo>
                    <a:pt x="865" y="805"/>
                  </a:lnTo>
                  <a:lnTo>
                    <a:pt x="868" y="830"/>
                  </a:lnTo>
                  <a:lnTo>
                    <a:pt x="868" y="907"/>
                  </a:lnTo>
                  <a:lnTo>
                    <a:pt x="1349" y="553"/>
                  </a:lnTo>
                  <a:lnTo>
                    <a:pt x="868" y="199"/>
                  </a:lnTo>
                  <a:close/>
                  <a:moveTo>
                    <a:pt x="855" y="0"/>
                  </a:moveTo>
                  <a:lnTo>
                    <a:pt x="882" y="2"/>
                  </a:lnTo>
                  <a:lnTo>
                    <a:pt x="908" y="9"/>
                  </a:lnTo>
                  <a:lnTo>
                    <a:pt x="932" y="20"/>
                  </a:lnTo>
                  <a:lnTo>
                    <a:pt x="955" y="34"/>
                  </a:lnTo>
                  <a:lnTo>
                    <a:pt x="1472" y="415"/>
                  </a:lnTo>
                  <a:lnTo>
                    <a:pt x="1492" y="432"/>
                  </a:lnTo>
                  <a:lnTo>
                    <a:pt x="1509" y="453"/>
                  </a:lnTo>
                  <a:lnTo>
                    <a:pt x="1523" y="475"/>
                  </a:lnTo>
                  <a:lnTo>
                    <a:pt x="1534" y="500"/>
                  </a:lnTo>
                  <a:lnTo>
                    <a:pt x="1540" y="526"/>
                  </a:lnTo>
                  <a:lnTo>
                    <a:pt x="1542" y="553"/>
                  </a:lnTo>
                  <a:lnTo>
                    <a:pt x="1540" y="580"/>
                  </a:lnTo>
                  <a:lnTo>
                    <a:pt x="1534" y="606"/>
                  </a:lnTo>
                  <a:lnTo>
                    <a:pt x="1523" y="631"/>
                  </a:lnTo>
                  <a:lnTo>
                    <a:pt x="1509" y="654"/>
                  </a:lnTo>
                  <a:lnTo>
                    <a:pt x="1492" y="674"/>
                  </a:lnTo>
                  <a:lnTo>
                    <a:pt x="1472" y="692"/>
                  </a:lnTo>
                  <a:lnTo>
                    <a:pt x="955" y="1073"/>
                  </a:lnTo>
                  <a:lnTo>
                    <a:pt x="932" y="1087"/>
                  </a:lnTo>
                  <a:lnTo>
                    <a:pt x="908" y="1097"/>
                  </a:lnTo>
                  <a:lnTo>
                    <a:pt x="882" y="1103"/>
                  </a:lnTo>
                  <a:lnTo>
                    <a:pt x="855" y="1105"/>
                  </a:lnTo>
                  <a:lnTo>
                    <a:pt x="855" y="1105"/>
                  </a:lnTo>
                  <a:lnTo>
                    <a:pt x="824" y="1103"/>
                  </a:lnTo>
                  <a:lnTo>
                    <a:pt x="795" y="1094"/>
                  </a:lnTo>
                  <a:lnTo>
                    <a:pt x="768" y="1082"/>
                  </a:lnTo>
                  <a:lnTo>
                    <a:pt x="744" y="1065"/>
                  </a:lnTo>
                  <a:lnTo>
                    <a:pt x="723" y="1044"/>
                  </a:lnTo>
                  <a:lnTo>
                    <a:pt x="706" y="1021"/>
                  </a:lnTo>
                  <a:lnTo>
                    <a:pt x="694" y="994"/>
                  </a:lnTo>
                  <a:lnTo>
                    <a:pt x="686" y="964"/>
                  </a:lnTo>
                  <a:lnTo>
                    <a:pt x="684" y="934"/>
                  </a:lnTo>
                  <a:lnTo>
                    <a:pt x="684" y="922"/>
                  </a:lnTo>
                  <a:lnTo>
                    <a:pt x="271" y="922"/>
                  </a:lnTo>
                  <a:lnTo>
                    <a:pt x="231" y="920"/>
                  </a:lnTo>
                  <a:lnTo>
                    <a:pt x="193" y="911"/>
                  </a:lnTo>
                  <a:lnTo>
                    <a:pt x="157" y="897"/>
                  </a:lnTo>
                  <a:lnTo>
                    <a:pt x="124" y="879"/>
                  </a:lnTo>
                  <a:lnTo>
                    <a:pt x="94" y="855"/>
                  </a:lnTo>
                  <a:lnTo>
                    <a:pt x="67" y="828"/>
                  </a:lnTo>
                  <a:lnTo>
                    <a:pt x="43" y="798"/>
                  </a:lnTo>
                  <a:lnTo>
                    <a:pt x="25" y="764"/>
                  </a:lnTo>
                  <a:lnTo>
                    <a:pt x="11" y="728"/>
                  </a:lnTo>
                  <a:lnTo>
                    <a:pt x="2" y="690"/>
                  </a:lnTo>
                  <a:lnTo>
                    <a:pt x="0" y="649"/>
                  </a:lnTo>
                  <a:lnTo>
                    <a:pt x="0" y="457"/>
                  </a:lnTo>
                  <a:lnTo>
                    <a:pt x="2" y="417"/>
                  </a:lnTo>
                  <a:lnTo>
                    <a:pt x="11" y="378"/>
                  </a:lnTo>
                  <a:lnTo>
                    <a:pt x="25" y="342"/>
                  </a:lnTo>
                  <a:lnTo>
                    <a:pt x="43" y="309"/>
                  </a:lnTo>
                  <a:lnTo>
                    <a:pt x="67" y="277"/>
                  </a:lnTo>
                  <a:lnTo>
                    <a:pt x="94" y="250"/>
                  </a:lnTo>
                  <a:lnTo>
                    <a:pt x="124" y="227"/>
                  </a:lnTo>
                  <a:lnTo>
                    <a:pt x="157" y="209"/>
                  </a:lnTo>
                  <a:lnTo>
                    <a:pt x="193" y="195"/>
                  </a:lnTo>
                  <a:lnTo>
                    <a:pt x="231" y="186"/>
                  </a:lnTo>
                  <a:lnTo>
                    <a:pt x="271" y="183"/>
                  </a:lnTo>
                  <a:lnTo>
                    <a:pt x="684" y="183"/>
                  </a:lnTo>
                  <a:lnTo>
                    <a:pt x="684" y="172"/>
                  </a:lnTo>
                  <a:lnTo>
                    <a:pt x="686" y="142"/>
                  </a:lnTo>
                  <a:lnTo>
                    <a:pt x="694" y="113"/>
                  </a:lnTo>
                  <a:lnTo>
                    <a:pt x="706" y="86"/>
                  </a:lnTo>
                  <a:lnTo>
                    <a:pt x="723" y="62"/>
                  </a:lnTo>
                  <a:lnTo>
                    <a:pt x="744" y="41"/>
                  </a:lnTo>
                  <a:lnTo>
                    <a:pt x="768" y="24"/>
                  </a:lnTo>
                  <a:lnTo>
                    <a:pt x="795" y="11"/>
                  </a:lnTo>
                  <a:lnTo>
                    <a:pt x="824" y="3"/>
                  </a:lnTo>
                  <a:lnTo>
                    <a:pt x="8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8" name="Group 307"/>
          <p:cNvGrpSpPr/>
          <p:nvPr/>
        </p:nvGrpSpPr>
        <p:grpSpPr>
          <a:xfrm>
            <a:off x="2590133" y="2682875"/>
            <a:ext cx="454025" cy="565151"/>
            <a:chOff x="2608263" y="2682875"/>
            <a:chExt cx="454025" cy="5651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9" name="Freeform 245"/>
            <p:cNvSpPr>
              <a:spLocks/>
            </p:cNvSpPr>
            <p:nvPr/>
          </p:nvSpPr>
          <p:spPr bwMode="auto">
            <a:xfrm>
              <a:off x="2608263" y="2682875"/>
              <a:ext cx="365125" cy="468313"/>
            </a:xfrm>
            <a:custGeom>
              <a:avLst/>
              <a:gdLst>
                <a:gd name="T0" fmla="*/ 1936 w 2304"/>
                <a:gd name="T1" fmla="*/ 0 h 2946"/>
                <a:gd name="T2" fmla="*/ 2034 w 2304"/>
                <a:gd name="T3" fmla="*/ 13 h 2946"/>
                <a:gd name="T4" fmla="*/ 2121 w 2304"/>
                <a:gd name="T5" fmla="*/ 51 h 2946"/>
                <a:gd name="T6" fmla="*/ 2196 w 2304"/>
                <a:gd name="T7" fmla="*/ 108 h 2946"/>
                <a:gd name="T8" fmla="*/ 2255 w 2304"/>
                <a:gd name="T9" fmla="*/ 183 h 2946"/>
                <a:gd name="T10" fmla="*/ 2291 w 2304"/>
                <a:gd name="T11" fmla="*/ 271 h 2946"/>
                <a:gd name="T12" fmla="*/ 2304 w 2304"/>
                <a:gd name="T13" fmla="*/ 369 h 2946"/>
                <a:gd name="T14" fmla="*/ 2301 w 2304"/>
                <a:gd name="T15" fmla="*/ 514 h 2946"/>
                <a:gd name="T16" fmla="*/ 2277 w 2304"/>
                <a:gd name="T17" fmla="*/ 555 h 2946"/>
                <a:gd name="T18" fmla="*/ 2236 w 2304"/>
                <a:gd name="T19" fmla="*/ 579 h 2946"/>
                <a:gd name="T20" fmla="*/ 2187 w 2304"/>
                <a:gd name="T21" fmla="*/ 579 h 2946"/>
                <a:gd name="T22" fmla="*/ 2146 w 2304"/>
                <a:gd name="T23" fmla="*/ 555 h 2946"/>
                <a:gd name="T24" fmla="*/ 2122 w 2304"/>
                <a:gd name="T25" fmla="*/ 514 h 2946"/>
                <a:gd name="T26" fmla="*/ 2119 w 2304"/>
                <a:gd name="T27" fmla="*/ 369 h 2946"/>
                <a:gd name="T28" fmla="*/ 2107 w 2304"/>
                <a:gd name="T29" fmla="*/ 305 h 2946"/>
                <a:gd name="T30" fmla="*/ 2076 w 2304"/>
                <a:gd name="T31" fmla="*/ 251 h 2946"/>
                <a:gd name="T32" fmla="*/ 2028 w 2304"/>
                <a:gd name="T33" fmla="*/ 211 h 2946"/>
                <a:gd name="T34" fmla="*/ 1969 w 2304"/>
                <a:gd name="T35" fmla="*/ 189 h 2946"/>
                <a:gd name="T36" fmla="*/ 369 w 2304"/>
                <a:gd name="T37" fmla="*/ 185 h 2946"/>
                <a:gd name="T38" fmla="*/ 305 w 2304"/>
                <a:gd name="T39" fmla="*/ 197 h 2946"/>
                <a:gd name="T40" fmla="*/ 251 w 2304"/>
                <a:gd name="T41" fmla="*/ 229 h 2946"/>
                <a:gd name="T42" fmla="*/ 211 w 2304"/>
                <a:gd name="T43" fmla="*/ 276 h 2946"/>
                <a:gd name="T44" fmla="*/ 188 w 2304"/>
                <a:gd name="T45" fmla="*/ 336 h 2946"/>
                <a:gd name="T46" fmla="*/ 185 w 2304"/>
                <a:gd name="T47" fmla="*/ 2853 h 2946"/>
                <a:gd name="T48" fmla="*/ 173 w 2304"/>
                <a:gd name="T49" fmla="*/ 2900 h 2946"/>
                <a:gd name="T50" fmla="*/ 140 w 2304"/>
                <a:gd name="T51" fmla="*/ 2933 h 2946"/>
                <a:gd name="T52" fmla="*/ 93 w 2304"/>
                <a:gd name="T53" fmla="*/ 2946 h 2946"/>
                <a:gd name="T54" fmla="*/ 46 w 2304"/>
                <a:gd name="T55" fmla="*/ 2933 h 2946"/>
                <a:gd name="T56" fmla="*/ 13 w 2304"/>
                <a:gd name="T57" fmla="*/ 2900 h 2946"/>
                <a:gd name="T58" fmla="*/ 0 w 2304"/>
                <a:gd name="T59" fmla="*/ 2853 h 2946"/>
                <a:gd name="T60" fmla="*/ 3 w 2304"/>
                <a:gd name="T61" fmla="*/ 319 h 2946"/>
                <a:gd name="T62" fmla="*/ 29 w 2304"/>
                <a:gd name="T63" fmla="*/ 225 h 2946"/>
                <a:gd name="T64" fmla="*/ 77 w 2304"/>
                <a:gd name="T65" fmla="*/ 144 h 2946"/>
                <a:gd name="T66" fmla="*/ 144 w 2304"/>
                <a:gd name="T67" fmla="*/ 77 h 2946"/>
                <a:gd name="T68" fmla="*/ 225 w 2304"/>
                <a:gd name="T69" fmla="*/ 29 h 2946"/>
                <a:gd name="T70" fmla="*/ 319 w 2304"/>
                <a:gd name="T71" fmla="*/ 3 h 2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04" h="2946">
                  <a:moveTo>
                    <a:pt x="369" y="0"/>
                  </a:moveTo>
                  <a:lnTo>
                    <a:pt x="1936" y="0"/>
                  </a:lnTo>
                  <a:lnTo>
                    <a:pt x="1986" y="3"/>
                  </a:lnTo>
                  <a:lnTo>
                    <a:pt x="2034" y="13"/>
                  </a:lnTo>
                  <a:lnTo>
                    <a:pt x="2079" y="29"/>
                  </a:lnTo>
                  <a:lnTo>
                    <a:pt x="2121" y="51"/>
                  </a:lnTo>
                  <a:lnTo>
                    <a:pt x="2161" y="77"/>
                  </a:lnTo>
                  <a:lnTo>
                    <a:pt x="2196" y="108"/>
                  </a:lnTo>
                  <a:lnTo>
                    <a:pt x="2227" y="144"/>
                  </a:lnTo>
                  <a:lnTo>
                    <a:pt x="2255" y="183"/>
                  </a:lnTo>
                  <a:lnTo>
                    <a:pt x="2275" y="225"/>
                  </a:lnTo>
                  <a:lnTo>
                    <a:pt x="2291" y="271"/>
                  </a:lnTo>
                  <a:lnTo>
                    <a:pt x="2301" y="319"/>
                  </a:lnTo>
                  <a:lnTo>
                    <a:pt x="2304" y="369"/>
                  </a:lnTo>
                  <a:lnTo>
                    <a:pt x="2304" y="489"/>
                  </a:lnTo>
                  <a:lnTo>
                    <a:pt x="2301" y="514"/>
                  </a:lnTo>
                  <a:lnTo>
                    <a:pt x="2291" y="536"/>
                  </a:lnTo>
                  <a:lnTo>
                    <a:pt x="2277" y="555"/>
                  </a:lnTo>
                  <a:lnTo>
                    <a:pt x="2259" y="569"/>
                  </a:lnTo>
                  <a:lnTo>
                    <a:pt x="2236" y="579"/>
                  </a:lnTo>
                  <a:lnTo>
                    <a:pt x="2212" y="582"/>
                  </a:lnTo>
                  <a:lnTo>
                    <a:pt x="2187" y="579"/>
                  </a:lnTo>
                  <a:lnTo>
                    <a:pt x="2165" y="569"/>
                  </a:lnTo>
                  <a:lnTo>
                    <a:pt x="2146" y="555"/>
                  </a:lnTo>
                  <a:lnTo>
                    <a:pt x="2132" y="536"/>
                  </a:lnTo>
                  <a:lnTo>
                    <a:pt x="2122" y="514"/>
                  </a:lnTo>
                  <a:lnTo>
                    <a:pt x="2119" y="489"/>
                  </a:lnTo>
                  <a:lnTo>
                    <a:pt x="2119" y="369"/>
                  </a:lnTo>
                  <a:lnTo>
                    <a:pt x="2116" y="336"/>
                  </a:lnTo>
                  <a:lnTo>
                    <a:pt x="2107" y="305"/>
                  </a:lnTo>
                  <a:lnTo>
                    <a:pt x="2094" y="276"/>
                  </a:lnTo>
                  <a:lnTo>
                    <a:pt x="2076" y="251"/>
                  </a:lnTo>
                  <a:lnTo>
                    <a:pt x="2054" y="229"/>
                  </a:lnTo>
                  <a:lnTo>
                    <a:pt x="2028" y="211"/>
                  </a:lnTo>
                  <a:lnTo>
                    <a:pt x="2000" y="197"/>
                  </a:lnTo>
                  <a:lnTo>
                    <a:pt x="1969" y="189"/>
                  </a:lnTo>
                  <a:lnTo>
                    <a:pt x="1936" y="185"/>
                  </a:lnTo>
                  <a:lnTo>
                    <a:pt x="369" y="185"/>
                  </a:lnTo>
                  <a:lnTo>
                    <a:pt x="336" y="189"/>
                  </a:lnTo>
                  <a:lnTo>
                    <a:pt x="305" y="197"/>
                  </a:lnTo>
                  <a:lnTo>
                    <a:pt x="276" y="211"/>
                  </a:lnTo>
                  <a:lnTo>
                    <a:pt x="251" y="229"/>
                  </a:lnTo>
                  <a:lnTo>
                    <a:pt x="228" y="251"/>
                  </a:lnTo>
                  <a:lnTo>
                    <a:pt x="211" y="276"/>
                  </a:lnTo>
                  <a:lnTo>
                    <a:pt x="197" y="305"/>
                  </a:lnTo>
                  <a:lnTo>
                    <a:pt x="188" y="336"/>
                  </a:lnTo>
                  <a:lnTo>
                    <a:pt x="185" y="369"/>
                  </a:lnTo>
                  <a:lnTo>
                    <a:pt x="185" y="2853"/>
                  </a:lnTo>
                  <a:lnTo>
                    <a:pt x="182" y="2878"/>
                  </a:lnTo>
                  <a:lnTo>
                    <a:pt x="173" y="2900"/>
                  </a:lnTo>
                  <a:lnTo>
                    <a:pt x="158" y="2919"/>
                  </a:lnTo>
                  <a:lnTo>
                    <a:pt x="140" y="2933"/>
                  </a:lnTo>
                  <a:lnTo>
                    <a:pt x="118" y="2943"/>
                  </a:lnTo>
                  <a:lnTo>
                    <a:pt x="93" y="2946"/>
                  </a:lnTo>
                  <a:lnTo>
                    <a:pt x="68" y="2943"/>
                  </a:lnTo>
                  <a:lnTo>
                    <a:pt x="46" y="2933"/>
                  </a:lnTo>
                  <a:lnTo>
                    <a:pt x="27" y="2919"/>
                  </a:lnTo>
                  <a:lnTo>
                    <a:pt x="13" y="2900"/>
                  </a:lnTo>
                  <a:lnTo>
                    <a:pt x="3" y="2878"/>
                  </a:lnTo>
                  <a:lnTo>
                    <a:pt x="0" y="2853"/>
                  </a:lnTo>
                  <a:lnTo>
                    <a:pt x="0" y="369"/>
                  </a:lnTo>
                  <a:lnTo>
                    <a:pt x="3" y="319"/>
                  </a:lnTo>
                  <a:lnTo>
                    <a:pt x="13" y="271"/>
                  </a:lnTo>
                  <a:lnTo>
                    <a:pt x="29" y="225"/>
                  </a:lnTo>
                  <a:lnTo>
                    <a:pt x="51" y="183"/>
                  </a:lnTo>
                  <a:lnTo>
                    <a:pt x="77" y="144"/>
                  </a:lnTo>
                  <a:lnTo>
                    <a:pt x="108" y="108"/>
                  </a:lnTo>
                  <a:lnTo>
                    <a:pt x="144" y="77"/>
                  </a:lnTo>
                  <a:lnTo>
                    <a:pt x="183" y="51"/>
                  </a:lnTo>
                  <a:lnTo>
                    <a:pt x="225" y="29"/>
                  </a:lnTo>
                  <a:lnTo>
                    <a:pt x="271" y="13"/>
                  </a:lnTo>
                  <a:lnTo>
                    <a:pt x="319" y="3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247"/>
            <p:cNvSpPr>
              <a:spLocks noEditPoints="1"/>
            </p:cNvSpPr>
            <p:nvPr/>
          </p:nvSpPr>
          <p:spPr bwMode="auto">
            <a:xfrm>
              <a:off x="2608263" y="3116263"/>
              <a:ext cx="365125" cy="131763"/>
            </a:xfrm>
            <a:custGeom>
              <a:avLst/>
              <a:gdLst>
                <a:gd name="T0" fmla="*/ 185 w 2304"/>
                <a:gd name="T1" fmla="*/ 462 h 831"/>
                <a:gd name="T2" fmla="*/ 197 w 2304"/>
                <a:gd name="T3" fmla="*/ 526 h 831"/>
                <a:gd name="T4" fmla="*/ 228 w 2304"/>
                <a:gd name="T5" fmla="*/ 580 h 831"/>
                <a:gd name="T6" fmla="*/ 276 w 2304"/>
                <a:gd name="T7" fmla="*/ 621 h 831"/>
                <a:gd name="T8" fmla="*/ 336 w 2304"/>
                <a:gd name="T9" fmla="*/ 643 h 831"/>
                <a:gd name="T10" fmla="*/ 1936 w 2304"/>
                <a:gd name="T11" fmla="*/ 646 h 831"/>
                <a:gd name="T12" fmla="*/ 2000 w 2304"/>
                <a:gd name="T13" fmla="*/ 634 h 831"/>
                <a:gd name="T14" fmla="*/ 2054 w 2304"/>
                <a:gd name="T15" fmla="*/ 603 h 831"/>
                <a:gd name="T16" fmla="*/ 2094 w 2304"/>
                <a:gd name="T17" fmla="*/ 555 h 831"/>
                <a:gd name="T18" fmla="*/ 2116 w 2304"/>
                <a:gd name="T19" fmla="*/ 496 h 831"/>
                <a:gd name="T20" fmla="*/ 2119 w 2304"/>
                <a:gd name="T21" fmla="*/ 185 h 831"/>
                <a:gd name="T22" fmla="*/ 93 w 2304"/>
                <a:gd name="T23" fmla="*/ 0 h 831"/>
                <a:gd name="T24" fmla="*/ 2236 w 2304"/>
                <a:gd name="T25" fmla="*/ 4 h 831"/>
                <a:gd name="T26" fmla="*/ 2277 w 2304"/>
                <a:gd name="T27" fmla="*/ 27 h 831"/>
                <a:gd name="T28" fmla="*/ 2301 w 2304"/>
                <a:gd name="T29" fmla="*/ 69 h 831"/>
                <a:gd name="T30" fmla="*/ 2304 w 2304"/>
                <a:gd name="T31" fmla="*/ 462 h 831"/>
                <a:gd name="T32" fmla="*/ 2291 w 2304"/>
                <a:gd name="T33" fmla="*/ 561 h 831"/>
                <a:gd name="T34" fmla="*/ 2255 w 2304"/>
                <a:gd name="T35" fmla="*/ 649 h 831"/>
                <a:gd name="T36" fmla="*/ 2196 w 2304"/>
                <a:gd name="T37" fmla="*/ 723 h 831"/>
                <a:gd name="T38" fmla="*/ 2121 w 2304"/>
                <a:gd name="T39" fmla="*/ 781 h 831"/>
                <a:gd name="T40" fmla="*/ 2034 w 2304"/>
                <a:gd name="T41" fmla="*/ 818 h 831"/>
                <a:gd name="T42" fmla="*/ 1936 w 2304"/>
                <a:gd name="T43" fmla="*/ 831 h 831"/>
                <a:gd name="T44" fmla="*/ 319 w 2304"/>
                <a:gd name="T45" fmla="*/ 828 h 831"/>
                <a:gd name="T46" fmla="*/ 225 w 2304"/>
                <a:gd name="T47" fmla="*/ 802 h 831"/>
                <a:gd name="T48" fmla="*/ 144 w 2304"/>
                <a:gd name="T49" fmla="*/ 755 h 831"/>
                <a:gd name="T50" fmla="*/ 77 w 2304"/>
                <a:gd name="T51" fmla="*/ 687 h 831"/>
                <a:gd name="T52" fmla="*/ 29 w 2304"/>
                <a:gd name="T53" fmla="*/ 606 h 831"/>
                <a:gd name="T54" fmla="*/ 3 w 2304"/>
                <a:gd name="T55" fmla="*/ 513 h 831"/>
                <a:gd name="T56" fmla="*/ 0 w 2304"/>
                <a:gd name="T57" fmla="*/ 93 h 831"/>
                <a:gd name="T58" fmla="*/ 13 w 2304"/>
                <a:gd name="T59" fmla="*/ 46 h 831"/>
                <a:gd name="T60" fmla="*/ 46 w 2304"/>
                <a:gd name="T61" fmla="*/ 13 h 831"/>
                <a:gd name="T62" fmla="*/ 93 w 2304"/>
                <a:gd name="T63" fmla="*/ 0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04" h="831">
                  <a:moveTo>
                    <a:pt x="185" y="185"/>
                  </a:moveTo>
                  <a:lnTo>
                    <a:pt x="185" y="462"/>
                  </a:lnTo>
                  <a:lnTo>
                    <a:pt x="188" y="496"/>
                  </a:lnTo>
                  <a:lnTo>
                    <a:pt x="197" y="526"/>
                  </a:lnTo>
                  <a:lnTo>
                    <a:pt x="211" y="555"/>
                  </a:lnTo>
                  <a:lnTo>
                    <a:pt x="228" y="580"/>
                  </a:lnTo>
                  <a:lnTo>
                    <a:pt x="251" y="603"/>
                  </a:lnTo>
                  <a:lnTo>
                    <a:pt x="276" y="621"/>
                  </a:lnTo>
                  <a:lnTo>
                    <a:pt x="305" y="634"/>
                  </a:lnTo>
                  <a:lnTo>
                    <a:pt x="336" y="643"/>
                  </a:lnTo>
                  <a:lnTo>
                    <a:pt x="369" y="646"/>
                  </a:lnTo>
                  <a:lnTo>
                    <a:pt x="1936" y="646"/>
                  </a:lnTo>
                  <a:lnTo>
                    <a:pt x="1969" y="643"/>
                  </a:lnTo>
                  <a:lnTo>
                    <a:pt x="2000" y="634"/>
                  </a:lnTo>
                  <a:lnTo>
                    <a:pt x="2028" y="621"/>
                  </a:lnTo>
                  <a:lnTo>
                    <a:pt x="2054" y="603"/>
                  </a:lnTo>
                  <a:lnTo>
                    <a:pt x="2076" y="580"/>
                  </a:lnTo>
                  <a:lnTo>
                    <a:pt x="2094" y="555"/>
                  </a:lnTo>
                  <a:lnTo>
                    <a:pt x="2107" y="526"/>
                  </a:lnTo>
                  <a:lnTo>
                    <a:pt x="2116" y="496"/>
                  </a:lnTo>
                  <a:lnTo>
                    <a:pt x="2119" y="462"/>
                  </a:lnTo>
                  <a:lnTo>
                    <a:pt x="2119" y="185"/>
                  </a:lnTo>
                  <a:lnTo>
                    <a:pt x="185" y="185"/>
                  </a:lnTo>
                  <a:close/>
                  <a:moveTo>
                    <a:pt x="93" y="0"/>
                  </a:moveTo>
                  <a:lnTo>
                    <a:pt x="2212" y="0"/>
                  </a:lnTo>
                  <a:lnTo>
                    <a:pt x="2236" y="4"/>
                  </a:lnTo>
                  <a:lnTo>
                    <a:pt x="2259" y="13"/>
                  </a:lnTo>
                  <a:lnTo>
                    <a:pt x="2277" y="27"/>
                  </a:lnTo>
                  <a:lnTo>
                    <a:pt x="2291" y="46"/>
                  </a:lnTo>
                  <a:lnTo>
                    <a:pt x="2301" y="69"/>
                  </a:lnTo>
                  <a:lnTo>
                    <a:pt x="2304" y="93"/>
                  </a:lnTo>
                  <a:lnTo>
                    <a:pt x="2304" y="462"/>
                  </a:lnTo>
                  <a:lnTo>
                    <a:pt x="2301" y="513"/>
                  </a:lnTo>
                  <a:lnTo>
                    <a:pt x="2291" y="561"/>
                  </a:lnTo>
                  <a:lnTo>
                    <a:pt x="2275" y="606"/>
                  </a:lnTo>
                  <a:lnTo>
                    <a:pt x="2255" y="649"/>
                  </a:lnTo>
                  <a:lnTo>
                    <a:pt x="2227" y="687"/>
                  </a:lnTo>
                  <a:lnTo>
                    <a:pt x="2196" y="723"/>
                  </a:lnTo>
                  <a:lnTo>
                    <a:pt x="2161" y="755"/>
                  </a:lnTo>
                  <a:lnTo>
                    <a:pt x="2121" y="781"/>
                  </a:lnTo>
                  <a:lnTo>
                    <a:pt x="2079" y="802"/>
                  </a:lnTo>
                  <a:lnTo>
                    <a:pt x="2034" y="818"/>
                  </a:lnTo>
                  <a:lnTo>
                    <a:pt x="1986" y="828"/>
                  </a:lnTo>
                  <a:lnTo>
                    <a:pt x="1936" y="831"/>
                  </a:lnTo>
                  <a:lnTo>
                    <a:pt x="369" y="831"/>
                  </a:lnTo>
                  <a:lnTo>
                    <a:pt x="319" y="828"/>
                  </a:lnTo>
                  <a:lnTo>
                    <a:pt x="271" y="818"/>
                  </a:lnTo>
                  <a:lnTo>
                    <a:pt x="225" y="802"/>
                  </a:lnTo>
                  <a:lnTo>
                    <a:pt x="183" y="781"/>
                  </a:lnTo>
                  <a:lnTo>
                    <a:pt x="144" y="755"/>
                  </a:lnTo>
                  <a:lnTo>
                    <a:pt x="108" y="723"/>
                  </a:lnTo>
                  <a:lnTo>
                    <a:pt x="77" y="687"/>
                  </a:lnTo>
                  <a:lnTo>
                    <a:pt x="51" y="649"/>
                  </a:lnTo>
                  <a:lnTo>
                    <a:pt x="29" y="606"/>
                  </a:lnTo>
                  <a:lnTo>
                    <a:pt x="13" y="561"/>
                  </a:lnTo>
                  <a:lnTo>
                    <a:pt x="3" y="513"/>
                  </a:lnTo>
                  <a:lnTo>
                    <a:pt x="0" y="462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8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248"/>
            <p:cNvSpPr>
              <a:spLocks/>
            </p:cNvSpPr>
            <p:nvPr/>
          </p:nvSpPr>
          <p:spPr bwMode="auto">
            <a:xfrm>
              <a:off x="2751138" y="3167063"/>
              <a:ext cx="80963" cy="30163"/>
            </a:xfrm>
            <a:custGeom>
              <a:avLst/>
              <a:gdLst>
                <a:gd name="T0" fmla="*/ 93 w 505"/>
                <a:gd name="T1" fmla="*/ 0 h 185"/>
                <a:gd name="T2" fmla="*/ 412 w 505"/>
                <a:gd name="T3" fmla="*/ 0 h 185"/>
                <a:gd name="T4" fmla="*/ 437 w 505"/>
                <a:gd name="T5" fmla="*/ 3 h 185"/>
                <a:gd name="T6" fmla="*/ 459 w 505"/>
                <a:gd name="T7" fmla="*/ 13 h 185"/>
                <a:gd name="T8" fmla="*/ 478 w 505"/>
                <a:gd name="T9" fmla="*/ 27 h 185"/>
                <a:gd name="T10" fmla="*/ 492 w 505"/>
                <a:gd name="T11" fmla="*/ 45 h 185"/>
                <a:gd name="T12" fmla="*/ 502 w 505"/>
                <a:gd name="T13" fmla="*/ 68 h 185"/>
                <a:gd name="T14" fmla="*/ 505 w 505"/>
                <a:gd name="T15" fmla="*/ 93 h 185"/>
                <a:gd name="T16" fmla="*/ 502 w 505"/>
                <a:gd name="T17" fmla="*/ 117 h 185"/>
                <a:gd name="T18" fmla="*/ 492 w 505"/>
                <a:gd name="T19" fmla="*/ 139 h 185"/>
                <a:gd name="T20" fmla="*/ 478 w 505"/>
                <a:gd name="T21" fmla="*/ 158 h 185"/>
                <a:gd name="T22" fmla="*/ 459 w 505"/>
                <a:gd name="T23" fmla="*/ 172 h 185"/>
                <a:gd name="T24" fmla="*/ 437 w 505"/>
                <a:gd name="T25" fmla="*/ 182 h 185"/>
                <a:gd name="T26" fmla="*/ 412 w 505"/>
                <a:gd name="T27" fmla="*/ 185 h 185"/>
                <a:gd name="T28" fmla="*/ 93 w 505"/>
                <a:gd name="T29" fmla="*/ 185 h 185"/>
                <a:gd name="T30" fmla="*/ 68 w 505"/>
                <a:gd name="T31" fmla="*/ 182 h 185"/>
                <a:gd name="T32" fmla="*/ 47 w 505"/>
                <a:gd name="T33" fmla="*/ 172 h 185"/>
                <a:gd name="T34" fmla="*/ 27 w 505"/>
                <a:gd name="T35" fmla="*/ 158 h 185"/>
                <a:gd name="T36" fmla="*/ 13 w 505"/>
                <a:gd name="T37" fmla="*/ 139 h 185"/>
                <a:gd name="T38" fmla="*/ 3 w 505"/>
                <a:gd name="T39" fmla="*/ 117 h 185"/>
                <a:gd name="T40" fmla="*/ 0 w 505"/>
                <a:gd name="T41" fmla="*/ 93 h 185"/>
                <a:gd name="T42" fmla="*/ 3 w 505"/>
                <a:gd name="T43" fmla="*/ 68 h 185"/>
                <a:gd name="T44" fmla="*/ 13 w 505"/>
                <a:gd name="T45" fmla="*/ 45 h 185"/>
                <a:gd name="T46" fmla="*/ 27 w 505"/>
                <a:gd name="T47" fmla="*/ 27 h 185"/>
                <a:gd name="T48" fmla="*/ 47 w 505"/>
                <a:gd name="T49" fmla="*/ 13 h 185"/>
                <a:gd name="T50" fmla="*/ 68 w 505"/>
                <a:gd name="T51" fmla="*/ 3 h 185"/>
                <a:gd name="T52" fmla="*/ 93 w 505"/>
                <a:gd name="T5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5" h="185">
                  <a:moveTo>
                    <a:pt x="93" y="0"/>
                  </a:moveTo>
                  <a:lnTo>
                    <a:pt x="412" y="0"/>
                  </a:lnTo>
                  <a:lnTo>
                    <a:pt x="437" y="3"/>
                  </a:lnTo>
                  <a:lnTo>
                    <a:pt x="459" y="13"/>
                  </a:lnTo>
                  <a:lnTo>
                    <a:pt x="478" y="27"/>
                  </a:lnTo>
                  <a:lnTo>
                    <a:pt x="492" y="45"/>
                  </a:lnTo>
                  <a:lnTo>
                    <a:pt x="502" y="68"/>
                  </a:lnTo>
                  <a:lnTo>
                    <a:pt x="505" y="93"/>
                  </a:lnTo>
                  <a:lnTo>
                    <a:pt x="502" y="117"/>
                  </a:lnTo>
                  <a:lnTo>
                    <a:pt x="492" y="139"/>
                  </a:lnTo>
                  <a:lnTo>
                    <a:pt x="478" y="158"/>
                  </a:lnTo>
                  <a:lnTo>
                    <a:pt x="459" y="172"/>
                  </a:lnTo>
                  <a:lnTo>
                    <a:pt x="437" y="182"/>
                  </a:lnTo>
                  <a:lnTo>
                    <a:pt x="412" y="185"/>
                  </a:lnTo>
                  <a:lnTo>
                    <a:pt x="93" y="185"/>
                  </a:lnTo>
                  <a:lnTo>
                    <a:pt x="68" y="182"/>
                  </a:lnTo>
                  <a:lnTo>
                    <a:pt x="47" y="172"/>
                  </a:lnTo>
                  <a:lnTo>
                    <a:pt x="27" y="158"/>
                  </a:lnTo>
                  <a:lnTo>
                    <a:pt x="13" y="139"/>
                  </a:lnTo>
                  <a:lnTo>
                    <a:pt x="3" y="117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7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249"/>
            <p:cNvSpPr>
              <a:spLocks/>
            </p:cNvSpPr>
            <p:nvPr/>
          </p:nvSpPr>
          <p:spPr bwMode="auto">
            <a:xfrm>
              <a:off x="2944813" y="3081338"/>
              <a:ext cx="28575" cy="84138"/>
            </a:xfrm>
            <a:custGeom>
              <a:avLst/>
              <a:gdLst>
                <a:gd name="T0" fmla="*/ 93 w 185"/>
                <a:gd name="T1" fmla="*/ 0 h 529"/>
                <a:gd name="T2" fmla="*/ 117 w 185"/>
                <a:gd name="T3" fmla="*/ 3 h 529"/>
                <a:gd name="T4" fmla="*/ 140 w 185"/>
                <a:gd name="T5" fmla="*/ 13 h 529"/>
                <a:gd name="T6" fmla="*/ 158 w 185"/>
                <a:gd name="T7" fmla="*/ 27 h 529"/>
                <a:gd name="T8" fmla="*/ 172 w 185"/>
                <a:gd name="T9" fmla="*/ 45 h 529"/>
                <a:gd name="T10" fmla="*/ 182 w 185"/>
                <a:gd name="T11" fmla="*/ 68 h 529"/>
                <a:gd name="T12" fmla="*/ 185 w 185"/>
                <a:gd name="T13" fmla="*/ 92 h 529"/>
                <a:gd name="T14" fmla="*/ 185 w 185"/>
                <a:gd name="T15" fmla="*/ 436 h 529"/>
                <a:gd name="T16" fmla="*/ 182 w 185"/>
                <a:gd name="T17" fmla="*/ 461 h 529"/>
                <a:gd name="T18" fmla="*/ 172 w 185"/>
                <a:gd name="T19" fmla="*/ 482 h 529"/>
                <a:gd name="T20" fmla="*/ 158 w 185"/>
                <a:gd name="T21" fmla="*/ 502 h 529"/>
                <a:gd name="T22" fmla="*/ 140 w 185"/>
                <a:gd name="T23" fmla="*/ 516 h 529"/>
                <a:gd name="T24" fmla="*/ 117 w 185"/>
                <a:gd name="T25" fmla="*/ 526 h 529"/>
                <a:gd name="T26" fmla="*/ 93 w 185"/>
                <a:gd name="T27" fmla="*/ 529 h 529"/>
                <a:gd name="T28" fmla="*/ 68 w 185"/>
                <a:gd name="T29" fmla="*/ 526 h 529"/>
                <a:gd name="T30" fmla="*/ 46 w 185"/>
                <a:gd name="T31" fmla="*/ 516 h 529"/>
                <a:gd name="T32" fmla="*/ 27 w 185"/>
                <a:gd name="T33" fmla="*/ 502 h 529"/>
                <a:gd name="T34" fmla="*/ 13 w 185"/>
                <a:gd name="T35" fmla="*/ 482 h 529"/>
                <a:gd name="T36" fmla="*/ 3 w 185"/>
                <a:gd name="T37" fmla="*/ 461 h 529"/>
                <a:gd name="T38" fmla="*/ 0 w 185"/>
                <a:gd name="T39" fmla="*/ 436 h 529"/>
                <a:gd name="T40" fmla="*/ 0 w 185"/>
                <a:gd name="T41" fmla="*/ 92 h 529"/>
                <a:gd name="T42" fmla="*/ 3 w 185"/>
                <a:gd name="T43" fmla="*/ 68 h 529"/>
                <a:gd name="T44" fmla="*/ 13 w 185"/>
                <a:gd name="T45" fmla="*/ 45 h 529"/>
                <a:gd name="T46" fmla="*/ 27 w 185"/>
                <a:gd name="T47" fmla="*/ 27 h 529"/>
                <a:gd name="T48" fmla="*/ 46 w 185"/>
                <a:gd name="T49" fmla="*/ 13 h 529"/>
                <a:gd name="T50" fmla="*/ 68 w 185"/>
                <a:gd name="T51" fmla="*/ 3 h 529"/>
                <a:gd name="T52" fmla="*/ 93 w 185"/>
                <a:gd name="T53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5" h="529">
                  <a:moveTo>
                    <a:pt x="93" y="0"/>
                  </a:moveTo>
                  <a:lnTo>
                    <a:pt x="117" y="3"/>
                  </a:lnTo>
                  <a:lnTo>
                    <a:pt x="140" y="13"/>
                  </a:lnTo>
                  <a:lnTo>
                    <a:pt x="158" y="27"/>
                  </a:lnTo>
                  <a:lnTo>
                    <a:pt x="172" y="45"/>
                  </a:lnTo>
                  <a:lnTo>
                    <a:pt x="182" y="68"/>
                  </a:lnTo>
                  <a:lnTo>
                    <a:pt x="185" y="92"/>
                  </a:lnTo>
                  <a:lnTo>
                    <a:pt x="185" y="436"/>
                  </a:lnTo>
                  <a:lnTo>
                    <a:pt x="182" y="461"/>
                  </a:lnTo>
                  <a:lnTo>
                    <a:pt x="172" y="482"/>
                  </a:lnTo>
                  <a:lnTo>
                    <a:pt x="158" y="502"/>
                  </a:lnTo>
                  <a:lnTo>
                    <a:pt x="140" y="516"/>
                  </a:lnTo>
                  <a:lnTo>
                    <a:pt x="117" y="526"/>
                  </a:lnTo>
                  <a:lnTo>
                    <a:pt x="93" y="529"/>
                  </a:lnTo>
                  <a:lnTo>
                    <a:pt x="68" y="526"/>
                  </a:lnTo>
                  <a:lnTo>
                    <a:pt x="46" y="516"/>
                  </a:lnTo>
                  <a:lnTo>
                    <a:pt x="27" y="502"/>
                  </a:lnTo>
                  <a:lnTo>
                    <a:pt x="13" y="482"/>
                  </a:lnTo>
                  <a:lnTo>
                    <a:pt x="3" y="461"/>
                  </a:lnTo>
                  <a:lnTo>
                    <a:pt x="0" y="436"/>
                  </a:lnTo>
                  <a:lnTo>
                    <a:pt x="0" y="92"/>
                  </a:lnTo>
                  <a:lnTo>
                    <a:pt x="3" y="68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251"/>
            <p:cNvSpPr>
              <a:spLocks noEditPoints="1"/>
            </p:cNvSpPr>
            <p:nvPr/>
          </p:nvSpPr>
          <p:spPr bwMode="auto">
            <a:xfrm>
              <a:off x="2855913" y="2882900"/>
              <a:ext cx="206375" cy="176213"/>
            </a:xfrm>
            <a:custGeom>
              <a:avLst/>
              <a:gdLst>
                <a:gd name="T0" fmla="*/ 211 w 1298"/>
                <a:gd name="T1" fmla="*/ 185 h 1111"/>
                <a:gd name="T2" fmla="*/ 201 w 1298"/>
                <a:gd name="T3" fmla="*/ 187 h 1111"/>
                <a:gd name="T4" fmla="*/ 192 w 1298"/>
                <a:gd name="T5" fmla="*/ 191 h 1111"/>
                <a:gd name="T6" fmla="*/ 187 w 1298"/>
                <a:gd name="T7" fmla="*/ 200 h 1111"/>
                <a:gd name="T8" fmla="*/ 186 w 1298"/>
                <a:gd name="T9" fmla="*/ 209 h 1111"/>
                <a:gd name="T10" fmla="*/ 186 w 1298"/>
                <a:gd name="T11" fmla="*/ 901 h 1111"/>
                <a:gd name="T12" fmla="*/ 187 w 1298"/>
                <a:gd name="T13" fmla="*/ 911 h 1111"/>
                <a:gd name="T14" fmla="*/ 192 w 1298"/>
                <a:gd name="T15" fmla="*/ 918 h 1111"/>
                <a:gd name="T16" fmla="*/ 201 w 1298"/>
                <a:gd name="T17" fmla="*/ 924 h 1111"/>
                <a:gd name="T18" fmla="*/ 211 w 1298"/>
                <a:gd name="T19" fmla="*/ 926 h 1111"/>
                <a:gd name="T20" fmla="*/ 1088 w 1298"/>
                <a:gd name="T21" fmla="*/ 926 h 1111"/>
                <a:gd name="T22" fmla="*/ 1097 w 1298"/>
                <a:gd name="T23" fmla="*/ 924 h 1111"/>
                <a:gd name="T24" fmla="*/ 1105 w 1298"/>
                <a:gd name="T25" fmla="*/ 918 h 1111"/>
                <a:gd name="T26" fmla="*/ 1111 w 1298"/>
                <a:gd name="T27" fmla="*/ 911 h 1111"/>
                <a:gd name="T28" fmla="*/ 1112 w 1298"/>
                <a:gd name="T29" fmla="*/ 901 h 1111"/>
                <a:gd name="T30" fmla="*/ 1112 w 1298"/>
                <a:gd name="T31" fmla="*/ 209 h 1111"/>
                <a:gd name="T32" fmla="*/ 1111 w 1298"/>
                <a:gd name="T33" fmla="*/ 200 h 1111"/>
                <a:gd name="T34" fmla="*/ 1105 w 1298"/>
                <a:gd name="T35" fmla="*/ 191 h 1111"/>
                <a:gd name="T36" fmla="*/ 1097 w 1298"/>
                <a:gd name="T37" fmla="*/ 187 h 1111"/>
                <a:gd name="T38" fmla="*/ 1088 w 1298"/>
                <a:gd name="T39" fmla="*/ 185 h 1111"/>
                <a:gd name="T40" fmla="*/ 211 w 1298"/>
                <a:gd name="T41" fmla="*/ 185 h 1111"/>
                <a:gd name="T42" fmla="*/ 211 w 1298"/>
                <a:gd name="T43" fmla="*/ 0 h 1111"/>
                <a:gd name="T44" fmla="*/ 1088 w 1298"/>
                <a:gd name="T45" fmla="*/ 0 h 1111"/>
                <a:gd name="T46" fmla="*/ 1125 w 1298"/>
                <a:gd name="T47" fmla="*/ 3 h 1111"/>
                <a:gd name="T48" fmla="*/ 1160 w 1298"/>
                <a:gd name="T49" fmla="*/ 13 h 1111"/>
                <a:gd name="T50" fmla="*/ 1193 w 1298"/>
                <a:gd name="T51" fmla="*/ 28 h 1111"/>
                <a:gd name="T52" fmla="*/ 1223 w 1298"/>
                <a:gd name="T53" fmla="*/ 48 h 1111"/>
                <a:gd name="T54" fmla="*/ 1248 w 1298"/>
                <a:gd name="T55" fmla="*/ 74 h 1111"/>
                <a:gd name="T56" fmla="*/ 1269 w 1298"/>
                <a:gd name="T57" fmla="*/ 103 h 1111"/>
                <a:gd name="T58" fmla="*/ 1285 w 1298"/>
                <a:gd name="T59" fmla="*/ 136 h 1111"/>
                <a:gd name="T60" fmla="*/ 1295 w 1298"/>
                <a:gd name="T61" fmla="*/ 172 h 1111"/>
                <a:gd name="T62" fmla="*/ 1298 w 1298"/>
                <a:gd name="T63" fmla="*/ 209 h 1111"/>
                <a:gd name="T64" fmla="*/ 1298 w 1298"/>
                <a:gd name="T65" fmla="*/ 901 h 1111"/>
                <a:gd name="T66" fmla="*/ 1295 w 1298"/>
                <a:gd name="T67" fmla="*/ 939 h 1111"/>
                <a:gd name="T68" fmla="*/ 1285 w 1298"/>
                <a:gd name="T69" fmla="*/ 975 h 1111"/>
                <a:gd name="T70" fmla="*/ 1269 w 1298"/>
                <a:gd name="T71" fmla="*/ 1007 h 1111"/>
                <a:gd name="T72" fmla="*/ 1248 w 1298"/>
                <a:gd name="T73" fmla="*/ 1036 h 1111"/>
                <a:gd name="T74" fmla="*/ 1223 w 1298"/>
                <a:gd name="T75" fmla="*/ 1061 h 1111"/>
                <a:gd name="T76" fmla="*/ 1193 w 1298"/>
                <a:gd name="T77" fmla="*/ 1083 h 1111"/>
                <a:gd name="T78" fmla="*/ 1160 w 1298"/>
                <a:gd name="T79" fmla="*/ 1098 h 1111"/>
                <a:gd name="T80" fmla="*/ 1125 w 1298"/>
                <a:gd name="T81" fmla="*/ 1108 h 1111"/>
                <a:gd name="T82" fmla="*/ 1088 w 1298"/>
                <a:gd name="T83" fmla="*/ 1111 h 1111"/>
                <a:gd name="T84" fmla="*/ 211 w 1298"/>
                <a:gd name="T85" fmla="*/ 1111 h 1111"/>
                <a:gd name="T86" fmla="*/ 173 w 1298"/>
                <a:gd name="T87" fmla="*/ 1108 h 1111"/>
                <a:gd name="T88" fmla="*/ 137 w 1298"/>
                <a:gd name="T89" fmla="*/ 1098 h 1111"/>
                <a:gd name="T90" fmla="*/ 105 w 1298"/>
                <a:gd name="T91" fmla="*/ 1083 h 1111"/>
                <a:gd name="T92" fmla="*/ 75 w 1298"/>
                <a:gd name="T93" fmla="*/ 1061 h 1111"/>
                <a:gd name="T94" fmla="*/ 49 w 1298"/>
                <a:gd name="T95" fmla="*/ 1036 h 1111"/>
                <a:gd name="T96" fmla="*/ 29 w 1298"/>
                <a:gd name="T97" fmla="*/ 1007 h 1111"/>
                <a:gd name="T98" fmla="*/ 14 w 1298"/>
                <a:gd name="T99" fmla="*/ 975 h 1111"/>
                <a:gd name="T100" fmla="*/ 4 w 1298"/>
                <a:gd name="T101" fmla="*/ 939 h 1111"/>
                <a:gd name="T102" fmla="*/ 0 w 1298"/>
                <a:gd name="T103" fmla="*/ 901 h 1111"/>
                <a:gd name="T104" fmla="*/ 0 w 1298"/>
                <a:gd name="T105" fmla="*/ 209 h 1111"/>
                <a:gd name="T106" fmla="*/ 4 w 1298"/>
                <a:gd name="T107" fmla="*/ 172 h 1111"/>
                <a:gd name="T108" fmla="*/ 14 w 1298"/>
                <a:gd name="T109" fmla="*/ 136 h 1111"/>
                <a:gd name="T110" fmla="*/ 29 w 1298"/>
                <a:gd name="T111" fmla="*/ 103 h 1111"/>
                <a:gd name="T112" fmla="*/ 49 w 1298"/>
                <a:gd name="T113" fmla="*/ 74 h 1111"/>
                <a:gd name="T114" fmla="*/ 75 w 1298"/>
                <a:gd name="T115" fmla="*/ 48 h 1111"/>
                <a:gd name="T116" fmla="*/ 105 w 1298"/>
                <a:gd name="T117" fmla="*/ 28 h 1111"/>
                <a:gd name="T118" fmla="*/ 137 w 1298"/>
                <a:gd name="T119" fmla="*/ 13 h 1111"/>
                <a:gd name="T120" fmla="*/ 173 w 1298"/>
                <a:gd name="T121" fmla="*/ 3 h 1111"/>
                <a:gd name="T122" fmla="*/ 211 w 1298"/>
                <a:gd name="T123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8" h="1111">
                  <a:moveTo>
                    <a:pt x="211" y="185"/>
                  </a:moveTo>
                  <a:lnTo>
                    <a:pt x="201" y="187"/>
                  </a:lnTo>
                  <a:lnTo>
                    <a:pt x="192" y="191"/>
                  </a:lnTo>
                  <a:lnTo>
                    <a:pt x="187" y="200"/>
                  </a:lnTo>
                  <a:lnTo>
                    <a:pt x="186" y="209"/>
                  </a:lnTo>
                  <a:lnTo>
                    <a:pt x="186" y="901"/>
                  </a:lnTo>
                  <a:lnTo>
                    <a:pt x="187" y="911"/>
                  </a:lnTo>
                  <a:lnTo>
                    <a:pt x="192" y="918"/>
                  </a:lnTo>
                  <a:lnTo>
                    <a:pt x="201" y="924"/>
                  </a:lnTo>
                  <a:lnTo>
                    <a:pt x="211" y="926"/>
                  </a:lnTo>
                  <a:lnTo>
                    <a:pt x="1088" y="926"/>
                  </a:lnTo>
                  <a:lnTo>
                    <a:pt x="1097" y="924"/>
                  </a:lnTo>
                  <a:lnTo>
                    <a:pt x="1105" y="918"/>
                  </a:lnTo>
                  <a:lnTo>
                    <a:pt x="1111" y="911"/>
                  </a:lnTo>
                  <a:lnTo>
                    <a:pt x="1112" y="901"/>
                  </a:lnTo>
                  <a:lnTo>
                    <a:pt x="1112" y="209"/>
                  </a:lnTo>
                  <a:lnTo>
                    <a:pt x="1111" y="200"/>
                  </a:lnTo>
                  <a:lnTo>
                    <a:pt x="1105" y="191"/>
                  </a:lnTo>
                  <a:lnTo>
                    <a:pt x="1097" y="187"/>
                  </a:lnTo>
                  <a:lnTo>
                    <a:pt x="1088" y="185"/>
                  </a:lnTo>
                  <a:lnTo>
                    <a:pt x="211" y="185"/>
                  </a:lnTo>
                  <a:close/>
                  <a:moveTo>
                    <a:pt x="211" y="0"/>
                  </a:moveTo>
                  <a:lnTo>
                    <a:pt x="1088" y="0"/>
                  </a:lnTo>
                  <a:lnTo>
                    <a:pt x="1125" y="3"/>
                  </a:lnTo>
                  <a:lnTo>
                    <a:pt x="1160" y="13"/>
                  </a:lnTo>
                  <a:lnTo>
                    <a:pt x="1193" y="28"/>
                  </a:lnTo>
                  <a:lnTo>
                    <a:pt x="1223" y="48"/>
                  </a:lnTo>
                  <a:lnTo>
                    <a:pt x="1248" y="74"/>
                  </a:lnTo>
                  <a:lnTo>
                    <a:pt x="1269" y="103"/>
                  </a:lnTo>
                  <a:lnTo>
                    <a:pt x="1285" y="136"/>
                  </a:lnTo>
                  <a:lnTo>
                    <a:pt x="1295" y="172"/>
                  </a:lnTo>
                  <a:lnTo>
                    <a:pt x="1298" y="209"/>
                  </a:lnTo>
                  <a:lnTo>
                    <a:pt x="1298" y="901"/>
                  </a:lnTo>
                  <a:lnTo>
                    <a:pt x="1295" y="939"/>
                  </a:lnTo>
                  <a:lnTo>
                    <a:pt x="1285" y="975"/>
                  </a:lnTo>
                  <a:lnTo>
                    <a:pt x="1269" y="1007"/>
                  </a:lnTo>
                  <a:lnTo>
                    <a:pt x="1248" y="1036"/>
                  </a:lnTo>
                  <a:lnTo>
                    <a:pt x="1223" y="1061"/>
                  </a:lnTo>
                  <a:lnTo>
                    <a:pt x="1193" y="1083"/>
                  </a:lnTo>
                  <a:lnTo>
                    <a:pt x="1160" y="1098"/>
                  </a:lnTo>
                  <a:lnTo>
                    <a:pt x="1125" y="1108"/>
                  </a:lnTo>
                  <a:lnTo>
                    <a:pt x="1088" y="1111"/>
                  </a:lnTo>
                  <a:lnTo>
                    <a:pt x="211" y="1111"/>
                  </a:lnTo>
                  <a:lnTo>
                    <a:pt x="173" y="1108"/>
                  </a:lnTo>
                  <a:lnTo>
                    <a:pt x="137" y="1098"/>
                  </a:lnTo>
                  <a:lnTo>
                    <a:pt x="105" y="1083"/>
                  </a:lnTo>
                  <a:lnTo>
                    <a:pt x="75" y="1061"/>
                  </a:lnTo>
                  <a:lnTo>
                    <a:pt x="49" y="1036"/>
                  </a:lnTo>
                  <a:lnTo>
                    <a:pt x="29" y="1007"/>
                  </a:lnTo>
                  <a:lnTo>
                    <a:pt x="14" y="975"/>
                  </a:lnTo>
                  <a:lnTo>
                    <a:pt x="4" y="939"/>
                  </a:lnTo>
                  <a:lnTo>
                    <a:pt x="0" y="901"/>
                  </a:lnTo>
                  <a:lnTo>
                    <a:pt x="0" y="209"/>
                  </a:lnTo>
                  <a:lnTo>
                    <a:pt x="4" y="172"/>
                  </a:lnTo>
                  <a:lnTo>
                    <a:pt x="14" y="136"/>
                  </a:lnTo>
                  <a:lnTo>
                    <a:pt x="29" y="103"/>
                  </a:lnTo>
                  <a:lnTo>
                    <a:pt x="49" y="74"/>
                  </a:lnTo>
                  <a:lnTo>
                    <a:pt x="75" y="48"/>
                  </a:lnTo>
                  <a:lnTo>
                    <a:pt x="105" y="28"/>
                  </a:lnTo>
                  <a:lnTo>
                    <a:pt x="137" y="13"/>
                  </a:lnTo>
                  <a:lnTo>
                    <a:pt x="173" y="3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252"/>
            <p:cNvSpPr>
              <a:spLocks/>
            </p:cNvSpPr>
            <p:nvPr/>
          </p:nvSpPr>
          <p:spPr bwMode="auto">
            <a:xfrm>
              <a:off x="2879726" y="2798763"/>
              <a:ext cx="158750" cy="112713"/>
            </a:xfrm>
            <a:custGeom>
              <a:avLst/>
              <a:gdLst>
                <a:gd name="T0" fmla="*/ 249 w 1008"/>
                <a:gd name="T1" fmla="*/ 0 h 717"/>
                <a:gd name="T2" fmla="*/ 760 w 1008"/>
                <a:gd name="T3" fmla="*/ 0 h 717"/>
                <a:gd name="T4" fmla="*/ 800 w 1008"/>
                <a:gd name="T5" fmla="*/ 3 h 717"/>
                <a:gd name="T6" fmla="*/ 838 w 1008"/>
                <a:gd name="T7" fmla="*/ 13 h 717"/>
                <a:gd name="T8" fmla="*/ 874 w 1008"/>
                <a:gd name="T9" fmla="*/ 28 h 717"/>
                <a:gd name="T10" fmla="*/ 906 w 1008"/>
                <a:gd name="T11" fmla="*/ 48 h 717"/>
                <a:gd name="T12" fmla="*/ 935 w 1008"/>
                <a:gd name="T13" fmla="*/ 73 h 717"/>
                <a:gd name="T14" fmla="*/ 960 w 1008"/>
                <a:gd name="T15" fmla="*/ 102 h 717"/>
                <a:gd name="T16" fmla="*/ 980 w 1008"/>
                <a:gd name="T17" fmla="*/ 134 h 717"/>
                <a:gd name="T18" fmla="*/ 995 w 1008"/>
                <a:gd name="T19" fmla="*/ 170 h 717"/>
                <a:gd name="T20" fmla="*/ 1005 w 1008"/>
                <a:gd name="T21" fmla="*/ 208 h 717"/>
                <a:gd name="T22" fmla="*/ 1008 w 1008"/>
                <a:gd name="T23" fmla="*/ 248 h 717"/>
                <a:gd name="T24" fmla="*/ 1008 w 1008"/>
                <a:gd name="T25" fmla="*/ 265 h 717"/>
                <a:gd name="T26" fmla="*/ 1005 w 1008"/>
                <a:gd name="T27" fmla="*/ 290 h 717"/>
                <a:gd name="T28" fmla="*/ 995 w 1008"/>
                <a:gd name="T29" fmla="*/ 312 h 717"/>
                <a:gd name="T30" fmla="*/ 981 w 1008"/>
                <a:gd name="T31" fmla="*/ 331 h 717"/>
                <a:gd name="T32" fmla="*/ 961 w 1008"/>
                <a:gd name="T33" fmla="*/ 345 h 717"/>
                <a:gd name="T34" fmla="*/ 940 w 1008"/>
                <a:gd name="T35" fmla="*/ 355 h 717"/>
                <a:gd name="T36" fmla="*/ 915 w 1008"/>
                <a:gd name="T37" fmla="*/ 358 h 717"/>
                <a:gd name="T38" fmla="*/ 891 w 1008"/>
                <a:gd name="T39" fmla="*/ 355 h 717"/>
                <a:gd name="T40" fmla="*/ 868 w 1008"/>
                <a:gd name="T41" fmla="*/ 345 h 717"/>
                <a:gd name="T42" fmla="*/ 850 w 1008"/>
                <a:gd name="T43" fmla="*/ 331 h 717"/>
                <a:gd name="T44" fmla="*/ 835 w 1008"/>
                <a:gd name="T45" fmla="*/ 312 h 717"/>
                <a:gd name="T46" fmla="*/ 826 w 1008"/>
                <a:gd name="T47" fmla="*/ 290 h 717"/>
                <a:gd name="T48" fmla="*/ 823 w 1008"/>
                <a:gd name="T49" fmla="*/ 265 h 717"/>
                <a:gd name="T50" fmla="*/ 823 w 1008"/>
                <a:gd name="T51" fmla="*/ 248 h 717"/>
                <a:gd name="T52" fmla="*/ 819 w 1008"/>
                <a:gd name="T53" fmla="*/ 229 h 717"/>
                <a:gd name="T54" fmla="*/ 810 w 1008"/>
                <a:gd name="T55" fmla="*/ 211 h 717"/>
                <a:gd name="T56" fmla="*/ 797 w 1008"/>
                <a:gd name="T57" fmla="*/ 197 h 717"/>
                <a:gd name="T58" fmla="*/ 779 w 1008"/>
                <a:gd name="T59" fmla="*/ 188 h 717"/>
                <a:gd name="T60" fmla="*/ 760 w 1008"/>
                <a:gd name="T61" fmla="*/ 185 h 717"/>
                <a:gd name="T62" fmla="*/ 248 w 1008"/>
                <a:gd name="T63" fmla="*/ 185 h 717"/>
                <a:gd name="T64" fmla="*/ 228 w 1008"/>
                <a:gd name="T65" fmla="*/ 188 h 717"/>
                <a:gd name="T66" fmla="*/ 211 w 1008"/>
                <a:gd name="T67" fmla="*/ 197 h 717"/>
                <a:gd name="T68" fmla="*/ 198 w 1008"/>
                <a:gd name="T69" fmla="*/ 211 h 717"/>
                <a:gd name="T70" fmla="*/ 188 w 1008"/>
                <a:gd name="T71" fmla="*/ 229 h 717"/>
                <a:gd name="T72" fmla="*/ 185 w 1008"/>
                <a:gd name="T73" fmla="*/ 248 h 717"/>
                <a:gd name="T74" fmla="*/ 185 w 1008"/>
                <a:gd name="T75" fmla="*/ 624 h 717"/>
                <a:gd name="T76" fmla="*/ 182 w 1008"/>
                <a:gd name="T77" fmla="*/ 648 h 717"/>
                <a:gd name="T78" fmla="*/ 173 w 1008"/>
                <a:gd name="T79" fmla="*/ 670 h 717"/>
                <a:gd name="T80" fmla="*/ 158 w 1008"/>
                <a:gd name="T81" fmla="*/ 690 h 717"/>
                <a:gd name="T82" fmla="*/ 139 w 1008"/>
                <a:gd name="T83" fmla="*/ 704 h 717"/>
                <a:gd name="T84" fmla="*/ 118 w 1008"/>
                <a:gd name="T85" fmla="*/ 713 h 717"/>
                <a:gd name="T86" fmla="*/ 93 w 1008"/>
                <a:gd name="T87" fmla="*/ 717 h 717"/>
                <a:gd name="T88" fmla="*/ 68 w 1008"/>
                <a:gd name="T89" fmla="*/ 713 h 717"/>
                <a:gd name="T90" fmla="*/ 46 w 1008"/>
                <a:gd name="T91" fmla="*/ 704 h 717"/>
                <a:gd name="T92" fmla="*/ 27 w 1008"/>
                <a:gd name="T93" fmla="*/ 690 h 717"/>
                <a:gd name="T94" fmla="*/ 13 w 1008"/>
                <a:gd name="T95" fmla="*/ 670 h 717"/>
                <a:gd name="T96" fmla="*/ 3 w 1008"/>
                <a:gd name="T97" fmla="*/ 648 h 717"/>
                <a:gd name="T98" fmla="*/ 0 w 1008"/>
                <a:gd name="T99" fmla="*/ 624 h 717"/>
                <a:gd name="T100" fmla="*/ 0 w 1008"/>
                <a:gd name="T101" fmla="*/ 248 h 717"/>
                <a:gd name="T102" fmla="*/ 3 w 1008"/>
                <a:gd name="T103" fmla="*/ 208 h 717"/>
                <a:gd name="T104" fmla="*/ 13 w 1008"/>
                <a:gd name="T105" fmla="*/ 170 h 717"/>
                <a:gd name="T106" fmla="*/ 28 w 1008"/>
                <a:gd name="T107" fmla="*/ 134 h 717"/>
                <a:gd name="T108" fmla="*/ 48 w 1008"/>
                <a:gd name="T109" fmla="*/ 102 h 717"/>
                <a:gd name="T110" fmla="*/ 72 w 1008"/>
                <a:gd name="T111" fmla="*/ 73 h 717"/>
                <a:gd name="T112" fmla="*/ 101 w 1008"/>
                <a:gd name="T113" fmla="*/ 48 h 717"/>
                <a:gd name="T114" fmla="*/ 134 w 1008"/>
                <a:gd name="T115" fmla="*/ 28 h 717"/>
                <a:gd name="T116" fmla="*/ 170 w 1008"/>
                <a:gd name="T117" fmla="*/ 13 h 717"/>
                <a:gd name="T118" fmla="*/ 208 w 1008"/>
                <a:gd name="T119" fmla="*/ 3 h 717"/>
                <a:gd name="T120" fmla="*/ 249 w 1008"/>
                <a:gd name="T121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08" h="717">
                  <a:moveTo>
                    <a:pt x="249" y="0"/>
                  </a:moveTo>
                  <a:lnTo>
                    <a:pt x="760" y="0"/>
                  </a:lnTo>
                  <a:lnTo>
                    <a:pt x="800" y="3"/>
                  </a:lnTo>
                  <a:lnTo>
                    <a:pt x="838" y="13"/>
                  </a:lnTo>
                  <a:lnTo>
                    <a:pt x="874" y="28"/>
                  </a:lnTo>
                  <a:lnTo>
                    <a:pt x="906" y="48"/>
                  </a:lnTo>
                  <a:lnTo>
                    <a:pt x="935" y="73"/>
                  </a:lnTo>
                  <a:lnTo>
                    <a:pt x="960" y="102"/>
                  </a:lnTo>
                  <a:lnTo>
                    <a:pt x="980" y="134"/>
                  </a:lnTo>
                  <a:lnTo>
                    <a:pt x="995" y="170"/>
                  </a:lnTo>
                  <a:lnTo>
                    <a:pt x="1005" y="208"/>
                  </a:lnTo>
                  <a:lnTo>
                    <a:pt x="1008" y="248"/>
                  </a:lnTo>
                  <a:lnTo>
                    <a:pt x="1008" y="265"/>
                  </a:lnTo>
                  <a:lnTo>
                    <a:pt x="1005" y="290"/>
                  </a:lnTo>
                  <a:lnTo>
                    <a:pt x="995" y="312"/>
                  </a:lnTo>
                  <a:lnTo>
                    <a:pt x="981" y="331"/>
                  </a:lnTo>
                  <a:lnTo>
                    <a:pt x="961" y="345"/>
                  </a:lnTo>
                  <a:lnTo>
                    <a:pt x="940" y="355"/>
                  </a:lnTo>
                  <a:lnTo>
                    <a:pt x="915" y="358"/>
                  </a:lnTo>
                  <a:lnTo>
                    <a:pt x="891" y="355"/>
                  </a:lnTo>
                  <a:lnTo>
                    <a:pt x="868" y="345"/>
                  </a:lnTo>
                  <a:lnTo>
                    <a:pt x="850" y="331"/>
                  </a:lnTo>
                  <a:lnTo>
                    <a:pt x="835" y="312"/>
                  </a:lnTo>
                  <a:lnTo>
                    <a:pt x="826" y="290"/>
                  </a:lnTo>
                  <a:lnTo>
                    <a:pt x="823" y="265"/>
                  </a:lnTo>
                  <a:lnTo>
                    <a:pt x="823" y="248"/>
                  </a:lnTo>
                  <a:lnTo>
                    <a:pt x="819" y="229"/>
                  </a:lnTo>
                  <a:lnTo>
                    <a:pt x="810" y="211"/>
                  </a:lnTo>
                  <a:lnTo>
                    <a:pt x="797" y="197"/>
                  </a:lnTo>
                  <a:lnTo>
                    <a:pt x="779" y="188"/>
                  </a:lnTo>
                  <a:lnTo>
                    <a:pt x="760" y="185"/>
                  </a:lnTo>
                  <a:lnTo>
                    <a:pt x="248" y="185"/>
                  </a:lnTo>
                  <a:lnTo>
                    <a:pt x="228" y="188"/>
                  </a:lnTo>
                  <a:lnTo>
                    <a:pt x="211" y="197"/>
                  </a:lnTo>
                  <a:lnTo>
                    <a:pt x="198" y="211"/>
                  </a:lnTo>
                  <a:lnTo>
                    <a:pt x="188" y="229"/>
                  </a:lnTo>
                  <a:lnTo>
                    <a:pt x="185" y="248"/>
                  </a:lnTo>
                  <a:lnTo>
                    <a:pt x="185" y="624"/>
                  </a:lnTo>
                  <a:lnTo>
                    <a:pt x="182" y="648"/>
                  </a:lnTo>
                  <a:lnTo>
                    <a:pt x="173" y="670"/>
                  </a:lnTo>
                  <a:lnTo>
                    <a:pt x="158" y="690"/>
                  </a:lnTo>
                  <a:lnTo>
                    <a:pt x="139" y="704"/>
                  </a:lnTo>
                  <a:lnTo>
                    <a:pt x="118" y="713"/>
                  </a:lnTo>
                  <a:lnTo>
                    <a:pt x="93" y="717"/>
                  </a:lnTo>
                  <a:lnTo>
                    <a:pt x="68" y="713"/>
                  </a:lnTo>
                  <a:lnTo>
                    <a:pt x="46" y="704"/>
                  </a:lnTo>
                  <a:lnTo>
                    <a:pt x="27" y="690"/>
                  </a:lnTo>
                  <a:lnTo>
                    <a:pt x="13" y="670"/>
                  </a:lnTo>
                  <a:lnTo>
                    <a:pt x="3" y="648"/>
                  </a:lnTo>
                  <a:lnTo>
                    <a:pt x="0" y="624"/>
                  </a:lnTo>
                  <a:lnTo>
                    <a:pt x="0" y="248"/>
                  </a:lnTo>
                  <a:lnTo>
                    <a:pt x="3" y="208"/>
                  </a:lnTo>
                  <a:lnTo>
                    <a:pt x="13" y="170"/>
                  </a:lnTo>
                  <a:lnTo>
                    <a:pt x="28" y="134"/>
                  </a:lnTo>
                  <a:lnTo>
                    <a:pt x="48" y="102"/>
                  </a:lnTo>
                  <a:lnTo>
                    <a:pt x="72" y="73"/>
                  </a:lnTo>
                  <a:lnTo>
                    <a:pt x="101" y="48"/>
                  </a:lnTo>
                  <a:lnTo>
                    <a:pt x="134" y="28"/>
                  </a:lnTo>
                  <a:lnTo>
                    <a:pt x="170" y="13"/>
                  </a:lnTo>
                  <a:lnTo>
                    <a:pt x="208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253"/>
            <p:cNvSpPr>
              <a:spLocks/>
            </p:cNvSpPr>
            <p:nvPr/>
          </p:nvSpPr>
          <p:spPr bwMode="auto">
            <a:xfrm>
              <a:off x="2944813" y="2943225"/>
              <a:ext cx="28575" cy="52388"/>
            </a:xfrm>
            <a:custGeom>
              <a:avLst/>
              <a:gdLst>
                <a:gd name="T0" fmla="*/ 93 w 185"/>
                <a:gd name="T1" fmla="*/ 0 h 332"/>
                <a:gd name="T2" fmla="*/ 117 w 185"/>
                <a:gd name="T3" fmla="*/ 3 h 332"/>
                <a:gd name="T4" fmla="*/ 140 w 185"/>
                <a:gd name="T5" fmla="*/ 13 h 332"/>
                <a:gd name="T6" fmla="*/ 158 w 185"/>
                <a:gd name="T7" fmla="*/ 27 h 332"/>
                <a:gd name="T8" fmla="*/ 172 w 185"/>
                <a:gd name="T9" fmla="*/ 47 h 332"/>
                <a:gd name="T10" fmla="*/ 182 w 185"/>
                <a:gd name="T11" fmla="*/ 68 h 332"/>
                <a:gd name="T12" fmla="*/ 185 w 185"/>
                <a:gd name="T13" fmla="*/ 93 h 332"/>
                <a:gd name="T14" fmla="*/ 185 w 185"/>
                <a:gd name="T15" fmla="*/ 239 h 332"/>
                <a:gd name="T16" fmla="*/ 182 w 185"/>
                <a:gd name="T17" fmla="*/ 264 h 332"/>
                <a:gd name="T18" fmla="*/ 172 w 185"/>
                <a:gd name="T19" fmla="*/ 286 h 332"/>
                <a:gd name="T20" fmla="*/ 158 w 185"/>
                <a:gd name="T21" fmla="*/ 304 h 332"/>
                <a:gd name="T22" fmla="*/ 140 w 185"/>
                <a:gd name="T23" fmla="*/ 319 h 332"/>
                <a:gd name="T24" fmla="*/ 117 w 185"/>
                <a:gd name="T25" fmla="*/ 328 h 332"/>
                <a:gd name="T26" fmla="*/ 93 w 185"/>
                <a:gd name="T27" fmla="*/ 332 h 332"/>
                <a:gd name="T28" fmla="*/ 68 w 185"/>
                <a:gd name="T29" fmla="*/ 328 h 332"/>
                <a:gd name="T30" fmla="*/ 46 w 185"/>
                <a:gd name="T31" fmla="*/ 319 h 332"/>
                <a:gd name="T32" fmla="*/ 27 w 185"/>
                <a:gd name="T33" fmla="*/ 304 h 332"/>
                <a:gd name="T34" fmla="*/ 13 w 185"/>
                <a:gd name="T35" fmla="*/ 286 h 332"/>
                <a:gd name="T36" fmla="*/ 3 w 185"/>
                <a:gd name="T37" fmla="*/ 264 h 332"/>
                <a:gd name="T38" fmla="*/ 0 w 185"/>
                <a:gd name="T39" fmla="*/ 239 h 332"/>
                <a:gd name="T40" fmla="*/ 0 w 185"/>
                <a:gd name="T41" fmla="*/ 93 h 332"/>
                <a:gd name="T42" fmla="*/ 3 w 185"/>
                <a:gd name="T43" fmla="*/ 68 h 332"/>
                <a:gd name="T44" fmla="*/ 13 w 185"/>
                <a:gd name="T45" fmla="*/ 47 h 332"/>
                <a:gd name="T46" fmla="*/ 27 w 185"/>
                <a:gd name="T47" fmla="*/ 27 h 332"/>
                <a:gd name="T48" fmla="*/ 46 w 185"/>
                <a:gd name="T49" fmla="*/ 13 h 332"/>
                <a:gd name="T50" fmla="*/ 68 w 185"/>
                <a:gd name="T51" fmla="*/ 3 h 332"/>
                <a:gd name="T52" fmla="*/ 93 w 185"/>
                <a:gd name="T5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5" h="332">
                  <a:moveTo>
                    <a:pt x="93" y="0"/>
                  </a:moveTo>
                  <a:lnTo>
                    <a:pt x="117" y="3"/>
                  </a:lnTo>
                  <a:lnTo>
                    <a:pt x="140" y="13"/>
                  </a:lnTo>
                  <a:lnTo>
                    <a:pt x="158" y="27"/>
                  </a:lnTo>
                  <a:lnTo>
                    <a:pt x="172" y="47"/>
                  </a:lnTo>
                  <a:lnTo>
                    <a:pt x="182" y="68"/>
                  </a:lnTo>
                  <a:lnTo>
                    <a:pt x="185" y="93"/>
                  </a:lnTo>
                  <a:lnTo>
                    <a:pt x="185" y="239"/>
                  </a:lnTo>
                  <a:lnTo>
                    <a:pt x="182" y="264"/>
                  </a:lnTo>
                  <a:lnTo>
                    <a:pt x="172" y="286"/>
                  </a:lnTo>
                  <a:lnTo>
                    <a:pt x="158" y="304"/>
                  </a:lnTo>
                  <a:lnTo>
                    <a:pt x="140" y="319"/>
                  </a:lnTo>
                  <a:lnTo>
                    <a:pt x="117" y="328"/>
                  </a:lnTo>
                  <a:lnTo>
                    <a:pt x="93" y="332"/>
                  </a:lnTo>
                  <a:lnTo>
                    <a:pt x="68" y="328"/>
                  </a:lnTo>
                  <a:lnTo>
                    <a:pt x="46" y="319"/>
                  </a:lnTo>
                  <a:lnTo>
                    <a:pt x="27" y="304"/>
                  </a:lnTo>
                  <a:lnTo>
                    <a:pt x="13" y="286"/>
                  </a:lnTo>
                  <a:lnTo>
                    <a:pt x="3" y="264"/>
                  </a:lnTo>
                  <a:lnTo>
                    <a:pt x="0" y="239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3" y="47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1641939" y="2682875"/>
            <a:ext cx="479425" cy="565151"/>
            <a:chOff x="1636713" y="2682875"/>
            <a:chExt cx="479425" cy="5651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7" name="Freeform 258"/>
            <p:cNvSpPr>
              <a:spLocks/>
            </p:cNvSpPr>
            <p:nvPr/>
          </p:nvSpPr>
          <p:spPr bwMode="auto">
            <a:xfrm>
              <a:off x="1636713" y="2682875"/>
              <a:ext cx="365125" cy="468313"/>
            </a:xfrm>
            <a:custGeom>
              <a:avLst/>
              <a:gdLst>
                <a:gd name="T0" fmla="*/ 1932 w 2300"/>
                <a:gd name="T1" fmla="*/ 0 h 2946"/>
                <a:gd name="T2" fmla="*/ 2030 w 2300"/>
                <a:gd name="T3" fmla="*/ 13 h 2946"/>
                <a:gd name="T4" fmla="*/ 2117 w 2300"/>
                <a:gd name="T5" fmla="*/ 51 h 2946"/>
                <a:gd name="T6" fmla="*/ 2192 w 2300"/>
                <a:gd name="T7" fmla="*/ 108 h 2946"/>
                <a:gd name="T8" fmla="*/ 2249 w 2300"/>
                <a:gd name="T9" fmla="*/ 183 h 2946"/>
                <a:gd name="T10" fmla="*/ 2287 w 2300"/>
                <a:gd name="T11" fmla="*/ 271 h 2946"/>
                <a:gd name="T12" fmla="*/ 2300 w 2300"/>
                <a:gd name="T13" fmla="*/ 369 h 2946"/>
                <a:gd name="T14" fmla="*/ 2297 w 2300"/>
                <a:gd name="T15" fmla="*/ 551 h 2946"/>
                <a:gd name="T16" fmla="*/ 2273 w 2300"/>
                <a:gd name="T17" fmla="*/ 592 h 2946"/>
                <a:gd name="T18" fmla="*/ 2232 w 2300"/>
                <a:gd name="T19" fmla="*/ 616 h 2946"/>
                <a:gd name="T20" fmla="*/ 2183 w 2300"/>
                <a:gd name="T21" fmla="*/ 616 h 2946"/>
                <a:gd name="T22" fmla="*/ 2142 w 2300"/>
                <a:gd name="T23" fmla="*/ 592 h 2946"/>
                <a:gd name="T24" fmla="*/ 2119 w 2300"/>
                <a:gd name="T25" fmla="*/ 551 h 2946"/>
                <a:gd name="T26" fmla="*/ 2115 w 2300"/>
                <a:gd name="T27" fmla="*/ 369 h 2946"/>
                <a:gd name="T28" fmla="*/ 2103 w 2300"/>
                <a:gd name="T29" fmla="*/ 305 h 2946"/>
                <a:gd name="T30" fmla="*/ 2072 w 2300"/>
                <a:gd name="T31" fmla="*/ 251 h 2946"/>
                <a:gd name="T32" fmla="*/ 2025 w 2300"/>
                <a:gd name="T33" fmla="*/ 211 h 2946"/>
                <a:gd name="T34" fmla="*/ 1965 w 2300"/>
                <a:gd name="T35" fmla="*/ 189 h 2946"/>
                <a:gd name="T36" fmla="*/ 369 w 2300"/>
                <a:gd name="T37" fmla="*/ 185 h 2946"/>
                <a:gd name="T38" fmla="*/ 304 w 2300"/>
                <a:gd name="T39" fmla="*/ 197 h 2946"/>
                <a:gd name="T40" fmla="*/ 250 w 2300"/>
                <a:gd name="T41" fmla="*/ 229 h 2946"/>
                <a:gd name="T42" fmla="*/ 210 w 2300"/>
                <a:gd name="T43" fmla="*/ 276 h 2946"/>
                <a:gd name="T44" fmla="*/ 188 w 2300"/>
                <a:gd name="T45" fmla="*/ 336 h 2946"/>
                <a:gd name="T46" fmla="*/ 185 w 2300"/>
                <a:gd name="T47" fmla="*/ 2853 h 2946"/>
                <a:gd name="T48" fmla="*/ 172 w 2300"/>
                <a:gd name="T49" fmla="*/ 2900 h 2946"/>
                <a:gd name="T50" fmla="*/ 139 w 2300"/>
                <a:gd name="T51" fmla="*/ 2933 h 2946"/>
                <a:gd name="T52" fmla="*/ 93 w 2300"/>
                <a:gd name="T53" fmla="*/ 2946 h 2946"/>
                <a:gd name="T54" fmla="*/ 45 w 2300"/>
                <a:gd name="T55" fmla="*/ 2933 h 2946"/>
                <a:gd name="T56" fmla="*/ 13 w 2300"/>
                <a:gd name="T57" fmla="*/ 2900 h 2946"/>
                <a:gd name="T58" fmla="*/ 0 w 2300"/>
                <a:gd name="T59" fmla="*/ 2853 h 2946"/>
                <a:gd name="T60" fmla="*/ 3 w 2300"/>
                <a:gd name="T61" fmla="*/ 319 h 2946"/>
                <a:gd name="T62" fmla="*/ 29 w 2300"/>
                <a:gd name="T63" fmla="*/ 225 h 2946"/>
                <a:gd name="T64" fmla="*/ 77 w 2300"/>
                <a:gd name="T65" fmla="*/ 144 h 2946"/>
                <a:gd name="T66" fmla="*/ 144 w 2300"/>
                <a:gd name="T67" fmla="*/ 77 h 2946"/>
                <a:gd name="T68" fmla="*/ 225 w 2300"/>
                <a:gd name="T69" fmla="*/ 29 h 2946"/>
                <a:gd name="T70" fmla="*/ 318 w 2300"/>
                <a:gd name="T71" fmla="*/ 3 h 2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00" h="2946">
                  <a:moveTo>
                    <a:pt x="369" y="0"/>
                  </a:moveTo>
                  <a:lnTo>
                    <a:pt x="1932" y="0"/>
                  </a:lnTo>
                  <a:lnTo>
                    <a:pt x="1981" y="3"/>
                  </a:lnTo>
                  <a:lnTo>
                    <a:pt x="2030" y="13"/>
                  </a:lnTo>
                  <a:lnTo>
                    <a:pt x="2075" y="29"/>
                  </a:lnTo>
                  <a:lnTo>
                    <a:pt x="2117" y="51"/>
                  </a:lnTo>
                  <a:lnTo>
                    <a:pt x="2156" y="77"/>
                  </a:lnTo>
                  <a:lnTo>
                    <a:pt x="2192" y="108"/>
                  </a:lnTo>
                  <a:lnTo>
                    <a:pt x="2223" y="144"/>
                  </a:lnTo>
                  <a:lnTo>
                    <a:pt x="2249" y="183"/>
                  </a:lnTo>
                  <a:lnTo>
                    <a:pt x="2271" y="225"/>
                  </a:lnTo>
                  <a:lnTo>
                    <a:pt x="2287" y="271"/>
                  </a:lnTo>
                  <a:lnTo>
                    <a:pt x="2297" y="319"/>
                  </a:lnTo>
                  <a:lnTo>
                    <a:pt x="2300" y="369"/>
                  </a:lnTo>
                  <a:lnTo>
                    <a:pt x="2300" y="526"/>
                  </a:lnTo>
                  <a:lnTo>
                    <a:pt x="2297" y="551"/>
                  </a:lnTo>
                  <a:lnTo>
                    <a:pt x="2287" y="573"/>
                  </a:lnTo>
                  <a:lnTo>
                    <a:pt x="2273" y="592"/>
                  </a:lnTo>
                  <a:lnTo>
                    <a:pt x="2254" y="606"/>
                  </a:lnTo>
                  <a:lnTo>
                    <a:pt x="2232" y="616"/>
                  </a:lnTo>
                  <a:lnTo>
                    <a:pt x="2207" y="619"/>
                  </a:lnTo>
                  <a:lnTo>
                    <a:pt x="2183" y="616"/>
                  </a:lnTo>
                  <a:lnTo>
                    <a:pt x="2161" y="606"/>
                  </a:lnTo>
                  <a:lnTo>
                    <a:pt x="2142" y="592"/>
                  </a:lnTo>
                  <a:lnTo>
                    <a:pt x="2127" y="573"/>
                  </a:lnTo>
                  <a:lnTo>
                    <a:pt x="2119" y="551"/>
                  </a:lnTo>
                  <a:lnTo>
                    <a:pt x="2115" y="526"/>
                  </a:lnTo>
                  <a:lnTo>
                    <a:pt x="2115" y="369"/>
                  </a:lnTo>
                  <a:lnTo>
                    <a:pt x="2112" y="336"/>
                  </a:lnTo>
                  <a:lnTo>
                    <a:pt x="2103" y="305"/>
                  </a:lnTo>
                  <a:lnTo>
                    <a:pt x="2089" y="276"/>
                  </a:lnTo>
                  <a:lnTo>
                    <a:pt x="2072" y="251"/>
                  </a:lnTo>
                  <a:lnTo>
                    <a:pt x="2049" y="229"/>
                  </a:lnTo>
                  <a:lnTo>
                    <a:pt x="2025" y="211"/>
                  </a:lnTo>
                  <a:lnTo>
                    <a:pt x="1995" y="197"/>
                  </a:lnTo>
                  <a:lnTo>
                    <a:pt x="1965" y="189"/>
                  </a:lnTo>
                  <a:lnTo>
                    <a:pt x="1932" y="185"/>
                  </a:lnTo>
                  <a:lnTo>
                    <a:pt x="369" y="185"/>
                  </a:lnTo>
                  <a:lnTo>
                    <a:pt x="335" y="189"/>
                  </a:lnTo>
                  <a:lnTo>
                    <a:pt x="304" y="197"/>
                  </a:lnTo>
                  <a:lnTo>
                    <a:pt x="276" y="211"/>
                  </a:lnTo>
                  <a:lnTo>
                    <a:pt x="250" y="229"/>
                  </a:lnTo>
                  <a:lnTo>
                    <a:pt x="228" y="251"/>
                  </a:lnTo>
                  <a:lnTo>
                    <a:pt x="210" y="276"/>
                  </a:lnTo>
                  <a:lnTo>
                    <a:pt x="197" y="305"/>
                  </a:lnTo>
                  <a:lnTo>
                    <a:pt x="188" y="336"/>
                  </a:lnTo>
                  <a:lnTo>
                    <a:pt x="185" y="369"/>
                  </a:lnTo>
                  <a:lnTo>
                    <a:pt x="185" y="2853"/>
                  </a:lnTo>
                  <a:lnTo>
                    <a:pt x="182" y="2878"/>
                  </a:lnTo>
                  <a:lnTo>
                    <a:pt x="172" y="2900"/>
                  </a:lnTo>
                  <a:lnTo>
                    <a:pt x="158" y="2919"/>
                  </a:lnTo>
                  <a:lnTo>
                    <a:pt x="139" y="2933"/>
                  </a:lnTo>
                  <a:lnTo>
                    <a:pt x="117" y="2943"/>
                  </a:lnTo>
                  <a:lnTo>
                    <a:pt x="93" y="2946"/>
                  </a:lnTo>
                  <a:lnTo>
                    <a:pt x="68" y="2943"/>
                  </a:lnTo>
                  <a:lnTo>
                    <a:pt x="45" y="2933"/>
                  </a:lnTo>
                  <a:lnTo>
                    <a:pt x="27" y="2919"/>
                  </a:lnTo>
                  <a:lnTo>
                    <a:pt x="13" y="2900"/>
                  </a:lnTo>
                  <a:lnTo>
                    <a:pt x="3" y="2878"/>
                  </a:lnTo>
                  <a:lnTo>
                    <a:pt x="0" y="2853"/>
                  </a:lnTo>
                  <a:lnTo>
                    <a:pt x="0" y="369"/>
                  </a:lnTo>
                  <a:lnTo>
                    <a:pt x="3" y="319"/>
                  </a:lnTo>
                  <a:lnTo>
                    <a:pt x="13" y="271"/>
                  </a:lnTo>
                  <a:lnTo>
                    <a:pt x="29" y="225"/>
                  </a:lnTo>
                  <a:lnTo>
                    <a:pt x="50" y="183"/>
                  </a:lnTo>
                  <a:lnTo>
                    <a:pt x="77" y="144"/>
                  </a:lnTo>
                  <a:lnTo>
                    <a:pt x="108" y="108"/>
                  </a:lnTo>
                  <a:lnTo>
                    <a:pt x="144" y="77"/>
                  </a:lnTo>
                  <a:lnTo>
                    <a:pt x="183" y="51"/>
                  </a:lnTo>
                  <a:lnTo>
                    <a:pt x="225" y="29"/>
                  </a:lnTo>
                  <a:lnTo>
                    <a:pt x="270" y="13"/>
                  </a:lnTo>
                  <a:lnTo>
                    <a:pt x="318" y="3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260"/>
            <p:cNvSpPr>
              <a:spLocks noEditPoints="1"/>
            </p:cNvSpPr>
            <p:nvPr/>
          </p:nvSpPr>
          <p:spPr bwMode="auto">
            <a:xfrm>
              <a:off x="1636713" y="3116263"/>
              <a:ext cx="365125" cy="131763"/>
            </a:xfrm>
            <a:custGeom>
              <a:avLst/>
              <a:gdLst>
                <a:gd name="T0" fmla="*/ 185 w 2300"/>
                <a:gd name="T1" fmla="*/ 462 h 831"/>
                <a:gd name="T2" fmla="*/ 197 w 2300"/>
                <a:gd name="T3" fmla="*/ 526 h 831"/>
                <a:gd name="T4" fmla="*/ 228 w 2300"/>
                <a:gd name="T5" fmla="*/ 580 h 831"/>
                <a:gd name="T6" fmla="*/ 276 w 2300"/>
                <a:gd name="T7" fmla="*/ 621 h 831"/>
                <a:gd name="T8" fmla="*/ 335 w 2300"/>
                <a:gd name="T9" fmla="*/ 643 h 831"/>
                <a:gd name="T10" fmla="*/ 1932 w 2300"/>
                <a:gd name="T11" fmla="*/ 646 h 831"/>
                <a:gd name="T12" fmla="*/ 1995 w 2300"/>
                <a:gd name="T13" fmla="*/ 634 h 831"/>
                <a:gd name="T14" fmla="*/ 2049 w 2300"/>
                <a:gd name="T15" fmla="*/ 603 h 831"/>
                <a:gd name="T16" fmla="*/ 2090 w 2300"/>
                <a:gd name="T17" fmla="*/ 555 h 831"/>
                <a:gd name="T18" fmla="*/ 2112 w 2300"/>
                <a:gd name="T19" fmla="*/ 496 h 831"/>
                <a:gd name="T20" fmla="*/ 2115 w 2300"/>
                <a:gd name="T21" fmla="*/ 185 h 831"/>
                <a:gd name="T22" fmla="*/ 93 w 2300"/>
                <a:gd name="T23" fmla="*/ 0 h 831"/>
                <a:gd name="T24" fmla="*/ 2232 w 2300"/>
                <a:gd name="T25" fmla="*/ 4 h 831"/>
                <a:gd name="T26" fmla="*/ 2273 w 2300"/>
                <a:gd name="T27" fmla="*/ 27 h 831"/>
                <a:gd name="T28" fmla="*/ 2297 w 2300"/>
                <a:gd name="T29" fmla="*/ 69 h 831"/>
                <a:gd name="T30" fmla="*/ 2300 w 2300"/>
                <a:gd name="T31" fmla="*/ 462 h 831"/>
                <a:gd name="T32" fmla="*/ 2287 w 2300"/>
                <a:gd name="T33" fmla="*/ 561 h 831"/>
                <a:gd name="T34" fmla="*/ 2249 w 2300"/>
                <a:gd name="T35" fmla="*/ 649 h 831"/>
                <a:gd name="T36" fmla="*/ 2192 w 2300"/>
                <a:gd name="T37" fmla="*/ 723 h 831"/>
                <a:gd name="T38" fmla="*/ 2117 w 2300"/>
                <a:gd name="T39" fmla="*/ 781 h 831"/>
                <a:gd name="T40" fmla="*/ 2030 w 2300"/>
                <a:gd name="T41" fmla="*/ 818 h 831"/>
                <a:gd name="T42" fmla="*/ 1932 w 2300"/>
                <a:gd name="T43" fmla="*/ 831 h 831"/>
                <a:gd name="T44" fmla="*/ 318 w 2300"/>
                <a:gd name="T45" fmla="*/ 828 h 831"/>
                <a:gd name="T46" fmla="*/ 225 w 2300"/>
                <a:gd name="T47" fmla="*/ 802 h 831"/>
                <a:gd name="T48" fmla="*/ 144 w 2300"/>
                <a:gd name="T49" fmla="*/ 755 h 831"/>
                <a:gd name="T50" fmla="*/ 77 w 2300"/>
                <a:gd name="T51" fmla="*/ 687 h 831"/>
                <a:gd name="T52" fmla="*/ 29 w 2300"/>
                <a:gd name="T53" fmla="*/ 606 h 831"/>
                <a:gd name="T54" fmla="*/ 3 w 2300"/>
                <a:gd name="T55" fmla="*/ 513 h 831"/>
                <a:gd name="T56" fmla="*/ 0 w 2300"/>
                <a:gd name="T57" fmla="*/ 93 h 831"/>
                <a:gd name="T58" fmla="*/ 13 w 2300"/>
                <a:gd name="T59" fmla="*/ 46 h 831"/>
                <a:gd name="T60" fmla="*/ 45 w 2300"/>
                <a:gd name="T61" fmla="*/ 13 h 831"/>
                <a:gd name="T62" fmla="*/ 93 w 2300"/>
                <a:gd name="T63" fmla="*/ 0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00" h="831">
                  <a:moveTo>
                    <a:pt x="185" y="185"/>
                  </a:moveTo>
                  <a:lnTo>
                    <a:pt x="185" y="462"/>
                  </a:lnTo>
                  <a:lnTo>
                    <a:pt x="188" y="496"/>
                  </a:lnTo>
                  <a:lnTo>
                    <a:pt x="197" y="526"/>
                  </a:lnTo>
                  <a:lnTo>
                    <a:pt x="210" y="555"/>
                  </a:lnTo>
                  <a:lnTo>
                    <a:pt x="228" y="580"/>
                  </a:lnTo>
                  <a:lnTo>
                    <a:pt x="250" y="603"/>
                  </a:lnTo>
                  <a:lnTo>
                    <a:pt x="276" y="621"/>
                  </a:lnTo>
                  <a:lnTo>
                    <a:pt x="304" y="634"/>
                  </a:lnTo>
                  <a:lnTo>
                    <a:pt x="335" y="643"/>
                  </a:lnTo>
                  <a:lnTo>
                    <a:pt x="369" y="646"/>
                  </a:lnTo>
                  <a:lnTo>
                    <a:pt x="1932" y="646"/>
                  </a:lnTo>
                  <a:lnTo>
                    <a:pt x="1965" y="643"/>
                  </a:lnTo>
                  <a:lnTo>
                    <a:pt x="1995" y="634"/>
                  </a:lnTo>
                  <a:lnTo>
                    <a:pt x="2025" y="621"/>
                  </a:lnTo>
                  <a:lnTo>
                    <a:pt x="2049" y="603"/>
                  </a:lnTo>
                  <a:lnTo>
                    <a:pt x="2072" y="580"/>
                  </a:lnTo>
                  <a:lnTo>
                    <a:pt x="2090" y="555"/>
                  </a:lnTo>
                  <a:lnTo>
                    <a:pt x="2103" y="526"/>
                  </a:lnTo>
                  <a:lnTo>
                    <a:pt x="2112" y="496"/>
                  </a:lnTo>
                  <a:lnTo>
                    <a:pt x="2115" y="462"/>
                  </a:lnTo>
                  <a:lnTo>
                    <a:pt x="2115" y="185"/>
                  </a:lnTo>
                  <a:lnTo>
                    <a:pt x="185" y="185"/>
                  </a:lnTo>
                  <a:close/>
                  <a:moveTo>
                    <a:pt x="93" y="0"/>
                  </a:moveTo>
                  <a:lnTo>
                    <a:pt x="2207" y="0"/>
                  </a:lnTo>
                  <a:lnTo>
                    <a:pt x="2232" y="4"/>
                  </a:lnTo>
                  <a:lnTo>
                    <a:pt x="2254" y="13"/>
                  </a:lnTo>
                  <a:lnTo>
                    <a:pt x="2273" y="27"/>
                  </a:lnTo>
                  <a:lnTo>
                    <a:pt x="2287" y="46"/>
                  </a:lnTo>
                  <a:lnTo>
                    <a:pt x="2297" y="69"/>
                  </a:lnTo>
                  <a:lnTo>
                    <a:pt x="2300" y="93"/>
                  </a:lnTo>
                  <a:lnTo>
                    <a:pt x="2300" y="462"/>
                  </a:lnTo>
                  <a:lnTo>
                    <a:pt x="2297" y="513"/>
                  </a:lnTo>
                  <a:lnTo>
                    <a:pt x="2287" y="561"/>
                  </a:lnTo>
                  <a:lnTo>
                    <a:pt x="2271" y="606"/>
                  </a:lnTo>
                  <a:lnTo>
                    <a:pt x="2249" y="649"/>
                  </a:lnTo>
                  <a:lnTo>
                    <a:pt x="2223" y="687"/>
                  </a:lnTo>
                  <a:lnTo>
                    <a:pt x="2192" y="723"/>
                  </a:lnTo>
                  <a:lnTo>
                    <a:pt x="2156" y="755"/>
                  </a:lnTo>
                  <a:lnTo>
                    <a:pt x="2117" y="781"/>
                  </a:lnTo>
                  <a:lnTo>
                    <a:pt x="2075" y="802"/>
                  </a:lnTo>
                  <a:lnTo>
                    <a:pt x="2030" y="818"/>
                  </a:lnTo>
                  <a:lnTo>
                    <a:pt x="1981" y="828"/>
                  </a:lnTo>
                  <a:lnTo>
                    <a:pt x="1932" y="831"/>
                  </a:lnTo>
                  <a:lnTo>
                    <a:pt x="369" y="831"/>
                  </a:lnTo>
                  <a:lnTo>
                    <a:pt x="318" y="828"/>
                  </a:lnTo>
                  <a:lnTo>
                    <a:pt x="270" y="818"/>
                  </a:lnTo>
                  <a:lnTo>
                    <a:pt x="225" y="802"/>
                  </a:lnTo>
                  <a:lnTo>
                    <a:pt x="183" y="781"/>
                  </a:lnTo>
                  <a:lnTo>
                    <a:pt x="144" y="755"/>
                  </a:lnTo>
                  <a:lnTo>
                    <a:pt x="108" y="723"/>
                  </a:lnTo>
                  <a:lnTo>
                    <a:pt x="77" y="687"/>
                  </a:lnTo>
                  <a:lnTo>
                    <a:pt x="50" y="649"/>
                  </a:lnTo>
                  <a:lnTo>
                    <a:pt x="29" y="606"/>
                  </a:lnTo>
                  <a:lnTo>
                    <a:pt x="13" y="561"/>
                  </a:lnTo>
                  <a:lnTo>
                    <a:pt x="3" y="513"/>
                  </a:lnTo>
                  <a:lnTo>
                    <a:pt x="0" y="462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5" y="13"/>
                  </a:lnTo>
                  <a:lnTo>
                    <a:pt x="68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261"/>
            <p:cNvSpPr>
              <a:spLocks/>
            </p:cNvSpPr>
            <p:nvPr/>
          </p:nvSpPr>
          <p:spPr bwMode="auto">
            <a:xfrm>
              <a:off x="1779588" y="3167063"/>
              <a:ext cx="80963" cy="30163"/>
            </a:xfrm>
            <a:custGeom>
              <a:avLst/>
              <a:gdLst>
                <a:gd name="T0" fmla="*/ 91 w 503"/>
                <a:gd name="T1" fmla="*/ 0 h 185"/>
                <a:gd name="T2" fmla="*/ 410 w 503"/>
                <a:gd name="T3" fmla="*/ 0 h 185"/>
                <a:gd name="T4" fmla="*/ 435 w 503"/>
                <a:gd name="T5" fmla="*/ 3 h 185"/>
                <a:gd name="T6" fmla="*/ 457 w 503"/>
                <a:gd name="T7" fmla="*/ 13 h 185"/>
                <a:gd name="T8" fmla="*/ 476 w 503"/>
                <a:gd name="T9" fmla="*/ 27 h 185"/>
                <a:gd name="T10" fmla="*/ 490 w 503"/>
                <a:gd name="T11" fmla="*/ 45 h 185"/>
                <a:gd name="T12" fmla="*/ 500 w 503"/>
                <a:gd name="T13" fmla="*/ 68 h 185"/>
                <a:gd name="T14" fmla="*/ 503 w 503"/>
                <a:gd name="T15" fmla="*/ 93 h 185"/>
                <a:gd name="T16" fmla="*/ 500 w 503"/>
                <a:gd name="T17" fmla="*/ 117 h 185"/>
                <a:gd name="T18" fmla="*/ 490 w 503"/>
                <a:gd name="T19" fmla="*/ 139 h 185"/>
                <a:gd name="T20" fmla="*/ 476 w 503"/>
                <a:gd name="T21" fmla="*/ 158 h 185"/>
                <a:gd name="T22" fmla="*/ 457 w 503"/>
                <a:gd name="T23" fmla="*/ 172 h 185"/>
                <a:gd name="T24" fmla="*/ 435 w 503"/>
                <a:gd name="T25" fmla="*/ 182 h 185"/>
                <a:gd name="T26" fmla="*/ 410 w 503"/>
                <a:gd name="T27" fmla="*/ 185 h 185"/>
                <a:gd name="T28" fmla="*/ 91 w 503"/>
                <a:gd name="T29" fmla="*/ 185 h 185"/>
                <a:gd name="T30" fmla="*/ 68 w 503"/>
                <a:gd name="T31" fmla="*/ 182 h 185"/>
                <a:gd name="T32" fmla="*/ 45 w 503"/>
                <a:gd name="T33" fmla="*/ 172 h 185"/>
                <a:gd name="T34" fmla="*/ 27 w 503"/>
                <a:gd name="T35" fmla="*/ 158 h 185"/>
                <a:gd name="T36" fmla="*/ 13 w 503"/>
                <a:gd name="T37" fmla="*/ 139 h 185"/>
                <a:gd name="T38" fmla="*/ 3 w 503"/>
                <a:gd name="T39" fmla="*/ 117 h 185"/>
                <a:gd name="T40" fmla="*/ 0 w 503"/>
                <a:gd name="T41" fmla="*/ 93 h 185"/>
                <a:gd name="T42" fmla="*/ 3 w 503"/>
                <a:gd name="T43" fmla="*/ 68 h 185"/>
                <a:gd name="T44" fmla="*/ 13 w 503"/>
                <a:gd name="T45" fmla="*/ 45 h 185"/>
                <a:gd name="T46" fmla="*/ 27 w 503"/>
                <a:gd name="T47" fmla="*/ 27 h 185"/>
                <a:gd name="T48" fmla="*/ 45 w 503"/>
                <a:gd name="T49" fmla="*/ 13 h 185"/>
                <a:gd name="T50" fmla="*/ 68 w 503"/>
                <a:gd name="T51" fmla="*/ 3 h 185"/>
                <a:gd name="T52" fmla="*/ 91 w 503"/>
                <a:gd name="T5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3" h="185">
                  <a:moveTo>
                    <a:pt x="91" y="0"/>
                  </a:moveTo>
                  <a:lnTo>
                    <a:pt x="410" y="0"/>
                  </a:lnTo>
                  <a:lnTo>
                    <a:pt x="435" y="3"/>
                  </a:lnTo>
                  <a:lnTo>
                    <a:pt x="457" y="13"/>
                  </a:lnTo>
                  <a:lnTo>
                    <a:pt x="476" y="27"/>
                  </a:lnTo>
                  <a:lnTo>
                    <a:pt x="490" y="45"/>
                  </a:lnTo>
                  <a:lnTo>
                    <a:pt x="500" y="68"/>
                  </a:lnTo>
                  <a:lnTo>
                    <a:pt x="503" y="93"/>
                  </a:lnTo>
                  <a:lnTo>
                    <a:pt x="500" y="117"/>
                  </a:lnTo>
                  <a:lnTo>
                    <a:pt x="490" y="139"/>
                  </a:lnTo>
                  <a:lnTo>
                    <a:pt x="476" y="158"/>
                  </a:lnTo>
                  <a:lnTo>
                    <a:pt x="457" y="172"/>
                  </a:lnTo>
                  <a:lnTo>
                    <a:pt x="435" y="182"/>
                  </a:lnTo>
                  <a:lnTo>
                    <a:pt x="410" y="185"/>
                  </a:lnTo>
                  <a:lnTo>
                    <a:pt x="91" y="185"/>
                  </a:lnTo>
                  <a:lnTo>
                    <a:pt x="68" y="182"/>
                  </a:lnTo>
                  <a:lnTo>
                    <a:pt x="45" y="172"/>
                  </a:lnTo>
                  <a:lnTo>
                    <a:pt x="27" y="158"/>
                  </a:lnTo>
                  <a:lnTo>
                    <a:pt x="13" y="139"/>
                  </a:lnTo>
                  <a:lnTo>
                    <a:pt x="3" y="117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5" y="13"/>
                  </a:lnTo>
                  <a:lnTo>
                    <a:pt x="68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262"/>
            <p:cNvSpPr>
              <a:spLocks/>
            </p:cNvSpPr>
            <p:nvPr/>
          </p:nvSpPr>
          <p:spPr bwMode="auto">
            <a:xfrm>
              <a:off x="1973263" y="3074988"/>
              <a:ext cx="28575" cy="90488"/>
            </a:xfrm>
            <a:custGeom>
              <a:avLst/>
              <a:gdLst>
                <a:gd name="T0" fmla="*/ 92 w 185"/>
                <a:gd name="T1" fmla="*/ 0 h 576"/>
                <a:gd name="T2" fmla="*/ 117 w 185"/>
                <a:gd name="T3" fmla="*/ 3 h 576"/>
                <a:gd name="T4" fmla="*/ 139 w 185"/>
                <a:gd name="T5" fmla="*/ 13 h 576"/>
                <a:gd name="T6" fmla="*/ 158 w 185"/>
                <a:gd name="T7" fmla="*/ 27 h 576"/>
                <a:gd name="T8" fmla="*/ 172 w 185"/>
                <a:gd name="T9" fmla="*/ 46 h 576"/>
                <a:gd name="T10" fmla="*/ 182 w 185"/>
                <a:gd name="T11" fmla="*/ 68 h 576"/>
                <a:gd name="T12" fmla="*/ 185 w 185"/>
                <a:gd name="T13" fmla="*/ 93 h 576"/>
                <a:gd name="T14" fmla="*/ 185 w 185"/>
                <a:gd name="T15" fmla="*/ 483 h 576"/>
                <a:gd name="T16" fmla="*/ 182 w 185"/>
                <a:gd name="T17" fmla="*/ 508 h 576"/>
                <a:gd name="T18" fmla="*/ 172 w 185"/>
                <a:gd name="T19" fmla="*/ 529 h 576"/>
                <a:gd name="T20" fmla="*/ 158 w 185"/>
                <a:gd name="T21" fmla="*/ 549 h 576"/>
                <a:gd name="T22" fmla="*/ 139 w 185"/>
                <a:gd name="T23" fmla="*/ 563 h 576"/>
                <a:gd name="T24" fmla="*/ 117 w 185"/>
                <a:gd name="T25" fmla="*/ 573 h 576"/>
                <a:gd name="T26" fmla="*/ 92 w 185"/>
                <a:gd name="T27" fmla="*/ 576 h 576"/>
                <a:gd name="T28" fmla="*/ 68 w 185"/>
                <a:gd name="T29" fmla="*/ 573 h 576"/>
                <a:gd name="T30" fmla="*/ 46 w 185"/>
                <a:gd name="T31" fmla="*/ 563 h 576"/>
                <a:gd name="T32" fmla="*/ 27 w 185"/>
                <a:gd name="T33" fmla="*/ 549 h 576"/>
                <a:gd name="T34" fmla="*/ 12 w 185"/>
                <a:gd name="T35" fmla="*/ 529 h 576"/>
                <a:gd name="T36" fmla="*/ 4 w 185"/>
                <a:gd name="T37" fmla="*/ 508 h 576"/>
                <a:gd name="T38" fmla="*/ 0 w 185"/>
                <a:gd name="T39" fmla="*/ 483 h 576"/>
                <a:gd name="T40" fmla="*/ 0 w 185"/>
                <a:gd name="T41" fmla="*/ 93 h 576"/>
                <a:gd name="T42" fmla="*/ 4 w 185"/>
                <a:gd name="T43" fmla="*/ 68 h 576"/>
                <a:gd name="T44" fmla="*/ 12 w 185"/>
                <a:gd name="T45" fmla="*/ 46 h 576"/>
                <a:gd name="T46" fmla="*/ 27 w 185"/>
                <a:gd name="T47" fmla="*/ 27 h 576"/>
                <a:gd name="T48" fmla="*/ 46 w 185"/>
                <a:gd name="T49" fmla="*/ 13 h 576"/>
                <a:gd name="T50" fmla="*/ 68 w 185"/>
                <a:gd name="T51" fmla="*/ 3 h 576"/>
                <a:gd name="T52" fmla="*/ 92 w 185"/>
                <a:gd name="T53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5" h="576">
                  <a:moveTo>
                    <a:pt x="92" y="0"/>
                  </a:moveTo>
                  <a:lnTo>
                    <a:pt x="117" y="3"/>
                  </a:lnTo>
                  <a:lnTo>
                    <a:pt x="139" y="13"/>
                  </a:lnTo>
                  <a:lnTo>
                    <a:pt x="158" y="27"/>
                  </a:lnTo>
                  <a:lnTo>
                    <a:pt x="172" y="46"/>
                  </a:lnTo>
                  <a:lnTo>
                    <a:pt x="182" y="68"/>
                  </a:lnTo>
                  <a:lnTo>
                    <a:pt x="185" y="93"/>
                  </a:lnTo>
                  <a:lnTo>
                    <a:pt x="185" y="483"/>
                  </a:lnTo>
                  <a:lnTo>
                    <a:pt x="182" y="508"/>
                  </a:lnTo>
                  <a:lnTo>
                    <a:pt x="172" y="529"/>
                  </a:lnTo>
                  <a:lnTo>
                    <a:pt x="158" y="549"/>
                  </a:lnTo>
                  <a:lnTo>
                    <a:pt x="139" y="563"/>
                  </a:lnTo>
                  <a:lnTo>
                    <a:pt x="117" y="573"/>
                  </a:lnTo>
                  <a:lnTo>
                    <a:pt x="92" y="576"/>
                  </a:lnTo>
                  <a:lnTo>
                    <a:pt x="68" y="573"/>
                  </a:lnTo>
                  <a:lnTo>
                    <a:pt x="46" y="563"/>
                  </a:lnTo>
                  <a:lnTo>
                    <a:pt x="27" y="549"/>
                  </a:lnTo>
                  <a:lnTo>
                    <a:pt x="12" y="529"/>
                  </a:lnTo>
                  <a:lnTo>
                    <a:pt x="4" y="508"/>
                  </a:lnTo>
                  <a:lnTo>
                    <a:pt x="0" y="483"/>
                  </a:lnTo>
                  <a:lnTo>
                    <a:pt x="0" y="93"/>
                  </a:lnTo>
                  <a:lnTo>
                    <a:pt x="4" y="68"/>
                  </a:lnTo>
                  <a:lnTo>
                    <a:pt x="12" y="46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264"/>
            <p:cNvSpPr>
              <a:spLocks/>
            </p:cNvSpPr>
            <p:nvPr/>
          </p:nvSpPr>
          <p:spPr bwMode="auto">
            <a:xfrm>
              <a:off x="1838326" y="2817813"/>
              <a:ext cx="273050" cy="136525"/>
            </a:xfrm>
            <a:custGeom>
              <a:avLst/>
              <a:gdLst>
                <a:gd name="T0" fmla="*/ 176 w 1726"/>
                <a:gd name="T1" fmla="*/ 0 h 861"/>
                <a:gd name="T2" fmla="*/ 200 w 1726"/>
                <a:gd name="T3" fmla="*/ 4 h 861"/>
                <a:gd name="T4" fmla="*/ 223 w 1726"/>
                <a:gd name="T5" fmla="*/ 13 h 861"/>
                <a:gd name="T6" fmla="*/ 241 w 1726"/>
                <a:gd name="T7" fmla="*/ 27 h 861"/>
                <a:gd name="T8" fmla="*/ 256 w 1726"/>
                <a:gd name="T9" fmla="*/ 46 h 861"/>
                <a:gd name="T10" fmla="*/ 265 w 1726"/>
                <a:gd name="T11" fmla="*/ 68 h 861"/>
                <a:gd name="T12" fmla="*/ 268 w 1726"/>
                <a:gd name="T13" fmla="*/ 92 h 861"/>
                <a:gd name="T14" fmla="*/ 266 w 1726"/>
                <a:gd name="T15" fmla="*/ 115 h 861"/>
                <a:gd name="T16" fmla="*/ 258 w 1726"/>
                <a:gd name="T17" fmla="*/ 135 h 861"/>
                <a:gd name="T18" fmla="*/ 246 w 1726"/>
                <a:gd name="T19" fmla="*/ 153 h 861"/>
                <a:gd name="T20" fmla="*/ 231 w 1726"/>
                <a:gd name="T21" fmla="*/ 167 h 861"/>
                <a:gd name="T22" fmla="*/ 213 w 1726"/>
                <a:gd name="T23" fmla="*/ 178 h 861"/>
                <a:gd name="T24" fmla="*/ 862 w 1726"/>
                <a:gd name="T25" fmla="*/ 673 h 861"/>
                <a:gd name="T26" fmla="*/ 1512 w 1726"/>
                <a:gd name="T27" fmla="*/ 178 h 861"/>
                <a:gd name="T28" fmla="*/ 1494 w 1726"/>
                <a:gd name="T29" fmla="*/ 167 h 861"/>
                <a:gd name="T30" fmla="*/ 1479 w 1726"/>
                <a:gd name="T31" fmla="*/ 153 h 861"/>
                <a:gd name="T32" fmla="*/ 1467 w 1726"/>
                <a:gd name="T33" fmla="*/ 135 h 861"/>
                <a:gd name="T34" fmla="*/ 1459 w 1726"/>
                <a:gd name="T35" fmla="*/ 115 h 861"/>
                <a:gd name="T36" fmla="*/ 1457 w 1726"/>
                <a:gd name="T37" fmla="*/ 92 h 861"/>
                <a:gd name="T38" fmla="*/ 1460 w 1726"/>
                <a:gd name="T39" fmla="*/ 68 h 861"/>
                <a:gd name="T40" fmla="*/ 1469 w 1726"/>
                <a:gd name="T41" fmla="*/ 46 h 861"/>
                <a:gd name="T42" fmla="*/ 1484 w 1726"/>
                <a:gd name="T43" fmla="*/ 27 h 861"/>
                <a:gd name="T44" fmla="*/ 1502 w 1726"/>
                <a:gd name="T45" fmla="*/ 13 h 861"/>
                <a:gd name="T46" fmla="*/ 1525 w 1726"/>
                <a:gd name="T47" fmla="*/ 4 h 861"/>
                <a:gd name="T48" fmla="*/ 1549 w 1726"/>
                <a:gd name="T49" fmla="*/ 0 h 861"/>
                <a:gd name="T50" fmla="*/ 1582 w 1726"/>
                <a:gd name="T51" fmla="*/ 2 h 861"/>
                <a:gd name="T52" fmla="*/ 1613 w 1726"/>
                <a:gd name="T53" fmla="*/ 11 h 861"/>
                <a:gd name="T54" fmla="*/ 1641 w 1726"/>
                <a:gd name="T55" fmla="*/ 23 h 861"/>
                <a:gd name="T56" fmla="*/ 1667 w 1726"/>
                <a:gd name="T57" fmla="*/ 40 h 861"/>
                <a:gd name="T58" fmla="*/ 1687 w 1726"/>
                <a:gd name="T59" fmla="*/ 62 h 861"/>
                <a:gd name="T60" fmla="*/ 1704 w 1726"/>
                <a:gd name="T61" fmla="*/ 87 h 861"/>
                <a:gd name="T62" fmla="*/ 1717 w 1726"/>
                <a:gd name="T63" fmla="*/ 115 h 861"/>
                <a:gd name="T64" fmla="*/ 1724 w 1726"/>
                <a:gd name="T65" fmla="*/ 144 h 861"/>
                <a:gd name="T66" fmla="*/ 1726 w 1726"/>
                <a:gd name="T67" fmla="*/ 172 h 861"/>
                <a:gd name="T68" fmla="*/ 1722 w 1726"/>
                <a:gd name="T69" fmla="*/ 202 h 861"/>
                <a:gd name="T70" fmla="*/ 1712 w 1726"/>
                <a:gd name="T71" fmla="*/ 229 h 861"/>
                <a:gd name="T72" fmla="*/ 1698 w 1726"/>
                <a:gd name="T73" fmla="*/ 256 h 861"/>
                <a:gd name="T74" fmla="*/ 1680 w 1726"/>
                <a:gd name="T75" fmla="*/ 280 h 861"/>
                <a:gd name="T76" fmla="*/ 1656 w 1726"/>
                <a:gd name="T77" fmla="*/ 300 h 861"/>
                <a:gd name="T78" fmla="*/ 969 w 1726"/>
                <a:gd name="T79" fmla="*/ 825 h 861"/>
                <a:gd name="T80" fmla="*/ 945 w 1726"/>
                <a:gd name="T81" fmla="*/ 840 h 861"/>
                <a:gd name="T82" fmla="*/ 919 w 1726"/>
                <a:gd name="T83" fmla="*/ 852 h 861"/>
                <a:gd name="T84" fmla="*/ 891 w 1726"/>
                <a:gd name="T85" fmla="*/ 858 h 861"/>
                <a:gd name="T86" fmla="*/ 862 w 1726"/>
                <a:gd name="T87" fmla="*/ 861 h 861"/>
                <a:gd name="T88" fmla="*/ 834 w 1726"/>
                <a:gd name="T89" fmla="*/ 858 h 861"/>
                <a:gd name="T90" fmla="*/ 806 w 1726"/>
                <a:gd name="T91" fmla="*/ 852 h 861"/>
                <a:gd name="T92" fmla="*/ 780 w 1726"/>
                <a:gd name="T93" fmla="*/ 840 h 861"/>
                <a:gd name="T94" fmla="*/ 755 w 1726"/>
                <a:gd name="T95" fmla="*/ 825 h 861"/>
                <a:gd name="T96" fmla="*/ 69 w 1726"/>
                <a:gd name="T97" fmla="*/ 300 h 861"/>
                <a:gd name="T98" fmla="*/ 45 w 1726"/>
                <a:gd name="T99" fmla="*/ 280 h 861"/>
                <a:gd name="T100" fmla="*/ 27 w 1726"/>
                <a:gd name="T101" fmla="*/ 256 h 861"/>
                <a:gd name="T102" fmla="*/ 13 w 1726"/>
                <a:gd name="T103" fmla="*/ 229 h 861"/>
                <a:gd name="T104" fmla="*/ 3 w 1726"/>
                <a:gd name="T105" fmla="*/ 202 h 861"/>
                <a:gd name="T106" fmla="*/ 0 w 1726"/>
                <a:gd name="T107" fmla="*/ 172 h 861"/>
                <a:gd name="T108" fmla="*/ 1 w 1726"/>
                <a:gd name="T109" fmla="*/ 144 h 861"/>
                <a:gd name="T110" fmla="*/ 7 w 1726"/>
                <a:gd name="T111" fmla="*/ 115 h 861"/>
                <a:gd name="T112" fmla="*/ 20 w 1726"/>
                <a:gd name="T113" fmla="*/ 87 h 861"/>
                <a:gd name="T114" fmla="*/ 38 w 1726"/>
                <a:gd name="T115" fmla="*/ 62 h 861"/>
                <a:gd name="T116" fmla="*/ 59 w 1726"/>
                <a:gd name="T117" fmla="*/ 40 h 861"/>
                <a:gd name="T118" fmla="*/ 84 w 1726"/>
                <a:gd name="T119" fmla="*/ 23 h 861"/>
                <a:gd name="T120" fmla="*/ 112 w 1726"/>
                <a:gd name="T121" fmla="*/ 11 h 861"/>
                <a:gd name="T122" fmla="*/ 143 w 1726"/>
                <a:gd name="T123" fmla="*/ 2 h 861"/>
                <a:gd name="T124" fmla="*/ 176 w 1726"/>
                <a:gd name="T125" fmla="*/ 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26" h="861">
                  <a:moveTo>
                    <a:pt x="176" y="0"/>
                  </a:moveTo>
                  <a:lnTo>
                    <a:pt x="200" y="4"/>
                  </a:lnTo>
                  <a:lnTo>
                    <a:pt x="223" y="13"/>
                  </a:lnTo>
                  <a:lnTo>
                    <a:pt x="241" y="27"/>
                  </a:lnTo>
                  <a:lnTo>
                    <a:pt x="256" y="46"/>
                  </a:lnTo>
                  <a:lnTo>
                    <a:pt x="265" y="68"/>
                  </a:lnTo>
                  <a:lnTo>
                    <a:pt x="268" y="92"/>
                  </a:lnTo>
                  <a:lnTo>
                    <a:pt x="266" y="115"/>
                  </a:lnTo>
                  <a:lnTo>
                    <a:pt x="258" y="135"/>
                  </a:lnTo>
                  <a:lnTo>
                    <a:pt x="246" y="153"/>
                  </a:lnTo>
                  <a:lnTo>
                    <a:pt x="231" y="167"/>
                  </a:lnTo>
                  <a:lnTo>
                    <a:pt x="213" y="178"/>
                  </a:lnTo>
                  <a:lnTo>
                    <a:pt x="862" y="673"/>
                  </a:lnTo>
                  <a:lnTo>
                    <a:pt x="1512" y="178"/>
                  </a:lnTo>
                  <a:lnTo>
                    <a:pt x="1494" y="167"/>
                  </a:lnTo>
                  <a:lnTo>
                    <a:pt x="1479" y="153"/>
                  </a:lnTo>
                  <a:lnTo>
                    <a:pt x="1467" y="135"/>
                  </a:lnTo>
                  <a:lnTo>
                    <a:pt x="1459" y="115"/>
                  </a:lnTo>
                  <a:lnTo>
                    <a:pt x="1457" y="92"/>
                  </a:lnTo>
                  <a:lnTo>
                    <a:pt x="1460" y="68"/>
                  </a:lnTo>
                  <a:lnTo>
                    <a:pt x="1469" y="46"/>
                  </a:lnTo>
                  <a:lnTo>
                    <a:pt x="1484" y="27"/>
                  </a:lnTo>
                  <a:lnTo>
                    <a:pt x="1502" y="13"/>
                  </a:lnTo>
                  <a:lnTo>
                    <a:pt x="1525" y="4"/>
                  </a:lnTo>
                  <a:lnTo>
                    <a:pt x="1549" y="0"/>
                  </a:lnTo>
                  <a:lnTo>
                    <a:pt x="1582" y="2"/>
                  </a:lnTo>
                  <a:lnTo>
                    <a:pt x="1613" y="11"/>
                  </a:lnTo>
                  <a:lnTo>
                    <a:pt x="1641" y="23"/>
                  </a:lnTo>
                  <a:lnTo>
                    <a:pt x="1667" y="40"/>
                  </a:lnTo>
                  <a:lnTo>
                    <a:pt x="1687" y="62"/>
                  </a:lnTo>
                  <a:lnTo>
                    <a:pt x="1704" y="87"/>
                  </a:lnTo>
                  <a:lnTo>
                    <a:pt x="1717" y="115"/>
                  </a:lnTo>
                  <a:lnTo>
                    <a:pt x="1724" y="144"/>
                  </a:lnTo>
                  <a:lnTo>
                    <a:pt x="1726" y="172"/>
                  </a:lnTo>
                  <a:lnTo>
                    <a:pt x="1722" y="202"/>
                  </a:lnTo>
                  <a:lnTo>
                    <a:pt x="1712" y="229"/>
                  </a:lnTo>
                  <a:lnTo>
                    <a:pt x="1698" y="256"/>
                  </a:lnTo>
                  <a:lnTo>
                    <a:pt x="1680" y="280"/>
                  </a:lnTo>
                  <a:lnTo>
                    <a:pt x="1656" y="300"/>
                  </a:lnTo>
                  <a:lnTo>
                    <a:pt x="969" y="825"/>
                  </a:lnTo>
                  <a:lnTo>
                    <a:pt x="945" y="840"/>
                  </a:lnTo>
                  <a:lnTo>
                    <a:pt x="919" y="852"/>
                  </a:lnTo>
                  <a:lnTo>
                    <a:pt x="891" y="858"/>
                  </a:lnTo>
                  <a:lnTo>
                    <a:pt x="862" y="861"/>
                  </a:lnTo>
                  <a:lnTo>
                    <a:pt x="834" y="858"/>
                  </a:lnTo>
                  <a:lnTo>
                    <a:pt x="806" y="852"/>
                  </a:lnTo>
                  <a:lnTo>
                    <a:pt x="780" y="840"/>
                  </a:lnTo>
                  <a:lnTo>
                    <a:pt x="755" y="825"/>
                  </a:lnTo>
                  <a:lnTo>
                    <a:pt x="69" y="300"/>
                  </a:lnTo>
                  <a:lnTo>
                    <a:pt x="45" y="280"/>
                  </a:lnTo>
                  <a:lnTo>
                    <a:pt x="27" y="256"/>
                  </a:lnTo>
                  <a:lnTo>
                    <a:pt x="13" y="229"/>
                  </a:lnTo>
                  <a:lnTo>
                    <a:pt x="3" y="202"/>
                  </a:lnTo>
                  <a:lnTo>
                    <a:pt x="0" y="172"/>
                  </a:lnTo>
                  <a:lnTo>
                    <a:pt x="1" y="144"/>
                  </a:lnTo>
                  <a:lnTo>
                    <a:pt x="7" y="115"/>
                  </a:lnTo>
                  <a:lnTo>
                    <a:pt x="20" y="87"/>
                  </a:lnTo>
                  <a:lnTo>
                    <a:pt x="38" y="62"/>
                  </a:lnTo>
                  <a:lnTo>
                    <a:pt x="59" y="40"/>
                  </a:lnTo>
                  <a:lnTo>
                    <a:pt x="84" y="23"/>
                  </a:lnTo>
                  <a:lnTo>
                    <a:pt x="112" y="11"/>
                  </a:lnTo>
                  <a:lnTo>
                    <a:pt x="143" y="2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265"/>
            <p:cNvSpPr>
              <a:spLocks/>
            </p:cNvSpPr>
            <p:nvPr/>
          </p:nvSpPr>
          <p:spPr bwMode="auto">
            <a:xfrm>
              <a:off x="1833563" y="2814638"/>
              <a:ext cx="282575" cy="260350"/>
            </a:xfrm>
            <a:custGeom>
              <a:avLst/>
              <a:gdLst>
                <a:gd name="T0" fmla="*/ 1585 w 1773"/>
                <a:gd name="T1" fmla="*/ 0 h 1643"/>
                <a:gd name="T2" fmla="*/ 1651 w 1773"/>
                <a:gd name="T3" fmla="*/ 12 h 1643"/>
                <a:gd name="T4" fmla="*/ 1706 w 1773"/>
                <a:gd name="T5" fmla="*/ 45 h 1643"/>
                <a:gd name="T6" fmla="*/ 1747 w 1773"/>
                <a:gd name="T7" fmla="*/ 93 h 1643"/>
                <a:gd name="T8" fmla="*/ 1770 w 1773"/>
                <a:gd name="T9" fmla="*/ 155 h 1643"/>
                <a:gd name="T10" fmla="*/ 1773 w 1773"/>
                <a:gd name="T11" fmla="*/ 1188 h 1643"/>
                <a:gd name="T12" fmla="*/ 1761 w 1773"/>
                <a:gd name="T13" fmla="*/ 1253 h 1643"/>
                <a:gd name="T14" fmla="*/ 1728 w 1773"/>
                <a:gd name="T15" fmla="*/ 1310 h 1643"/>
                <a:gd name="T16" fmla="*/ 1680 w 1773"/>
                <a:gd name="T17" fmla="*/ 1351 h 1643"/>
                <a:gd name="T18" fmla="*/ 1618 w 1773"/>
                <a:gd name="T19" fmla="*/ 1373 h 1643"/>
                <a:gd name="T20" fmla="*/ 1482 w 1773"/>
                <a:gd name="T21" fmla="*/ 1377 h 1643"/>
                <a:gd name="T22" fmla="*/ 1436 w 1773"/>
                <a:gd name="T23" fmla="*/ 1364 h 1643"/>
                <a:gd name="T24" fmla="*/ 1402 w 1773"/>
                <a:gd name="T25" fmla="*/ 1331 h 1643"/>
                <a:gd name="T26" fmla="*/ 1389 w 1773"/>
                <a:gd name="T27" fmla="*/ 1284 h 1643"/>
                <a:gd name="T28" fmla="*/ 1402 w 1773"/>
                <a:gd name="T29" fmla="*/ 1237 h 1643"/>
                <a:gd name="T30" fmla="*/ 1436 w 1773"/>
                <a:gd name="T31" fmla="*/ 1204 h 1643"/>
                <a:gd name="T32" fmla="*/ 1482 w 1773"/>
                <a:gd name="T33" fmla="*/ 1192 h 1643"/>
                <a:gd name="T34" fmla="*/ 1586 w 1773"/>
                <a:gd name="T35" fmla="*/ 1191 h 1643"/>
                <a:gd name="T36" fmla="*/ 1588 w 1773"/>
                <a:gd name="T37" fmla="*/ 1188 h 1643"/>
                <a:gd name="T38" fmla="*/ 1587 w 1773"/>
                <a:gd name="T39" fmla="*/ 186 h 1643"/>
                <a:gd name="T40" fmla="*/ 1585 w 1773"/>
                <a:gd name="T41" fmla="*/ 185 h 1643"/>
                <a:gd name="T42" fmla="*/ 187 w 1773"/>
                <a:gd name="T43" fmla="*/ 185 h 1643"/>
                <a:gd name="T44" fmla="*/ 185 w 1773"/>
                <a:gd name="T45" fmla="*/ 188 h 1643"/>
                <a:gd name="T46" fmla="*/ 186 w 1773"/>
                <a:gd name="T47" fmla="*/ 1189 h 1643"/>
                <a:gd name="T48" fmla="*/ 188 w 1773"/>
                <a:gd name="T49" fmla="*/ 1192 h 1643"/>
                <a:gd name="T50" fmla="*/ 408 w 1773"/>
                <a:gd name="T51" fmla="*/ 1195 h 1643"/>
                <a:gd name="T52" fmla="*/ 448 w 1773"/>
                <a:gd name="T53" fmla="*/ 1217 h 1643"/>
                <a:gd name="T54" fmla="*/ 471 w 1773"/>
                <a:gd name="T55" fmla="*/ 1255 h 1643"/>
                <a:gd name="T56" fmla="*/ 482 w 1773"/>
                <a:gd name="T57" fmla="*/ 1416 h 1643"/>
                <a:gd name="T58" fmla="*/ 845 w 1773"/>
                <a:gd name="T59" fmla="*/ 1197 h 1643"/>
                <a:gd name="T60" fmla="*/ 878 w 1773"/>
                <a:gd name="T61" fmla="*/ 1192 h 1643"/>
                <a:gd name="T62" fmla="*/ 1092 w 1773"/>
                <a:gd name="T63" fmla="*/ 1195 h 1643"/>
                <a:gd name="T64" fmla="*/ 1133 w 1773"/>
                <a:gd name="T65" fmla="*/ 1219 h 1643"/>
                <a:gd name="T66" fmla="*/ 1157 w 1773"/>
                <a:gd name="T67" fmla="*/ 1260 h 1643"/>
                <a:gd name="T68" fmla="*/ 1157 w 1773"/>
                <a:gd name="T69" fmla="*/ 1308 h 1643"/>
                <a:gd name="T70" fmla="*/ 1133 w 1773"/>
                <a:gd name="T71" fmla="*/ 1350 h 1643"/>
                <a:gd name="T72" fmla="*/ 1092 w 1773"/>
                <a:gd name="T73" fmla="*/ 1373 h 1643"/>
                <a:gd name="T74" fmla="*/ 904 w 1773"/>
                <a:gd name="T75" fmla="*/ 1377 h 1643"/>
                <a:gd name="T76" fmla="*/ 475 w 1773"/>
                <a:gd name="T77" fmla="*/ 1634 h 1643"/>
                <a:gd name="T78" fmla="*/ 429 w 1773"/>
                <a:gd name="T79" fmla="*/ 1643 h 1643"/>
                <a:gd name="T80" fmla="*/ 389 w 1773"/>
                <a:gd name="T81" fmla="*/ 1636 h 1643"/>
                <a:gd name="T82" fmla="*/ 347 w 1773"/>
                <a:gd name="T83" fmla="*/ 1613 h 1643"/>
                <a:gd name="T84" fmla="*/ 315 w 1773"/>
                <a:gd name="T85" fmla="*/ 1571 h 1643"/>
                <a:gd name="T86" fmla="*/ 302 w 1773"/>
                <a:gd name="T87" fmla="*/ 1521 h 1643"/>
                <a:gd name="T88" fmla="*/ 188 w 1773"/>
                <a:gd name="T89" fmla="*/ 1377 h 1643"/>
                <a:gd name="T90" fmla="*/ 123 w 1773"/>
                <a:gd name="T91" fmla="*/ 1365 h 1643"/>
                <a:gd name="T92" fmla="*/ 67 w 1773"/>
                <a:gd name="T93" fmla="*/ 1332 h 1643"/>
                <a:gd name="T94" fmla="*/ 26 w 1773"/>
                <a:gd name="T95" fmla="*/ 1283 h 1643"/>
                <a:gd name="T96" fmla="*/ 3 w 1773"/>
                <a:gd name="T97" fmla="*/ 1222 h 1643"/>
                <a:gd name="T98" fmla="*/ 0 w 1773"/>
                <a:gd name="T99" fmla="*/ 188 h 1643"/>
                <a:gd name="T100" fmla="*/ 12 w 1773"/>
                <a:gd name="T101" fmla="*/ 122 h 1643"/>
                <a:gd name="T102" fmla="*/ 44 w 1773"/>
                <a:gd name="T103" fmla="*/ 67 h 1643"/>
                <a:gd name="T104" fmla="*/ 93 w 1773"/>
                <a:gd name="T105" fmla="*/ 25 h 1643"/>
                <a:gd name="T106" fmla="*/ 155 w 1773"/>
                <a:gd name="T107" fmla="*/ 2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73" h="1643">
                  <a:moveTo>
                    <a:pt x="188" y="0"/>
                  </a:moveTo>
                  <a:lnTo>
                    <a:pt x="1585" y="0"/>
                  </a:lnTo>
                  <a:lnTo>
                    <a:pt x="1618" y="2"/>
                  </a:lnTo>
                  <a:lnTo>
                    <a:pt x="1651" y="12"/>
                  </a:lnTo>
                  <a:lnTo>
                    <a:pt x="1680" y="25"/>
                  </a:lnTo>
                  <a:lnTo>
                    <a:pt x="1706" y="45"/>
                  </a:lnTo>
                  <a:lnTo>
                    <a:pt x="1728" y="67"/>
                  </a:lnTo>
                  <a:lnTo>
                    <a:pt x="1747" y="93"/>
                  </a:lnTo>
                  <a:lnTo>
                    <a:pt x="1761" y="122"/>
                  </a:lnTo>
                  <a:lnTo>
                    <a:pt x="1770" y="155"/>
                  </a:lnTo>
                  <a:lnTo>
                    <a:pt x="1773" y="188"/>
                  </a:lnTo>
                  <a:lnTo>
                    <a:pt x="1773" y="1188"/>
                  </a:lnTo>
                  <a:lnTo>
                    <a:pt x="1770" y="1222"/>
                  </a:lnTo>
                  <a:lnTo>
                    <a:pt x="1761" y="1253"/>
                  </a:lnTo>
                  <a:lnTo>
                    <a:pt x="1747" y="1283"/>
                  </a:lnTo>
                  <a:lnTo>
                    <a:pt x="1728" y="1310"/>
                  </a:lnTo>
                  <a:lnTo>
                    <a:pt x="1706" y="1332"/>
                  </a:lnTo>
                  <a:lnTo>
                    <a:pt x="1680" y="1351"/>
                  </a:lnTo>
                  <a:lnTo>
                    <a:pt x="1651" y="1365"/>
                  </a:lnTo>
                  <a:lnTo>
                    <a:pt x="1618" y="1373"/>
                  </a:lnTo>
                  <a:lnTo>
                    <a:pt x="1585" y="1377"/>
                  </a:lnTo>
                  <a:lnTo>
                    <a:pt x="1482" y="1377"/>
                  </a:lnTo>
                  <a:lnTo>
                    <a:pt x="1457" y="1373"/>
                  </a:lnTo>
                  <a:lnTo>
                    <a:pt x="1436" y="1364"/>
                  </a:lnTo>
                  <a:lnTo>
                    <a:pt x="1416" y="1350"/>
                  </a:lnTo>
                  <a:lnTo>
                    <a:pt x="1402" y="1331"/>
                  </a:lnTo>
                  <a:lnTo>
                    <a:pt x="1392" y="1308"/>
                  </a:lnTo>
                  <a:lnTo>
                    <a:pt x="1389" y="1284"/>
                  </a:lnTo>
                  <a:lnTo>
                    <a:pt x="1392" y="1260"/>
                  </a:lnTo>
                  <a:lnTo>
                    <a:pt x="1402" y="1237"/>
                  </a:lnTo>
                  <a:lnTo>
                    <a:pt x="1416" y="1219"/>
                  </a:lnTo>
                  <a:lnTo>
                    <a:pt x="1436" y="1204"/>
                  </a:lnTo>
                  <a:lnTo>
                    <a:pt x="1457" y="1195"/>
                  </a:lnTo>
                  <a:lnTo>
                    <a:pt x="1482" y="1192"/>
                  </a:lnTo>
                  <a:lnTo>
                    <a:pt x="1585" y="1192"/>
                  </a:lnTo>
                  <a:lnTo>
                    <a:pt x="1586" y="1191"/>
                  </a:lnTo>
                  <a:lnTo>
                    <a:pt x="1587" y="1189"/>
                  </a:lnTo>
                  <a:lnTo>
                    <a:pt x="1588" y="1188"/>
                  </a:lnTo>
                  <a:lnTo>
                    <a:pt x="1588" y="188"/>
                  </a:lnTo>
                  <a:lnTo>
                    <a:pt x="1587" y="186"/>
                  </a:lnTo>
                  <a:lnTo>
                    <a:pt x="1586" y="185"/>
                  </a:lnTo>
                  <a:lnTo>
                    <a:pt x="1585" y="185"/>
                  </a:lnTo>
                  <a:lnTo>
                    <a:pt x="188" y="185"/>
                  </a:lnTo>
                  <a:lnTo>
                    <a:pt x="187" y="185"/>
                  </a:lnTo>
                  <a:lnTo>
                    <a:pt x="186" y="186"/>
                  </a:lnTo>
                  <a:lnTo>
                    <a:pt x="185" y="188"/>
                  </a:lnTo>
                  <a:lnTo>
                    <a:pt x="185" y="1188"/>
                  </a:lnTo>
                  <a:lnTo>
                    <a:pt x="186" y="1189"/>
                  </a:lnTo>
                  <a:lnTo>
                    <a:pt x="187" y="1191"/>
                  </a:lnTo>
                  <a:lnTo>
                    <a:pt x="188" y="1192"/>
                  </a:lnTo>
                  <a:lnTo>
                    <a:pt x="384" y="1192"/>
                  </a:lnTo>
                  <a:lnTo>
                    <a:pt x="408" y="1195"/>
                  </a:lnTo>
                  <a:lnTo>
                    <a:pt x="429" y="1204"/>
                  </a:lnTo>
                  <a:lnTo>
                    <a:pt x="448" y="1217"/>
                  </a:lnTo>
                  <a:lnTo>
                    <a:pt x="462" y="1235"/>
                  </a:lnTo>
                  <a:lnTo>
                    <a:pt x="471" y="1255"/>
                  </a:lnTo>
                  <a:lnTo>
                    <a:pt x="476" y="1279"/>
                  </a:lnTo>
                  <a:lnTo>
                    <a:pt x="482" y="1416"/>
                  </a:lnTo>
                  <a:lnTo>
                    <a:pt x="830" y="1205"/>
                  </a:lnTo>
                  <a:lnTo>
                    <a:pt x="845" y="1197"/>
                  </a:lnTo>
                  <a:lnTo>
                    <a:pt x="860" y="1193"/>
                  </a:lnTo>
                  <a:lnTo>
                    <a:pt x="878" y="1192"/>
                  </a:lnTo>
                  <a:lnTo>
                    <a:pt x="1067" y="1192"/>
                  </a:lnTo>
                  <a:lnTo>
                    <a:pt x="1092" y="1195"/>
                  </a:lnTo>
                  <a:lnTo>
                    <a:pt x="1114" y="1204"/>
                  </a:lnTo>
                  <a:lnTo>
                    <a:pt x="1133" y="1219"/>
                  </a:lnTo>
                  <a:lnTo>
                    <a:pt x="1147" y="1237"/>
                  </a:lnTo>
                  <a:lnTo>
                    <a:pt x="1157" y="1260"/>
                  </a:lnTo>
                  <a:lnTo>
                    <a:pt x="1160" y="1284"/>
                  </a:lnTo>
                  <a:lnTo>
                    <a:pt x="1157" y="1308"/>
                  </a:lnTo>
                  <a:lnTo>
                    <a:pt x="1147" y="1331"/>
                  </a:lnTo>
                  <a:lnTo>
                    <a:pt x="1133" y="1350"/>
                  </a:lnTo>
                  <a:lnTo>
                    <a:pt x="1114" y="1364"/>
                  </a:lnTo>
                  <a:lnTo>
                    <a:pt x="1092" y="1373"/>
                  </a:lnTo>
                  <a:lnTo>
                    <a:pt x="1067" y="1377"/>
                  </a:lnTo>
                  <a:lnTo>
                    <a:pt x="904" y="1377"/>
                  </a:lnTo>
                  <a:lnTo>
                    <a:pt x="495" y="1624"/>
                  </a:lnTo>
                  <a:lnTo>
                    <a:pt x="475" y="1634"/>
                  </a:lnTo>
                  <a:lnTo>
                    <a:pt x="452" y="1641"/>
                  </a:lnTo>
                  <a:lnTo>
                    <a:pt x="429" y="1643"/>
                  </a:lnTo>
                  <a:lnTo>
                    <a:pt x="409" y="1641"/>
                  </a:lnTo>
                  <a:lnTo>
                    <a:pt x="389" y="1636"/>
                  </a:lnTo>
                  <a:lnTo>
                    <a:pt x="370" y="1628"/>
                  </a:lnTo>
                  <a:lnTo>
                    <a:pt x="347" y="1613"/>
                  </a:lnTo>
                  <a:lnTo>
                    <a:pt x="329" y="1594"/>
                  </a:lnTo>
                  <a:lnTo>
                    <a:pt x="315" y="1571"/>
                  </a:lnTo>
                  <a:lnTo>
                    <a:pt x="306" y="1548"/>
                  </a:lnTo>
                  <a:lnTo>
                    <a:pt x="302" y="1521"/>
                  </a:lnTo>
                  <a:lnTo>
                    <a:pt x="295" y="1377"/>
                  </a:lnTo>
                  <a:lnTo>
                    <a:pt x="188" y="1377"/>
                  </a:lnTo>
                  <a:lnTo>
                    <a:pt x="155" y="1373"/>
                  </a:lnTo>
                  <a:lnTo>
                    <a:pt x="123" y="1365"/>
                  </a:lnTo>
                  <a:lnTo>
                    <a:pt x="93" y="1351"/>
                  </a:lnTo>
                  <a:lnTo>
                    <a:pt x="67" y="1332"/>
                  </a:lnTo>
                  <a:lnTo>
                    <a:pt x="44" y="1310"/>
                  </a:lnTo>
                  <a:lnTo>
                    <a:pt x="26" y="1283"/>
                  </a:lnTo>
                  <a:lnTo>
                    <a:pt x="12" y="1253"/>
                  </a:lnTo>
                  <a:lnTo>
                    <a:pt x="3" y="1222"/>
                  </a:lnTo>
                  <a:lnTo>
                    <a:pt x="0" y="1188"/>
                  </a:lnTo>
                  <a:lnTo>
                    <a:pt x="0" y="188"/>
                  </a:lnTo>
                  <a:lnTo>
                    <a:pt x="3" y="155"/>
                  </a:lnTo>
                  <a:lnTo>
                    <a:pt x="12" y="122"/>
                  </a:lnTo>
                  <a:lnTo>
                    <a:pt x="26" y="93"/>
                  </a:lnTo>
                  <a:lnTo>
                    <a:pt x="44" y="67"/>
                  </a:lnTo>
                  <a:lnTo>
                    <a:pt x="67" y="45"/>
                  </a:lnTo>
                  <a:lnTo>
                    <a:pt x="93" y="25"/>
                  </a:lnTo>
                  <a:lnTo>
                    <a:pt x="123" y="12"/>
                  </a:lnTo>
                  <a:lnTo>
                    <a:pt x="155" y="2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3" name="Group 322"/>
          <p:cNvGrpSpPr/>
          <p:nvPr/>
        </p:nvGrpSpPr>
        <p:grpSpPr>
          <a:xfrm>
            <a:off x="764388" y="2682875"/>
            <a:ext cx="363538" cy="565151"/>
            <a:chOff x="779463" y="2682875"/>
            <a:chExt cx="363538" cy="5651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4" name="Freeform 270"/>
            <p:cNvSpPr>
              <a:spLocks/>
            </p:cNvSpPr>
            <p:nvPr/>
          </p:nvSpPr>
          <p:spPr bwMode="auto">
            <a:xfrm>
              <a:off x="779463" y="2682875"/>
              <a:ext cx="363538" cy="468313"/>
            </a:xfrm>
            <a:custGeom>
              <a:avLst/>
              <a:gdLst>
                <a:gd name="T0" fmla="*/ 1925 w 2292"/>
                <a:gd name="T1" fmla="*/ 0 h 2946"/>
                <a:gd name="T2" fmla="*/ 2023 w 2292"/>
                <a:gd name="T3" fmla="*/ 13 h 2946"/>
                <a:gd name="T4" fmla="*/ 2110 w 2292"/>
                <a:gd name="T5" fmla="*/ 51 h 2946"/>
                <a:gd name="T6" fmla="*/ 2185 w 2292"/>
                <a:gd name="T7" fmla="*/ 108 h 2946"/>
                <a:gd name="T8" fmla="*/ 2242 w 2292"/>
                <a:gd name="T9" fmla="*/ 183 h 2946"/>
                <a:gd name="T10" fmla="*/ 2279 w 2292"/>
                <a:gd name="T11" fmla="*/ 271 h 2946"/>
                <a:gd name="T12" fmla="*/ 2292 w 2292"/>
                <a:gd name="T13" fmla="*/ 369 h 2946"/>
                <a:gd name="T14" fmla="*/ 2289 w 2292"/>
                <a:gd name="T15" fmla="*/ 2046 h 2946"/>
                <a:gd name="T16" fmla="*/ 2265 w 2292"/>
                <a:gd name="T17" fmla="*/ 2087 h 2946"/>
                <a:gd name="T18" fmla="*/ 2225 w 2292"/>
                <a:gd name="T19" fmla="*/ 2110 h 2946"/>
                <a:gd name="T20" fmla="*/ 2176 w 2292"/>
                <a:gd name="T21" fmla="*/ 2110 h 2946"/>
                <a:gd name="T22" fmla="*/ 2135 w 2292"/>
                <a:gd name="T23" fmla="*/ 2087 h 2946"/>
                <a:gd name="T24" fmla="*/ 2111 w 2292"/>
                <a:gd name="T25" fmla="*/ 2046 h 2946"/>
                <a:gd name="T26" fmla="*/ 2108 w 2292"/>
                <a:gd name="T27" fmla="*/ 369 h 2946"/>
                <a:gd name="T28" fmla="*/ 2096 w 2292"/>
                <a:gd name="T29" fmla="*/ 305 h 2946"/>
                <a:gd name="T30" fmla="*/ 2065 w 2292"/>
                <a:gd name="T31" fmla="*/ 251 h 2946"/>
                <a:gd name="T32" fmla="*/ 2018 w 2292"/>
                <a:gd name="T33" fmla="*/ 211 h 2946"/>
                <a:gd name="T34" fmla="*/ 1958 w 2292"/>
                <a:gd name="T35" fmla="*/ 189 h 2946"/>
                <a:gd name="T36" fmla="*/ 367 w 2292"/>
                <a:gd name="T37" fmla="*/ 185 h 2946"/>
                <a:gd name="T38" fmla="*/ 304 w 2292"/>
                <a:gd name="T39" fmla="*/ 197 h 2946"/>
                <a:gd name="T40" fmla="*/ 250 w 2292"/>
                <a:gd name="T41" fmla="*/ 229 h 2946"/>
                <a:gd name="T42" fmla="*/ 209 w 2292"/>
                <a:gd name="T43" fmla="*/ 276 h 2946"/>
                <a:gd name="T44" fmla="*/ 187 w 2292"/>
                <a:gd name="T45" fmla="*/ 336 h 2946"/>
                <a:gd name="T46" fmla="*/ 184 w 2292"/>
                <a:gd name="T47" fmla="*/ 2853 h 2946"/>
                <a:gd name="T48" fmla="*/ 172 w 2292"/>
                <a:gd name="T49" fmla="*/ 2900 h 2946"/>
                <a:gd name="T50" fmla="*/ 139 w 2292"/>
                <a:gd name="T51" fmla="*/ 2933 h 2946"/>
                <a:gd name="T52" fmla="*/ 93 w 2292"/>
                <a:gd name="T53" fmla="*/ 2946 h 2946"/>
                <a:gd name="T54" fmla="*/ 46 w 2292"/>
                <a:gd name="T55" fmla="*/ 2933 h 2946"/>
                <a:gd name="T56" fmla="*/ 13 w 2292"/>
                <a:gd name="T57" fmla="*/ 2900 h 2946"/>
                <a:gd name="T58" fmla="*/ 0 w 2292"/>
                <a:gd name="T59" fmla="*/ 2853 h 2946"/>
                <a:gd name="T60" fmla="*/ 3 w 2292"/>
                <a:gd name="T61" fmla="*/ 319 h 2946"/>
                <a:gd name="T62" fmla="*/ 29 w 2292"/>
                <a:gd name="T63" fmla="*/ 225 h 2946"/>
                <a:gd name="T64" fmla="*/ 76 w 2292"/>
                <a:gd name="T65" fmla="*/ 144 h 2946"/>
                <a:gd name="T66" fmla="*/ 143 w 2292"/>
                <a:gd name="T67" fmla="*/ 77 h 2946"/>
                <a:gd name="T68" fmla="*/ 224 w 2292"/>
                <a:gd name="T69" fmla="*/ 29 h 2946"/>
                <a:gd name="T70" fmla="*/ 318 w 2292"/>
                <a:gd name="T71" fmla="*/ 3 h 2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92" h="2946">
                  <a:moveTo>
                    <a:pt x="367" y="0"/>
                  </a:moveTo>
                  <a:lnTo>
                    <a:pt x="1925" y="0"/>
                  </a:lnTo>
                  <a:lnTo>
                    <a:pt x="1976" y="3"/>
                  </a:lnTo>
                  <a:lnTo>
                    <a:pt x="2023" y="13"/>
                  </a:lnTo>
                  <a:lnTo>
                    <a:pt x="2068" y="29"/>
                  </a:lnTo>
                  <a:lnTo>
                    <a:pt x="2110" y="51"/>
                  </a:lnTo>
                  <a:lnTo>
                    <a:pt x="2149" y="77"/>
                  </a:lnTo>
                  <a:lnTo>
                    <a:pt x="2185" y="108"/>
                  </a:lnTo>
                  <a:lnTo>
                    <a:pt x="2216" y="144"/>
                  </a:lnTo>
                  <a:lnTo>
                    <a:pt x="2242" y="183"/>
                  </a:lnTo>
                  <a:lnTo>
                    <a:pt x="2263" y="225"/>
                  </a:lnTo>
                  <a:lnTo>
                    <a:pt x="2279" y="271"/>
                  </a:lnTo>
                  <a:lnTo>
                    <a:pt x="2289" y="319"/>
                  </a:lnTo>
                  <a:lnTo>
                    <a:pt x="2292" y="369"/>
                  </a:lnTo>
                  <a:lnTo>
                    <a:pt x="2292" y="2021"/>
                  </a:lnTo>
                  <a:lnTo>
                    <a:pt x="2289" y="2046"/>
                  </a:lnTo>
                  <a:lnTo>
                    <a:pt x="2279" y="2067"/>
                  </a:lnTo>
                  <a:lnTo>
                    <a:pt x="2265" y="2087"/>
                  </a:lnTo>
                  <a:lnTo>
                    <a:pt x="2247" y="2101"/>
                  </a:lnTo>
                  <a:lnTo>
                    <a:pt x="2225" y="2110"/>
                  </a:lnTo>
                  <a:lnTo>
                    <a:pt x="2200" y="2114"/>
                  </a:lnTo>
                  <a:lnTo>
                    <a:pt x="2176" y="2110"/>
                  </a:lnTo>
                  <a:lnTo>
                    <a:pt x="2153" y="2101"/>
                  </a:lnTo>
                  <a:lnTo>
                    <a:pt x="2135" y="2087"/>
                  </a:lnTo>
                  <a:lnTo>
                    <a:pt x="2121" y="2067"/>
                  </a:lnTo>
                  <a:lnTo>
                    <a:pt x="2111" y="2046"/>
                  </a:lnTo>
                  <a:lnTo>
                    <a:pt x="2108" y="2021"/>
                  </a:lnTo>
                  <a:lnTo>
                    <a:pt x="2108" y="369"/>
                  </a:lnTo>
                  <a:lnTo>
                    <a:pt x="2105" y="336"/>
                  </a:lnTo>
                  <a:lnTo>
                    <a:pt x="2096" y="305"/>
                  </a:lnTo>
                  <a:lnTo>
                    <a:pt x="2083" y="276"/>
                  </a:lnTo>
                  <a:lnTo>
                    <a:pt x="2065" y="251"/>
                  </a:lnTo>
                  <a:lnTo>
                    <a:pt x="2044" y="229"/>
                  </a:lnTo>
                  <a:lnTo>
                    <a:pt x="2018" y="211"/>
                  </a:lnTo>
                  <a:lnTo>
                    <a:pt x="1989" y="197"/>
                  </a:lnTo>
                  <a:lnTo>
                    <a:pt x="1958" y="189"/>
                  </a:lnTo>
                  <a:lnTo>
                    <a:pt x="1925" y="185"/>
                  </a:lnTo>
                  <a:lnTo>
                    <a:pt x="367" y="185"/>
                  </a:lnTo>
                  <a:lnTo>
                    <a:pt x="334" y="189"/>
                  </a:lnTo>
                  <a:lnTo>
                    <a:pt x="304" y="197"/>
                  </a:lnTo>
                  <a:lnTo>
                    <a:pt x="275" y="211"/>
                  </a:lnTo>
                  <a:lnTo>
                    <a:pt x="250" y="229"/>
                  </a:lnTo>
                  <a:lnTo>
                    <a:pt x="227" y="251"/>
                  </a:lnTo>
                  <a:lnTo>
                    <a:pt x="209" y="276"/>
                  </a:lnTo>
                  <a:lnTo>
                    <a:pt x="196" y="305"/>
                  </a:lnTo>
                  <a:lnTo>
                    <a:pt x="187" y="336"/>
                  </a:lnTo>
                  <a:lnTo>
                    <a:pt x="184" y="369"/>
                  </a:lnTo>
                  <a:lnTo>
                    <a:pt x="184" y="2853"/>
                  </a:lnTo>
                  <a:lnTo>
                    <a:pt x="181" y="2878"/>
                  </a:lnTo>
                  <a:lnTo>
                    <a:pt x="172" y="2900"/>
                  </a:lnTo>
                  <a:lnTo>
                    <a:pt x="157" y="2919"/>
                  </a:lnTo>
                  <a:lnTo>
                    <a:pt x="139" y="2933"/>
                  </a:lnTo>
                  <a:lnTo>
                    <a:pt x="116" y="2943"/>
                  </a:lnTo>
                  <a:lnTo>
                    <a:pt x="93" y="2946"/>
                  </a:lnTo>
                  <a:lnTo>
                    <a:pt x="68" y="2943"/>
                  </a:lnTo>
                  <a:lnTo>
                    <a:pt x="46" y="2933"/>
                  </a:lnTo>
                  <a:lnTo>
                    <a:pt x="27" y="2919"/>
                  </a:lnTo>
                  <a:lnTo>
                    <a:pt x="13" y="2900"/>
                  </a:lnTo>
                  <a:lnTo>
                    <a:pt x="3" y="2878"/>
                  </a:lnTo>
                  <a:lnTo>
                    <a:pt x="0" y="2853"/>
                  </a:lnTo>
                  <a:lnTo>
                    <a:pt x="0" y="369"/>
                  </a:lnTo>
                  <a:lnTo>
                    <a:pt x="3" y="319"/>
                  </a:lnTo>
                  <a:lnTo>
                    <a:pt x="13" y="271"/>
                  </a:lnTo>
                  <a:lnTo>
                    <a:pt x="29" y="225"/>
                  </a:lnTo>
                  <a:lnTo>
                    <a:pt x="51" y="183"/>
                  </a:lnTo>
                  <a:lnTo>
                    <a:pt x="76" y="144"/>
                  </a:lnTo>
                  <a:lnTo>
                    <a:pt x="108" y="108"/>
                  </a:lnTo>
                  <a:lnTo>
                    <a:pt x="143" y="77"/>
                  </a:lnTo>
                  <a:lnTo>
                    <a:pt x="182" y="51"/>
                  </a:lnTo>
                  <a:lnTo>
                    <a:pt x="224" y="29"/>
                  </a:lnTo>
                  <a:lnTo>
                    <a:pt x="269" y="13"/>
                  </a:lnTo>
                  <a:lnTo>
                    <a:pt x="318" y="3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272"/>
            <p:cNvSpPr>
              <a:spLocks noEditPoints="1"/>
            </p:cNvSpPr>
            <p:nvPr/>
          </p:nvSpPr>
          <p:spPr bwMode="auto">
            <a:xfrm>
              <a:off x="779463" y="3116263"/>
              <a:ext cx="363538" cy="131763"/>
            </a:xfrm>
            <a:custGeom>
              <a:avLst/>
              <a:gdLst>
                <a:gd name="T0" fmla="*/ 184 w 2292"/>
                <a:gd name="T1" fmla="*/ 462 h 831"/>
                <a:gd name="T2" fmla="*/ 196 w 2292"/>
                <a:gd name="T3" fmla="*/ 526 h 831"/>
                <a:gd name="T4" fmla="*/ 227 w 2292"/>
                <a:gd name="T5" fmla="*/ 580 h 831"/>
                <a:gd name="T6" fmla="*/ 275 w 2292"/>
                <a:gd name="T7" fmla="*/ 621 h 831"/>
                <a:gd name="T8" fmla="*/ 334 w 2292"/>
                <a:gd name="T9" fmla="*/ 643 h 831"/>
                <a:gd name="T10" fmla="*/ 1925 w 2292"/>
                <a:gd name="T11" fmla="*/ 646 h 831"/>
                <a:gd name="T12" fmla="*/ 1989 w 2292"/>
                <a:gd name="T13" fmla="*/ 634 h 831"/>
                <a:gd name="T14" fmla="*/ 2044 w 2292"/>
                <a:gd name="T15" fmla="*/ 603 h 831"/>
                <a:gd name="T16" fmla="*/ 2083 w 2292"/>
                <a:gd name="T17" fmla="*/ 555 h 831"/>
                <a:gd name="T18" fmla="*/ 2105 w 2292"/>
                <a:gd name="T19" fmla="*/ 496 h 831"/>
                <a:gd name="T20" fmla="*/ 2108 w 2292"/>
                <a:gd name="T21" fmla="*/ 185 h 831"/>
                <a:gd name="T22" fmla="*/ 93 w 2292"/>
                <a:gd name="T23" fmla="*/ 0 h 831"/>
                <a:gd name="T24" fmla="*/ 2225 w 2292"/>
                <a:gd name="T25" fmla="*/ 4 h 831"/>
                <a:gd name="T26" fmla="*/ 2265 w 2292"/>
                <a:gd name="T27" fmla="*/ 27 h 831"/>
                <a:gd name="T28" fmla="*/ 2289 w 2292"/>
                <a:gd name="T29" fmla="*/ 69 h 831"/>
                <a:gd name="T30" fmla="*/ 2292 w 2292"/>
                <a:gd name="T31" fmla="*/ 462 h 831"/>
                <a:gd name="T32" fmla="*/ 2279 w 2292"/>
                <a:gd name="T33" fmla="*/ 561 h 831"/>
                <a:gd name="T34" fmla="*/ 2242 w 2292"/>
                <a:gd name="T35" fmla="*/ 649 h 831"/>
                <a:gd name="T36" fmla="*/ 2185 w 2292"/>
                <a:gd name="T37" fmla="*/ 723 h 831"/>
                <a:gd name="T38" fmla="*/ 2110 w 2292"/>
                <a:gd name="T39" fmla="*/ 781 h 831"/>
                <a:gd name="T40" fmla="*/ 2023 w 2292"/>
                <a:gd name="T41" fmla="*/ 818 h 831"/>
                <a:gd name="T42" fmla="*/ 1925 w 2292"/>
                <a:gd name="T43" fmla="*/ 831 h 831"/>
                <a:gd name="T44" fmla="*/ 318 w 2292"/>
                <a:gd name="T45" fmla="*/ 828 h 831"/>
                <a:gd name="T46" fmla="*/ 224 w 2292"/>
                <a:gd name="T47" fmla="*/ 802 h 831"/>
                <a:gd name="T48" fmla="*/ 143 w 2292"/>
                <a:gd name="T49" fmla="*/ 755 h 831"/>
                <a:gd name="T50" fmla="*/ 76 w 2292"/>
                <a:gd name="T51" fmla="*/ 687 h 831"/>
                <a:gd name="T52" fmla="*/ 29 w 2292"/>
                <a:gd name="T53" fmla="*/ 606 h 831"/>
                <a:gd name="T54" fmla="*/ 3 w 2292"/>
                <a:gd name="T55" fmla="*/ 513 h 831"/>
                <a:gd name="T56" fmla="*/ 0 w 2292"/>
                <a:gd name="T57" fmla="*/ 93 h 831"/>
                <a:gd name="T58" fmla="*/ 13 w 2292"/>
                <a:gd name="T59" fmla="*/ 46 h 831"/>
                <a:gd name="T60" fmla="*/ 46 w 2292"/>
                <a:gd name="T61" fmla="*/ 13 h 831"/>
                <a:gd name="T62" fmla="*/ 93 w 2292"/>
                <a:gd name="T63" fmla="*/ 0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92" h="831">
                  <a:moveTo>
                    <a:pt x="184" y="185"/>
                  </a:moveTo>
                  <a:lnTo>
                    <a:pt x="184" y="462"/>
                  </a:lnTo>
                  <a:lnTo>
                    <a:pt x="187" y="496"/>
                  </a:lnTo>
                  <a:lnTo>
                    <a:pt x="196" y="526"/>
                  </a:lnTo>
                  <a:lnTo>
                    <a:pt x="209" y="555"/>
                  </a:lnTo>
                  <a:lnTo>
                    <a:pt x="227" y="580"/>
                  </a:lnTo>
                  <a:lnTo>
                    <a:pt x="250" y="603"/>
                  </a:lnTo>
                  <a:lnTo>
                    <a:pt x="275" y="621"/>
                  </a:lnTo>
                  <a:lnTo>
                    <a:pt x="304" y="634"/>
                  </a:lnTo>
                  <a:lnTo>
                    <a:pt x="334" y="643"/>
                  </a:lnTo>
                  <a:lnTo>
                    <a:pt x="367" y="646"/>
                  </a:lnTo>
                  <a:lnTo>
                    <a:pt x="1925" y="646"/>
                  </a:lnTo>
                  <a:lnTo>
                    <a:pt x="1958" y="643"/>
                  </a:lnTo>
                  <a:lnTo>
                    <a:pt x="1989" y="634"/>
                  </a:lnTo>
                  <a:lnTo>
                    <a:pt x="2018" y="621"/>
                  </a:lnTo>
                  <a:lnTo>
                    <a:pt x="2044" y="603"/>
                  </a:lnTo>
                  <a:lnTo>
                    <a:pt x="2065" y="580"/>
                  </a:lnTo>
                  <a:lnTo>
                    <a:pt x="2083" y="555"/>
                  </a:lnTo>
                  <a:lnTo>
                    <a:pt x="2096" y="526"/>
                  </a:lnTo>
                  <a:lnTo>
                    <a:pt x="2105" y="496"/>
                  </a:lnTo>
                  <a:lnTo>
                    <a:pt x="2108" y="462"/>
                  </a:lnTo>
                  <a:lnTo>
                    <a:pt x="2108" y="185"/>
                  </a:lnTo>
                  <a:lnTo>
                    <a:pt x="184" y="185"/>
                  </a:lnTo>
                  <a:close/>
                  <a:moveTo>
                    <a:pt x="93" y="0"/>
                  </a:moveTo>
                  <a:lnTo>
                    <a:pt x="2200" y="0"/>
                  </a:lnTo>
                  <a:lnTo>
                    <a:pt x="2225" y="4"/>
                  </a:lnTo>
                  <a:lnTo>
                    <a:pt x="2247" y="13"/>
                  </a:lnTo>
                  <a:lnTo>
                    <a:pt x="2265" y="27"/>
                  </a:lnTo>
                  <a:lnTo>
                    <a:pt x="2279" y="46"/>
                  </a:lnTo>
                  <a:lnTo>
                    <a:pt x="2289" y="69"/>
                  </a:lnTo>
                  <a:lnTo>
                    <a:pt x="2292" y="93"/>
                  </a:lnTo>
                  <a:lnTo>
                    <a:pt x="2292" y="462"/>
                  </a:lnTo>
                  <a:lnTo>
                    <a:pt x="2289" y="513"/>
                  </a:lnTo>
                  <a:lnTo>
                    <a:pt x="2279" y="561"/>
                  </a:lnTo>
                  <a:lnTo>
                    <a:pt x="2263" y="606"/>
                  </a:lnTo>
                  <a:lnTo>
                    <a:pt x="2242" y="649"/>
                  </a:lnTo>
                  <a:lnTo>
                    <a:pt x="2216" y="687"/>
                  </a:lnTo>
                  <a:lnTo>
                    <a:pt x="2185" y="723"/>
                  </a:lnTo>
                  <a:lnTo>
                    <a:pt x="2149" y="755"/>
                  </a:lnTo>
                  <a:lnTo>
                    <a:pt x="2110" y="781"/>
                  </a:lnTo>
                  <a:lnTo>
                    <a:pt x="2068" y="802"/>
                  </a:lnTo>
                  <a:lnTo>
                    <a:pt x="2023" y="818"/>
                  </a:lnTo>
                  <a:lnTo>
                    <a:pt x="1976" y="828"/>
                  </a:lnTo>
                  <a:lnTo>
                    <a:pt x="1925" y="831"/>
                  </a:lnTo>
                  <a:lnTo>
                    <a:pt x="367" y="831"/>
                  </a:lnTo>
                  <a:lnTo>
                    <a:pt x="318" y="828"/>
                  </a:lnTo>
                  <a:lnTo>
                    <a:pt x="269" y="818"/>
                  </a:lnTo>
                  <a:lnTo>
                    <a:pt x="224" y="802"/>
                  </a:lnTo>
                  <a:lnTo>
                    <a:pt x="182" y="781"/>
                  </a:lnTo>
                  <a:lnTo>
                    <a:pt x="143" y="755"/>
                  </a:lnTo>
                  <a:lnTo>
                    <a:pt x="108" y="723"/>
                  </a:lnTo>
                  <a:lnTo>
                    <a:pt x="76" y="687"/>
                  </a:lnTo>
                  <a:lnTo>
                    <a:pt x="51" y="649"/>
                  </a:lnTo>
                  <a:lnTo>
                    <a:pt x="29" y="606"/>
                  </a:lnTo>
                  <a:lnTo>
                    <a:pt x="13" y="561"/>
                  </a:lnTo>
                  <a:lnTo>
                    <a:pt x="3" y="513"/>
                  </a:lnTo>
                  <a:lnTo>
                    <a:pt x="0" y="462"/>
                  </a:lnTo>
                  <a:lnTo>
                    <a:pt x="0" y="93"/>
                  </a:lnTo>
                  <a:lnTo>
                    <a:pt x="3" y="69"/>
                  </a:lnTo>
                  <a:lnTo>
                    <a:pt x="13" y="46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8" y="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273"/>
            <p:cNvSpPr>
              <a:spLocks/>
            </p:cNvSpPr>
            <p:nvPr/>
          </p:nvSpPr>
          <p:spPr bwMode="auto">
            <a:xfrm>
              <a:off x="922338" y="3167063"/>
              <a:ext cx="79375" cy="30163"/>
            </a:xfrm>
            <a:custGeom>
              <a:avLst/>
              <a:gdLst>
                <a:gd name="T0" fmla="*/ 93 w 502"/>
                <a:gd name="T1" fmla="*/ 0 h 185"/>
                <a:gd name="T2" fmla="*/ 410 w 502"/>
                <a:gd name="T3" fmla="*/ 0 h 185"/>
                <a:gd name="T4" fmla="*/ 435 w 502"/>
                <a:gd name="T5" fmla="*/ 3 h 185"/>
                <a:gd name="T6" fmla="*/ 457 w 502"/>
                <a:gd name="T7" fmla="*/ 13 h 185"/>
                <a:gd name="T8" fmla="*/ 476 w 502"/>
                <a:gd name="T9" fmla="*/ 27 h 185"/>
                <a:gd name="T10" fmla="*/ 490 w 502"/>
                <a:gd name="T11" fmla="*/ 45 h 185"/>
                <a:gd name="T12" fmla="*/ 499 w 502"/>
                <a:gd name="T13" fmla="*/ 68 h 185"/>
                <a:gd name="T14" fmla="*/ 502 w 502"/>
                <a:gd name="T15" fmla="*/ 93 h 185"/>
                <a:gd name="T16" fmla="*/ 499 w 502"/>
                <a:gd name="T17" fmla="*/ 117 h 185"/>
                <a:gd name="T18" fmla="*/ 490 w 502"/>
                <a:gd name="T19" fmla="*/ 139 h 185"/>
                <a:gd name="T20" fmla="*/ 476 w 502"/>
                <a:gd name="T21" fmla="*/ 158 h 185"/>
                <a:gd name="T22" fmla="*/ 457 w 502"/>
                <a:gd name="T23" fmla="*/ 172 h 185"/>
                <a:gd name="T24" fmla="*/ 435 w 502"/>
                <a:gd name="T25" fmla="*/ 182 h 185"/>
                <a:gd name="T26" fmla="*/ 410 w 502"/>
                <a:gd name="T27" fmla="*/ 185 h 185"/>
                <a:gd name="T28" fmla="*/ 93 w 502"/>
                <a:gd name="T29" fmla="*/ 185 h 185"/>
                <a:gd name="T30" fmla="*/ 68 w 502"/>
                <a:gd name="T31" fmla="*/ 182 h 185"/>
                <a:gd name="T32" fmla="*/ 46 w 502"/>
                <a:gd name="T33" fmla="*/ 172 h 185"/>
                <a:gd name="T34" fmla="*/ 27 w 502"/>
                <a:gd name="T35" fmla="*/ 158 h 185"/>
                <a:gd name="T36" fmla="*/ 13 w 502"/>
                <a:gd name="T37" fmla="*/ 139 h 185"/>
                <a:gd name="T38" fmla="*/ 4 w 502"/>
                <a:gd name="T39" fmla="*/ 117 h 185"/>
                <a:gd name="T40" fmla="*/ 0 w 502"/>
                <a:gd name="T41" fmla="*/ 93 h 185"/>
                <a:gd name="T42" fmla="*/ 4 w 502"/>
                <a:gd name="T43" fmla="*/ 68 h 185"/>
                <a:gd name="T44" fmla="*/ 13 w 502"/>
                <a:gd name="T45" fmla="*/ 45 h 185"/>
                <a:gd name="T46" fmla="*/ 27 w 502"/>
                <a:gd name="T47" fmla="*/ 27 h 185"/>
                <a:gd name="T48" fmla="*/ 46 w 502"/>
                <a:gd name="T49" fmla="*/ 13 h 185"/>
                <a:gd name="T50" fmla="*/ 68 w 502"/>
                <a:gd name="T51" fmla="*/ 3 h 185"/>
                <a:gd name="T52" fmla="*/ 93 w 502"/>
                <a:gd name="T5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2" h="185">
                  <a:moveTo>
                    <a:pt x="93" y="0"/>
                  </a:moveTo>
                  <a:lnTo>
                    <a:pt x="410" y="0"/>
                  </a:lnTo>
                  <a:lnTo>
                    <a:pt x="435" y="3"/>
                  </a:lnTo>
                  <a:lnTo>
                    <a:pt x="457" y="13"/>
                  </a:lnTo>
                  <a:lnTo>
                    <a:pt x="476" y="27"/>
                  </a:lnTo>
                  <a:lnTo>
                    <a:pt x="490" y="45"/>
                  </a:lnTo>
                  <a:lnTo>
                    <a:pt x="499" y="68"/>
                  </a:lnTo>
                  <a:lnTo>
                    <a:pt x="502" y="93"/>
                  </a:lnTo>
                  <a:lnTo>
                    <a:pt x="499" y="117"/>
                  </a:lnTo>
                  <a:lnTo>
                    <a:pt x="490" y="139"/>
                  </a:lnTo>
                  <a:lnTo>
                    <a:pt x="476" y="158"/>
                  </a:lnTo>
                  <a:lnTo>
                    <a:pt x="457" y="172"/>
                  </a:lnTo>
                  <a:lnTo>
                    <a:pt x="435" y="182"/>
                  </a:lnTo>
                  <a:lnTo>
                    <a:pt x="410" y="185"/>
                  </a:lnTo>
                  <a:lnTo>
                    <a:pt x="93" y="185"/>
                  </a:lnTo>
                  <a:lnTo>
                    <a:pt x="68" y="182"/>
                  </a:lnTo>
                  <a:lnTo>
                    <a:pt x="46" y="172"/>
                  </a:lnTo>
                  <a:lnTo>
                    <a:pt x="27" y="158"/>
                  </a:lnTo>
                  <a:lnTo>
                    <a:pt x="13" y="139"/>
                  </a:lnTo>
                  <a:lnTo>
                    <a:pt x="4" y="117"/>
                  </a:lnTo>
                  <a:lnTo>
                    <a:pt x="0" y="93"/>
                  </a:lnTo>
                  <a:lnTo>
                    <a:pt x="4" y="68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6" y="13"/>
                  </a:lnTo>
                  <a:lnTo>
                    <a:pt x="68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274"/>
            <p:cNvSpPr>
              <a:spLocks/>
            </p:cNvSpPr>
            <p:nvPr/>
          </p:nvSpPr>
          <p:spPr bwMode="auto">
            <a:xfrm>
              <a:off x="1114426" y="3063875"/>
              <a:ext cx="28575" cy="101600"/>
            </a:xfrm>
            <a:custGeom>
              <a:avLst/>
              <a:gdLst>
                <a:gd name="T0" fmla="*/ 92 w 184"/>
                <a:gd name="T1" fmla="*/ 0 h 641"/>
                <a:gd name="T2" fmla="*/ 117 w 184"/>
                <a:gd name="T3" fmla="*/ 3 h 641"/>
                <a:gd name="T4" fmla="*/ 139 w 184"/>
                <a:gd name="T5" fmla="*/ 13 h 641"/>
                <a:gd name="T6" fmla="*/ 157 w 184"/>
                <a:gd name="T7" fmla="*/ 27 h 641"/>
                <a:gd name="T8" fmla="*/ 171 w 184"/>
                <a:gd name="T9" fmla="*/ 47 h 641"/>
                <a:gd name="T10" fmla="*/ 181 w 184"/>
                <a:gd name="T11" fmla="*/ 68 h 641"/>
                <a:gd name="T12" fmla="*/ 184 w 184"/>
                <a:gd name="T13" fmla="*/ 93 h 641"/>
                <a:gd name="T14" fmla="*/ 184 w 184"/>
                <a:gd name="T15" fmla="*/ 548 h 641"/>
                <a:gd name="T16" fmla="*/ 181 w 184"/>
                <a:gd name="T17" fmla="*/ 573 h 641"/>
                <a:gd name="T18" fmla="*/ 171 w 184"/>
                <a:gd name="T19" fmla="*/ 594 h 641"/>
                <a:gd name="T20" fmla="*/ 157 w 184"/>
                <a:gd name="T21" fmla="*/ 614 h 641"/>
                <a:gd name="T22" fmla="*/ 139 w 184"/>
                <a:gd name="T23" fmla="*/ 628 h 641"/>
                <a:gd name="T24" fmla="*/ 117 w 184"/>
                <a:gd name="T25" fmla="*/ 638 h 641"/>
                <a:gd name="T26" fmla="*/ 92 w 184"/>
                <a:gd name="T27" fmla="*/ 641 h 641"/>
                <a:gd name="T28" fmla="*/ 68 w 184"/>
                <a:gd name="T29" fmla="*/ 638 h 641"/>
                <a:gd name="T30" fmla="*/ 45 w 184"/>
                <a:gd name="T31" fmla="*/ 628 h 641"/>
                <a:gd name="T32" fmla="*/ 27 w 184"/>
                <a:gd name="T33" fmla="*/ 614 h 641"/>
                <a:gd name="T34" fmla="*/ 13 w 184"/>
                <a:gd name="T35" fmla="*/ 594 h 641"/>
                <a:gd name="T36" fmla="*/ 3 w 184"/>
                <a:gd name="T37" fmla="*/ 573 h 641"/>
                <a:gd name="T38" fmla="*/ 0 w 184"/>
                <a:gd name="T39" fmla="*/ 548 h 641"/>
                <a:gd name="T40" fmla="*/ 0 w 184"/>
                <a:gd name="T41" fmla="*/ 93 h 641"/>
                <a:gd name="T42" fmla="*/ 3 w 184"/>
                <a:gd name="T43" fmla="*/ 68 h 641"/>
                <a:gd name="T44" fmla="*/ 13 w 184"/>
                <a:gd name="T45" fmla="*/ 47 h 641"/>
                <a:gd name="T46" fmla="*/ 27 w 184"/>
                <a:gd name="T47" fmla="*/ 27 h 641"/>
                <a:gd name="T48" fmla="*/ 45 w 184"/>
                <a:gd name="T49" fmla="*/ 13 h 641"/>
                <a:gd name="T50" fmla="*/ 68 w 184"/>
                <a:gd name="T51" fmla="*/ 3 h 641"/>
                <a:gd name="T52" fmla="*/ 92 w 184"/>
                <a:gd name="T53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641">
                  <a:moveTo>
                    <a:pt x="92" y="0"/>
                  </a:moveTo>
                  <a:lnTo>
                    <a:pt x="117" y="3"/>
                  </a:lnTo>
                  <a:lnTo>
                    <a:pt x="139" y="13"/>
                  </a:lnTo>
                  <a:lnTo>
                    <a:pt x="157" y="27"/>
                  </a:lnTo>
                  <a:lnTo>
                    <a:pt x="171" y="47"/>
                  </a:lnTo>
                  <a:lnTo>
                    <a:pt x="181" y="68"/>
                  </a:lnTo>
                  <a:lnTo>
                    <a:pt x="184" y="93"/>
                  </a:lnTo>
                  <a:lnTo>
                    <a:pt x="184" y="548"/>
                  </a:lnTo>
                  <a:lnTo>
                    <a:pt x="181" y="573"/>
                  </a:lnTo>
                  <a:lnTo>
                    <a:pt x="171" y="594"/>
                  </a:lnTo>
                  <a:lnTo>
                    <a:pt x="157" y="614"/>
                  </a:lnTo>
                  <a:lnTo>
                    <a:pt x="139" y="628"/>
                  </a:lnTo>
                  <a:lnTo>
                    <a:pt x="117" y="638"/>
                  </a:lnTo>
                  <a:lnTo>
                    <a:pt x="92" y="641"/>
                  </a:lnTo>
                  <a:lnTo>
                    <a:pt x="68" y="638"/>
                  </a:lnTo>
                  <a:lnTo>
                    <a:pt x="45" y="628"/>
                  </a:lnTo>
                  <a:lnTo>
                    <a:pt x="27" y="614"/>
                  </a:lnTo>
                  <a:lnTo>
                    <a:pt x="13" y="594"/>
                  </a:lnTo>
                  <a:lnTo>
                    <a:pt x="3" y="573"/>
                  </a:lnTo>
                  <a:lnTo>
                    <a:pt x="0" y="548"/>
                  </a:lnTo>
                  <a:lnTo>
                    <a:pt x="0" y="93"/>
                  </a:lnTo>
                  <a:lnTo>
                    <a:pt x="3" y="68"/>
                  </a:lnTo>
                  <a:lnTo>
                    <a:pt x="13" y="47"/>
                  </a:lnTo>
                  <a:lnTo>
                    <a:pt x="27" y="27"/>
                  </a:lnTo>
                  <a:lnTo>
                    <a:pt x="45" y="13"/>
                  </a:lnTo>
                  <a:lnTo>
                    <a:pt x="68" y="3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275"/>
            <p:cNvSpPr>
              <a:spLocks/>
            </p:cNvSpPr>
            <p:nvPr/>
          </p:nvSpPr>
          <p:spPr bwMode="auto">
            <a:xfrm>
              <a:off x="839788" y="2886075"/>
              <a:ext cx="68263" cy="104775"/>
            </a:xfrm>
            <a:custGeom>
              <a:avLst/>
              <a:gdLst>
                <a:gd name="T0" fmla="*/ 268 w 429"/>
                <a:gd name="T1" fmla="*/ 1 h 658"/>
                <a:gd name="T2" fmla="*/ 325 w 429"/>
                <a:gd name="T3" fmla="*/ 9 h 658"/>
                <a:gd name="T4" fmla="*/ 379 w 429"/>
                <a:gd name="T5" fmla="*/ 27 h 658"/>
                <a:gd name="T6" fmla="*/ 411 w 429"/>
                <a:gd name="T7" fmla="*/ 62 h 658"/>
                <a:gd name="T8" fmla="*/ 410 w 429"/>
                <a:gd name="T9" fmla="*/ 100 h 658"/>
                <a:gd name="T10" fmla="*/ 394 w 429"/>
                <a:gd name="T11" fmla="*/ 133 h 658"/>
                <a:gd name="T12" fmla="*/ 359 w 429"/>
                <a:gd name="T13" fmla="*/ 151 h 658"/>
                <a:gd name="T14" fmla="*/ 326 w 429"/>
                <a:gd name="T15" fmla="*/ 140 h 658"/>
                <a:gd name="T16" fmla="*/ 284 w 429"/>
                <a:gd name="T17" fmla="*/ 122 h 658"/>
                <a:gd name="T18" fmla="*/ 215 w 429"/>
                <a:gd name="T19" fmla="*/ 118 h 658"/>
                <a:gd name="T20" fmla="*/ 166 w 429"/>
                <a:gd name="T21" fmla="*/ 138 h 658"/>
                <a:gd name="T22" fmla="*/ 151 w 429"/>
                <a:gd name="T23" fmla="*/ 169 h 658"/>
                <a:gd name="T24" fmla="*/ 170 w 429"/>
                <a:gd name="T25" fmla="*/ 205 h 658"/>
                <a:gd name="T26" fmla="*/ 217 w 429"/>
                <a:gd name="T27" fmla="*/ 232 h 658"/>
                <a:gd name="T28" fmla="*/ 280 w 429"/>
                <a:gd name="T29" fmla="*/ 261 h 658"/>
                <a:gd name="T30" fmla="*/ 344 w 429"/>
                <a:gd name="T31" fmla="*/ 298 h 658"/>
                <a:gd name="T32" fmla="*/ 397 w 429"/>
                <a:gd name="T33" fmla="*/ 351 h 658"/>
                <a:gd name="T34" fmla="*/ 427 w 429"/>
                <a:gd name="T35" fmla="*/ 430 h 658"/>
                <a:gd name="T36" fmla="*/ 421 w 429"/>
                <a:gd name="T37" fmla="*/ 526 h 658"/>
                <a:gd name="T38" fmla="*/ 378 w 429"/>
                <a:gd name="T39" fmla="*/ 599 h 658"/>
                <a:gd name="T40" fmla="*/ 305 w 429"/>
                <a:gd name="T41" fmla="*/ 643 h 658"/>
                <a:gd name="T42" fmla="*/ 211 w 429"/>
                <a:gd name="T43" fmla="*/ 658 h 658"/>
                <a:gd name="T44" fmla="*/ 105 w 429"/>
                <a:gd name="T45" fmla="*/ 641 h 658"/>
                <a:gd name="T46" fmla="*/ 29 w 429"/>
                <a:gd name="T47" fmla="*/ 599 h 658"/>
                <a:gd name="T48" fmla="*/ 0 w 429"/>
                <a:gd name="T49" fmla="*/ 544 h 658"/>
                <a:gd name="T50" fmla="*/ 17 w 429"/>
                <a:gd name="T51" fmla="*/ 495 h 658"/>
                <a:gd name="T52" fmla="*/ 59 w 429"/>
                <a:gd name="T53" fmla="*/ 470 h 658"/>
                <a:gd name="T54" fmla="*/ 93 w 429"/>
                <a:gd name="T55" fmla="*/ 484 h 658"/>
                <a:gd name="T56" fmla="*/ 132 w 429"/>
                <a:gd name="T57" fmla="*/ 512 h 658"/>
                <a:gd name="T58" fmla="*/ 185 w 429"/>
                <a:gd name="T59" fmla="*/ 533 h 658"/>
                <a:gd name="T60" fmla="*/ 238 w 429"/>
                <a:gd name="T61" fmla="*/ 532 h 658"/>
                <a:gd name="T62" fmla="*/ 276 w 429"/>
                <a:gd name="T63" fmla="*/ 513 h 658"/>
                <a:gd name="T64" fmla="*/ 293 w 429"/>
                <a:gd name="T65" fmla="*/ 476 h 658"/>
                <a:gd name="T66" fmla="*/ 274 w 429"/>
                <a:gd name="T67" fmla="*/ 434 h 658"/>
                <a:gd name="T68" fmla="*/ 227 w 429"/>
                <a:gd name="T69" fmla="*/ 402 h 658"/>
                <a:gd name="T70" fmla="*/ 164 w 429"/>
                <a:gd name="T71" fmla="*/ 373 h 658"/>
                <a:gd name="T72" fmla="*/ 101 w 429"/>
                <a:gd name="T73" fmla="*/ 337 h 658"/>
                <a:gd name="T74" fmla="*/ 47 w 429"/>
                <a:gd name="T75" fmla="*/ 286 h 658"/>
                <a:gd name="T76" fmla="*/ 17 w 429"/>
                <a:gd name="T77" fmla="*/ 214 h 658"/>
                <a:gd name="T78" fmla="*/ 24 w 429"/>
                <a:gd name="T79" fmla="*/ 124 h 658"/>
                <a:gd name="T80" fmla="*/ 66 w 429"/>
                <a:gd name="T81" fmla="*/ 58 h 658"/>
                <a:gd name="T82" fmla="*/ 132 w 429"/>
                <a:gd name="T83" fmla="*/ 19 h 658"/>
                <a:gd name="T84" fmla="*/ 212 w 429"/>
                <a:gd name="T85" fmla="*/ 1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9" h="658">
                  <a:moveTo>
                    <a:pt x="240" y="0"/>
                  </a:moveTo>
                  <a:lnTo>
                    <a:pt x="253" y="0"/>
                  </a:lnTo>
                  <a:lnTo>
                    <a:pt x="268" y="1"/>
                  </a:lnTo>
                  <a:lnTo>
                    <a:pt x="286" y="4"/>
                  </a:lnTo>
                  <a:lnTo>
                    <a:pt x="305" y="6"/>
                  </a:lnTo>
                  <a:lnTo>
                    <a:pt x="325" y="9"/>
                  </a:lnTo>
                  <a:lnTo>
                    <a:pt x="344" y="13"/>
                  </a:lnTo>
                  <a:lnTo>
                    <a:pt x="363" y="20"/>
                  </a:lnTo>
                  <a:lnTo>
                    <a:pt x="379" y="27"/>
                  </a:lnTo>
                  <a:lnTo>
                    <a:pt x="393" y="37"/>
                  </a:lnTo>
                  <a:lnTo>
                    <a:pt x="403" y="49"/>
                  </a:lnTo>
                  <a:lnTo>
                    <a:pt x="411" y="62"/>
                  </a:lnTo>
                  <a:lnTo>
                    <a:pt x="413" y="78"/>
                  </a:lnTo>
                  <a:lnTo>
                    <a:pt x="413" y="88"/>
                  </a:lnTo>
                  <a:lnTo>
                    <a:pt x="410" y="100"/>
                  </a:lnTo>
                  <a:lnTo>
                    <a:pt x="407" y="112"/>
                  </a:lnTo>
                  <a:lnTo>
                    <a:pt x="401" y="123"/>
                  </a:lnTo>
                  <a:lnTo>
                    <a:pt x="394" y="133"/>
                  </a:lnTo>
                  <a:lnTo>
                    <a:pt x="384" y="142"/>
                  </a:lnTo>
                  <a:lnTo>
                    <a:pt x="372" y="149"/>
                  </a:lnTo>
                  <a:lnTo>
                    <a:pt x="359" y="151"/>
                  </a:lnTo>
                  <a:lnTo>
                    <a:pt x="347" y="149"/>
                  </a:lnTo>
                  <a:lnTo>
                    <a:pt x="338" y="145"/>
                  </a:lnTo>
                  <a:lnTo>
                    <a:pt x="326" y="140"/>
                  </a:lnTo>
                  <a:lnTo>
                    <a:pt x="314" y="133"/>
                  </a:lnTo>
                  <a:lnTo>
                    <a:pt x="300" y="127"/>
                  </a:lnTo>
                  <a:lnTo>
                    <a:pt x="284" y="122"/>
                  </a:lnTo>
                  <a:lnTo>
                    <a:pt x="263" y="118"/>
                  </a:lnTo>
                  <a:lnTo>
                    <a:pt x="240" y="117"/>
                  </a:lnTo>
                  <a:lnTo>
                    <a:pt x="215" y="118"/>
                  </a:lnTo>
                  <a:lnTo>
                    <a:pt x="195" y="123"/>
                  </a:lnTo>
                  <a:lnTo>
                    <a:pt x="178" y="129"/>
                  </a:lnTo>
                  <a:lnTo>
                    <a:pt x="166" y="138"/>
                  </a:lnTo>
                  <a:lnTo>
                    <a:pt x="158" y="148"/>
                  </a:lnTo>
                  <a:lnTo>
                    <a:pt x="154" y="158"/>
                  </a:lnTo>
                  <a:lnTo>
                    <a:pt x="151" y="169"/>
                  </a:lnTo>
                  <a:lnTo>
                    <a:pt x="154" y="182"/>
                  </a:lnTo>
                  <a:lnTo>
                    <a:pt x="160" y="194"/>
                  </a:lnTo>
                  <a:lnTo>
                    <a:pt x="170" y="205"/>
                  </a:lnTo>
                  <a:lnTo>
                    <a:pt x="184" y="215"/>
                  </a:lnTo>
                  <a:lnTo>
                    <a:pt x="199" y="223"/>
                  </a:lnTo>
                  <a:lnTo>
                    <a:pt x="217" y="232"/>
                  </a:lnTo>
                  <a:lnTo>
                    <a:pt x="237" y="242"/>
                  </a:lnTo>
                  <a:lnTo>
                    <a:pt x="258" y="250"/>
                  </a:lnTo>
                  <a:lnTo>
                    <a:pt x="280" y="261"/>
                  </a:lnTo>
                  <a:lnTo>
                    <a:pt x="301" y="272"/>
                  </a:lnTo>
                  <a:lnTo>
                    <a:pt x="323" y="284"/>
                  </a:lnTo>
                  <a:lnTo>
                    <a:pt x="344" y="298"/>
                  </a:lnTo>
                  <a:lnTo>
                    <a:pt x="364" y="313"/>
                  </a:lnTo>
                  <a:lnTo>
                    <a:pt x="382" y="330"/>
                  </a:lnTo>
                  <a:lnTo>
                    <a:pt x="397" y="351"/>
                  </a:lnTo>
                  <a:lnTo>
                    <a:pt x="411" y="374"/>
                  </a:lnTo>
                  <a:lnTo>
                    <a:pt x="421" y="400"/>
                  </a:lnTo>
                  <a:lnTo>
                    <a:pt x="427" y="430"/>
                  </a:lnTo>
                  <a:lnTo>
                    <a:pt x="429" y="462"/>
                  </a:lnTo>
                  <a:lnTo>
                    <a:pt x="427" y="496"/>
                  </a:lnTo>
                  <a:lnTo>
                    <a:pt x="421" y="526"/>
                  </a:lnTo>
                  <a:lnTo>
                    <a:pt x="410" y="553"/>
                  </a:lnTo>
                  <a:lnTo>
                    <a:pt x="396" y="577"/>
                  </a:lnTo>
                  <a:lnTo>
                    <a:pt x="378" y="599"/>
                  </a:lnTo>
                  <a:lnTo>
                    <a:pt x="356" y="616"/>
                  </a:lnTo>
                  <a:lnTo>
                    <a:pt x="332" y="631"/>
                  </a:lnTo>
                  <a:lnTo>
                    <a:pt x="305" y="643"/>
                  </a:lnTo>
                  <a:lnTo>
                    <a:pt x="275" y="651"/>
                  </a:lnTo>
                  <a:lnTo>
                    <a:pt x="244" y="656"/>
                  </a:lnTo>
                  <a:lnTo>
                    <a:pt x="211" y="658"/>
                  </a:lnTo>
                  <a:lnTo>
                    <a:pt x="173" y="656"/>
                  </a:lnTo>
                  <a:lnTo>
                    <a:pt x="137" y="650"/>
                  </a:lnTo>
                  <a:lnTo>
                    <a:pt x="105" y="641"/>
                  </a:lnTo>
                  <a:lnTo>
                    <a:pt x="75" y="629"/>
                  </a:lnTo>
                  <a:lnTo>
                    <a:pt x="49" y="615"/>
                  </a:lnTo>
                  <a:lnTo>
                    <a:pt x="29" y="599"/>
                  </a:lnTo>
                  <a:lnTo>
                    <a:pt x="12" y="581"/>
                  </a:lnTo>
                  <a:lnTo>
                    <a:pt x="3" y="563"/>
                  </a:lnTo>
                  <a:lnTo>
                    <a:pt x="0" y="544"/>
                  </a:lnTo>
                  <a:lnTo>
                    <a:pt x="2" y="527"/>
                  </a:lnTo>
                  <a:lnTo>
                    <a:pt x="7" y="511"/>
                  </a:lnTo>
                  <a:lnTo>
                    <a:pt x="17" y="495"/>
                  </a:lnTo>
                  <a:lnTo>
                    <a:pt x="29" y="482"/>
                  </a:lnTo>
                  <a:lnTo>
                    <a:pt x="43" y="473"/>
                  </a:lnTo>
                  <a:lnTo>
                    <a:pt x="59" y="470"/>
                  </a:lnTo>
                  <a:lnTo>
                    <a:pt x="71" y="471"/>
                  </a:lnTo>
                  <a:lnTo>
                    <a:pt x="82" y="476"/>
                  </a:lnTo>
                  <a:lnTo>
                    <a:pt x="93" y="484"/>
                  </a:lnTo>
                  <a:lnTo>
                    <a:pt x="105" y="493"/>
                  </a:lnTo>
                  <a:lnTo>
                    <a:pt x="118" y="502"/>
                  </a:lnTo>
                  <a:lnTo>
                    <a:pt x="132" y="512"/>
                  </a:lnTo>
                  <a:lnTo>
                    <a:pt x="147" y="521"/>
                  </a:lnTo>
                  <a:lnTo>
                    <a:pt x="164" y="528"/>
                  </a:lnTo>
                  <a:lnTo>
                    <a:pt x="185" y="533"/>
                  </a:lnTo>
                  <a:lnTo>
                    <a:pt x="207" y="535"/>
                  </a:lnTo>
                  <a:lnTo>
                    <a:pt x="223" y="534"/>
                  </a:lnTo>
                  <a:lnTo>
                    <a:pt x="238" y="532"/>
                  </a:lnTo>
                  <a:lnTo>
                    <a:pt x="253" y="527"/>
                  </a:lnTo>
                  <a:lnTo>
                    <a:pt x="266" y="522"/>
                  </a:lnTo>
                  <a:lnTo>
                    <a:pt x="276" y="513"/>
                  </a:lnTo>
                  <a:lnTo>
                    <a:pt x="285" y="504"/>
                  </a:lnTo>
                  <a:lnTo>
                    <a:pt x="290" y="492"/>
                  </a:lnTo>
                  <a:lnTo>
                    <a:pt x="293" y="476"/>
                  </a:lnTo>
                  <a:lnTo>
                    <a:pt x="290" y="461"/>
                  </a:lnTo>
                  <a:lnTo>
                    <a:pt x="284" y="447"/>
                  </a:lnTo>
                  <a:lnTo>
                    <a:pt x="274" y="434"/>
                  </a:lnTo>
                  <a:lnTo>
                    <a:pt x="261" y="422"/>
                  </a:lnTo>
                  <a:lnTo>
                    <a:pt x="245" y="413"/>
                  </a:lnTo>
                  <a:lnTo>
                    <a:pt x="227" y="402"/>
                  </a:lnTo>
                  <a:lnTo>
                    <a:pt x="207" y="392"/>
                  </a:lnTo>
                  <a:lnTo>
                    <a:pt x="186" y="382"/>
                  </a:lnTo>
                  <a:lnTo>
                    <a:pt x="164" y="373"/>
                  </a:lnTo>
                  <a:lnTo>
                    <a:pt x="143" y="362"/>
                  </a:lnTo>
                  <a:lnTo>
                    <a:pt x="121" y="350"/>
                  </a:lnTo>
                  <a:lnTo>
                    <a:pt x="101" y="337"/>
                  </a:lnTo>
                  <a:lnTo>
                    <a:pt x="80" y="322"/>
                  </a:lnTo>
                  <a:lnTo>
                    <a:pt x="62" y="306"/>
                  </a:lnTo>
                  <a:lnTo>
                    <a:pt x="47" y="286"/>
                  </a:lnTo>
                  <a:lnTo>
                    <a:pt x="34" y="264"/>
                  </a:lnTo>
                  <a:lnTo>
                    <a:pt x="23" y="241"/>
                  </a:lnTo>
                  <a:lnTo>
                    <a:pt x="17" y="214"/>
                  </a:lnTo>
                  <a:lnTo>
                    <a:pt x="15" y="183"/>
                  </a:lnTo>
                  <a:lnTo>
                    <a:pt x="17" y="152"/>
                  </a:lnTo>
                  <a:lnTo>
                    <a:pt x="24" y="124"/>
                  </a:lnTo>
                  <a:lnTo>
                    <a:pt x="35" y="99"/>
                  </a:lnTo>
                  <a:lnTo>
                    <a:pt x="49" y="77"/>
                  </a:lnTo>
                  <a:lnTo>
                    <a:pt x="66" y="58"/>
                  </a:lnTo>
                  <a:lnTo>
                    <a:pt x="86" y="43"/>
                  </a:lnTo>
                  <a:lnTo>
                    <a:pt x="108" y="30"/>
                  </a:lnTo>
                  <a:lnTo>
                    <a:pt x="132" y="19"/>
                  </a:lnTo>
                  <a:lnTo>
                    <a:pt x="158" y="10"/>
                  </a:lnTo>
                  <a:lnTo>
                    <a:pt x="185" y="5"/>
                  </a:lnTo>
                  <a:lnTo>
                    <a:pt x="212" y="1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276"/>
            <p:cNvSpPr>
              <a:spLocks/>
            </p:cNvSpPr>
            <p:nvPr/>
          </p:nvSpPr>
          <p:spPr bwMode="auto">
            <a:xfrm>
              <a:off x="919163" y="2887663"/>
              <a:ext cx="84138" cy="101600"/>
            </a:xfrm>
            <a:custGeom>
              <a:avLst/>
              <a:gdLst>
                <a:gd name="T0" fmla="*/ 85 w 529"/>
                <a:gd name="T1" fmla="*/ 0 h 644"/>
                <a:gd name="T2" fmla="*/ 113 w 529"/>
                <a:gd name="T3" fmla="*/ 5 h 644"/>
                <a:gd name="T4" fmla="*/ 138 w 529"/>
                <a:gd name="T5" fmla="*/ 19 h 644"/>
                <a:gd name="T6" fmla="*/ 161 w 529"/>
                <a:gd name="T7" fmla="*/ 47 h 644"/>
                <a:gd name="T8" fmla="*/ 264 w 529"/>
                <a:gd name="T9" fmla="*/ 227 h 644"/>
                <a:gd name="T10" fmla="*/ 368 w 529"/>
                <a:gd name="T11" fmla="*/ 47 h 644"/>
                <a:gd name="T12" fmla="*/ 391 w 529"/>
                <a:gd name="T13" fmla="*/ 19 h 644"/>
                <a:gd name="T14" fmla="*/ 415 w 529"/>
                <a:gd name="T15" fmla="*/ 5 h 644"/>
                <a:gd name="T16" fmla="*/ 443 w 529"/>
                <a:gd name="T17" fmla="*/ 0 h 644"/>
                <a:gd name="T18" fmla="*/ 475 w 529"/>
                <a:gd name="T19" fmla="*/ 1 h 644"/>
                <a:gd name="T20" fmla="*/ 502 w 529"/>
                <a:gd name="T21" fmla="*/ 12 h 644"/>
                <a:gd name="T22" fmla="*/ 522 w 529"/>
                <a:gd name="T23" fmla="*/ 33 h 644"/>
                <a:gd name="T24" fmla="*/ 529 w 529"/>
                <a:gd name="T25" fmla="*/ 69 h 644"/>
                <a:gd name="T26" fmla="*/ 526 w 529"/>
                <a:gd name="T27" fmla="*/ 613 h 644"/>
                <a:gd name="T28" fmla="*/ 508 w 529"/>
                <a:gd name="T29" fmla="*/ 633 h 644"/>
                <a:gd name="T30" fmla="*/ 477 w 529"/>
                <a:gd name="T31" fmla="*/ 641 h 644"/>
                <a:gd name="T32" fmla="*/ 444 w 529"/>
                <a:gd name="T33" fmla="*/ 641 h 644"/>
                <a:gd name="T34" fmla="*/ 414 w 529"/>
                <a:gd name="T35" fmla="*/ 633 h 644"/>
                <a:gd name="T36" fmla="*/ 395 w 529"/>
                <a:gd name="T37" fmla="*/ 613 h 644"/>
                <a:gd name="T38" fmla="*/ 392 w 529"/>
                <a:gd name="T39" fmla="*/ 271 h 644"/>
                <a:gd name="T40" fmla="*/ 299 w 529"/>
                <a:gd name="T41" fmla="*/ 427 h 644"/>
                <a:gd name="T42" fmla="*/ 275 w 529"/>
                <a:gd name="T43" fmla="*/ 439 h 644"/>
                <a:gd name="T44" fmla="*/ 250 w 529"/>
                <a:gd name="T45" fmla="*/ 439 h 644"/>
                <a:gd name="T46" fmla="*/ 229 w 529"/>
                <a:gd name="T47" fmla="*/ 428 h 644"/>
                <a:gd name="T48" fmla="*/ 136 w 529"/>
                <a:gd name="T49" fmla="*/ 262 h 644"/>
                <a:gd name="T50" fmla="*/ 134 w 529"/>
                <a:gd name="T51" fmla="*/ 613 h 644"/>
                <a:gd name="T52" fmla="*/ 115 w 529"/>
                <a:gd name="T53" fmla="*/ 633 h 644"/>
                <a:gd name="T54" fmla="*/ 85 w 529"/>
                <a:gd name="T55" fmla="*/ 641 h 644"/>
                <a:gd name="T56" fmla="*/ 51 w 529"/>
                <a:gd name="T57" fmla="*/ 641 h 644"/>
                <a:gd name="T58" fmla="*/ 21 w 529"/>
                <a:gd name="T59" fmla="*/ 633 h 644"/>
                <a:gd name="T60" fmla="*/ 2 w 529"/>
                <a:gd name="T61" fmla="*/ 613 h 644"/>
                <a:gd name="T62" fmla="*/ 0 w 529"/>
                <a:gd name="T63" fmla="*/ 69 h 644"/>
                <a:gd name="T64" fmla="*/ 8 w 529"/>
                <a:gd name="T65" fmla="*/ 33 h 644"/>
                <a:gd name="T66" fmla="*/ 27 w 529"/>
                <a:gd name="T67" fmla="*/ 12 h 644"/>
                <a:gd name="T68" fmla="*/ 53 w 529"/>
                <a:gd name="T69" fmla="*/ 1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644">
                  <a:moveTo>
                    <a:pt x="68" y="0"/>
                  </a:moveTo>
                  <a:lnTo>
                    <a:pt x="85" y="0"/>
                  </a:lnTo>
                  <a:lnTo>
                    <a:pt x="100" y="2"/>
                  </a:lnTo>
                  <a:lnTo>
                    <a:pt x="113" y="5"/>
                  </a:lnTo>
                  <a:lnTo>
                    <a:pt x="126" y="11"/>
                  </a:lnTo>
                  <a:lnTo>
                    <a:pt x="138" y="19"/>
                  </a:lnTo>
                  <a:lnTo>
                    <a:pt x="149" y="31"/>
                  </a:lnTo>
                  <a:lnTo>
                    <a:pt x="161" y="47"/>
                  </a:lnTo>
                  <a:lnTo>
                    <a:pt x="174" y="69"/>
                  </a:lnTo>
                  <a:lnTo>
                    <a:pt x="264" y="227"/>
                  </a:lnTo>
                  <a:lnTo>
                    <a:pt x="355" y="69"/>
                  </a:lnTo>
                  <a:lnTo>
                    <a:pt x="368" y="47"/>
                  </a:lnTo>
                  <a:lnTo>
                    <a:pt x="379" y="31"/>
                  </a:lnTo>
                  <a:lnTo>
                    <a:pt x="391" y="19"/>
                  </a:lnTo>
                  <a:lnTo>
                    <a:pt x="402" y="11"/>
                  </a:lnTo>
                  <a:lnTo>
                    <a:pt x="415" y="5"/>
                  </a:lnTo>
                  <a:lnTo>
                    <a:pt x="428" y="2"/>
                  </a:lnTo>
                  <a:lnTo>
                    <a:pt x="443" y="0"/>
                  </a:lnTo>
                  <a:lnTo>
                    <a:pt x="460" y="0"/>
                  </a:lnTo>
                  <a:lnTo>
                    <a:pt x="475" y="1"/>
                  </a:lnTo>
                  <a:lnTo>
                    <a:pt x="489" y="5"/>
                  </a:lnTo>
                  <a:lnTo>
                    <a:pt x="502" y="12"/>
                  </a:lnTo>
                  <a:lnTo>
                    <a:pt x="513" y="20"/>
                  </a:lnTo>
                  <a:lnTo>
                    <a:pt x="522" y="33"/>
                  </a:lnTo>
                  <a:lnTo>
                    <a:pt x="527" y="48"/>
                  </a:lnTo>
                  <a:lnTo>
                    <a:pt x="529" y="69"/>
                  </a:lnTo>
                  <a:lnTo>
                    <a:pt x="529" y="600"/>
                  </a:lnTo>
                  <a:lnTo>
                    <a:pt x="526" y="613"/>
                  </a:lnTo>
                  <a:lnTo>
                    <a:pt x="518" y="624"/>
                  </a:lnTo>
                  <a:lnTo>
                    <a:pt x="508" y="633"/>
                  </a:lnTo>
                  <a:lnTo>
                    <a:pt x="494" y="638"/>
                  </a:lnTo>
                  <a:lnTo>
                    <a:pt x="477" y="641"/>
                  </a:lnTo>
                  <a:lnTo>
                    <a:pt x="460" y="644"/>
                  </a:lnTo>
                  <a:lnTo>
                    <a:pt x="444" y="641"/>
                  </a:lnTo>
                  <a:lnTo>
                    <a:pt x="428" y="638"/>
                  </a:lnTo>
                  <a:lnTo>
                    <a:pt x="414" y="633"/>
                  </a:lnTo>
                  <a:lnTo>
                    <a:pt x="402" y="624"/>
                  </a:lnTo>
                  <a:lnTo>
                    <a:pt x="395" y="613"/>
                  </a:lnTo>
                  <a:lnTo>
                    <a:pt x="392" y="600"/>
                  </a:lnTo>
                  <a:lnTo>
                    <a:pt x="392" y="271"/>
                  </a:lnTo>
                  <a:lnTo>
                    <a:pt x="308" y="415"/>
                  </a:lnTo>
                  <a:lnTo>
                    <a:pt x="299" y="427"/>
                  </a:lnTo>
                  <a:lnTo>
                    <a:pt x="287" y="435"/>
                  </a:lnTo>
                  <a:lnTo>
                    <a:pt x="275" y="439"/>
                  </a:lnTo>
                  <a:lnTo>
                    <a:pt x="262" y="441"/>
                  </a:lnTo>
                  <a:lnTo>
                    <a:pt x="250" y="439"/>
                  </a:lnTo>
                  <a:lnTo>
                    <a:pt x="239" y="436"/>
                  </a:lnTo>
                  <a:lnTo>
                    <a:pt x="229" y="428"/>
                  </a:lnTo>
                  <a:lnTo>
                    <a:pt x="220" y="415"/>
                  </a:lnTo>
                  <a:lnTo>
                    <a:pt x="136" y="262"/>
                  </a:lnTo>
                  <a:lnTo>
                    <a:pt x="136" y="600"/>
                  </a:lnTo>
                  <a:lnTo>
                    <a:pt x="134" y="613"/>
                  </a:lnTo>
                  <a:lnTo>
                    <a:pt x="126" y="624"/>
                  </a:lnTo>
                  <a:lnTo>
                    <a:pt x="115" y="633"/>
                  </a:lnTo>
                  <a:lnTo>
                    <a:pt x="101" y="638"/>
                  </a:lnTo>
                  <a:lnTo>
                    <a:pt x="85" y="641"/>
                  </a:lnTo>
                  <a:lnTo>
                    <a:pt x="68" y="644"/>
                  </a:lnTo>
                  <a:lnTo>
                    <a:pt x="51" y="641"/>
                  </a:lnTo>
                  <a:lnTo>
                    <a:pt x="35" y="638"/>
                  </a:lnTo>
                  <a:lnTo>
                    <a:pt x="21" y="633"/>
                  </a:lnTo>
                  <a:lnTo>
                    <a:pt x="10" y="624"/>
                  </a:lnTo>
                  <a:lnTo>
                    <a:pt x="2" y="613"/>
                  </a:lnTo>
                  <a:lnTo>
                    <a:pt x="0" y="600"/>
                  </a:lnTo>
                  <a:lnTo>
                    <a:pt x="0" y="69"/>
                  </a:lnTo>
                  <a:lnTo>
                    <a:pt x="1" y="48"/>
                  </a:lnTo>
                  <a:lnTo>
                    <a:pt x="8" y="33"/>
                  </a:lnTo>
                  <a:lnTo>
                    <a:pt x="16" y="20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3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277"/>
            <p:cNvSpPr>
              <a:spLocks/>
            </p:cNvSpPr>
            <p:nvPr/>
          </p:nvSpPr>
          <p:spPr bwMode="auto">
            <a:xfrm>
              <a:off x="1012826" y="2886075"/>
              <a:ext cx="68263" cy="104775"/>
            </a:xfrm>
            <a:custGeom>
              <a:avLst/>
              <a:gdLst>
                <a:gd name="T0" fmla="*/ 269 w 430"/>
                <a:gd name="T1" fmla="*/ 1 h 658"/>
                <a:gd name="T2" fmla="*/ 325 w 430"/>
                <a:gd name="T3" fmla="*/ 9 h 658"/>
                <a:gd name="T4" fmla="*/ 379 w 430"/>
                <a:gd name="T5" fmla="*/ 27 h 658"/>
                <a:gd name="T6" fmla="*/ 411 w 430"/>
                <a:gd name="T7" fmla="*/ 62 h 658"/>
                <a:gd name="T8" fmla="*/ 411 w 430"/>
                <a:gd name="T9" fmla="*/ 100 h 658"/>
                <a:gd name="T10" fmla="*/ 394 w 430"/>
                <a:gd name="T11" fmla="*/ 133 h 658"/>
                <a:gd name="T12" fmla="*/ 360 w 430"/>
                <a:gd name="T13" fmla="*/ 151 h 658"/>
                <a:gd name="T14" fmla="*/ 327 w 430"/>
                <a:gd name="T15" fmla="*/ 140 h 658"/>
                <a:gd name="T16" fmla="*/ 284 w 430"/>
                <a:gd name="T17" fmla="*/ 122 h 658"/>
                <a:gd name="T18" fmla="*/ 215 w 430"/>
                <a:gd name="T19" fmla="*/ 118 h 658"/>
                <a:gd name="T20" fmla="*/ 167 w 430"/>
                <a:gd name="T21" fmla="*/ 138 h 658"/>
                <a:gd name="T22" fmla="*/ 152 w 430"/>
                <a:gd name="T23" fmla="*/ 169 h 658"/>
                <a:gd name="T24" fmla="*/ 171 w 430"/>
                <a:gd name="T25" fmla="*/ 205 h 658"/>
                <a:gd name="T26" fmla="*/ 217 w 430"/>
                <a:gd name="T27" fmla="*/ 232 h 658"/>
                <a:gd name="T28" fmla="*/ 280 w 430"/>
                <a:gd name="T29" fmla="*/ 261 h 658"/>
                <a:gd name="T30" fmla="*/ 344 w 430"/>
                <a:gd name="T31" fmla="*/ 298 h 658"/>
                <a:gd name="T32" fmla="*/ 398 w 430"/>
                <a:gd name="T33" fmla="*/ 351 h 658"/>
                <a:gd name="T34" fmla="*/ 427 w 430"/>
                <a:gd name="T35" fmla="*/ 430 h 658"/>
                <a:gd name="T36" fmla="*/ 421 w 430"/>
                <a:gd name="T37" fmla="*/ 526 h 658"/>
                <a:gd name="T38" fmla="*/ 378 w 430"/>
                <a:gd name="T39" fmla="*/ 599 h 658"/>
                <a:gd name="T40" fmla="*/ 306 w 430"/>
                <a:gd name="T41" fmla="*/ 643 h 658"/>
                <a:gd name="T42" fmla="*/ 211 w 430"/>
                <a:gd name="T43" fmla="*/ 658 h 658"/>
                <a:gd name="T44" fmla="*/ 105 w 430"/>
                <a:gd name="T45" fmla="*/ 641 h 658"/>
                <a:gd name="T46" fmla="*/ 29 w 430"/>
                <a:gd name="T47" fmla="*/ 599 h 658"/>
                <a:gd name="T48" fmla="*/ 0 w 430"/>
                <a:gd name="T49" fmla="*/ 544 h 658"/>
                <a:gd name="T50" fmla="*/ 17 w 430"/>
                <a:gd name="T51" fmla="*/ 495 h 658"/>
                <a:gd name="T52" fmla="*/ 59 w 430"/>
                <a:gd name="T53" fmla="*/ 470 h 658"/>
                <a:gd name="T54" fmla="*/ 95 w 430"/>
                <a:gd name="T55" fmla="*/ 484 h 658"/>
                <a:gd name="T56" fmla="*/ 132 w 430"/>
                <a:gd name="T57" fmla="*/ 512 h 658"/>
                <a:gd name="T58" fmla="*/ 185 w 430"/>
                <a:gd name="T59" fmla="*/ 533 h 658"/>
                <a:gd name="T60" fmla="*/ 239 w 430"/>
                <a:gd name="T61" fmla="*/ 532 h 658"/>
                <a:gd name="T62" fmla="*/ 277 w 430"/>
                <a:gd name="T63" fmla="*/ 513 h 658"/>
                <a:gd name="T64" fmla="*/ 293 w 430"/>
                <a:gd name="T65" fmla="*/ 476 h 658"/>
                <a:gd name="T66" fmla="*/ 274 w 430"/>
                <a:gd name="T67" fmla="*/ 434 h 658"/>
                <a:gd name="T68" fmla="*/ 227 w 430"/>
                <a:gd name="T69" fmla="*/ 402 h 658"/>
                <a:gd name="T70" fmla="*/ 166 w 430"/>
                <a:gd name="T71" fmla="*/ 373 h 658"/>
                <a:gd name="T72" fmla="*/ 101 w 430"/>
                <a:gd name="T73" fmla="*/ 337 h 658"/>
                <a:gd name="T74" fmla="*/ 47 w 430"/>
                <a:gd name="T75" fmla="*/ 286 h 658"/>
                <a:gd name="T76" fmla="*/ 18 w 430"/>
                <a:gd name="T77" fmla="*/ 214 h 658"/>
                <a:gd name="T78" fmla="*/ 25 w 430"/>
                <a:gd name="T79" fmla="*/ 124 h 658"/>
                <a:gd name="T80" fmla="*/ 67 w 430"/>
                <a:gd name="T81" fmla="*/ 58 h 658"/>
                <a:gd name="T82" fmla="*/ 133 w 430"/>
                <a:gd name="T83" fmla="*/ 19 h 658"/>
                <a:gd name="T84" fmla="*/ 212 w 430"/>
                <a:gd name="T85" fmla="*/ 1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0" h="658">
                  <a:moveTo>
                    <a:pt x="240" y="0"/>
                  </a:moveTo>
                  <a:lnTo>
                    <a:pt x="253" y="0"/>
                  </a:lnTo>
                  <a:lnTo>
                    <a:pt x="269" y="1"/>
                  </a:lnTo>
                  <a:lnTo>
                    <a:pt x="286" y="4"/>
                  </a:lnTo>
                  <a:lnTo>
                    <a:pt x="306" y="6"/>
                  </a:lnTo>
                  <a:lnTo>
                    <a:pt x="325" y="9"/>
                  </a:lnTo>
                  <a:lnTo>
                    <a:pt x="344" y="13"/>
                  </a:lnTo>
                  <a:lnTo>
                    <a:pt x="363" y="20"/>
                  </a:lnTo>
                  <a:lnTo>
                    <a:pt x="379" y="27"/>
                  </a:lnTo>
                  <a:lnTo>
                    <a:pt x="393" y="37"/>
                  </a:lnTo>
                  <a:lnTo>
                    <a:pt x="405" y="49"/>
                  </a:lnTo>
                  <a:lnTo>
                    <a:pt x="411" y="62"/>
                  </a:lnTo>
                  <a:lnTo>
                    <a:pt x="414" y="78"/>
                  </a:lnTo>
                  <a:lnTo>
                    <a:pt x="413" y="88"/>
                  </a:lnTo>
                  <a:lnTo>
                    <a:pt x="411" y="100"/>
                  </a:lnTo>
                  <a:lnTo>
                    <a:pt x="407" y="112"/>
                  </a:lnTo>
                  <a:lnTo>
                    <a:pt x="402" y="123"/>
                  </a:lnTo>
                  <a:lnTo>
                    <a:pt x="394" y="133"/>
                  </a:lnTo>
                  <a:lnTo>
                    <a:pt x="384" y="142"/>
                  </a:lnTo>
                  <a:lnTo>
                    <a:pt x="374" y="149"/>
                  </a:lnTo>
                  <a:lnTo>
                    <a:pt x="360" y="151"/>
                  </a:lnTo>
                  <a:lnTo>
                    <a:pt x="349" y="149"/>
                  </a:lnTo>
                  <a:lnTo>
                    <a:pt x="338" y="145"/>
                  </a:lnTo>
                  <a:lnTo>
                    <a:pt x="327" y="140"/>
                  </a:lnTo>
                  <a:lnTo>
                    <a:pt x="314" y="133"/>
                  </a:lnTo>
                  <a:lnTo>
                    <a:pt x="301" y="127"/>
                  </a:lnTo>
                  <a:lnTo>
                    <a:pt x="284" y="122"/>
                  </a:lnTo>
                  <a:lnTo>
                    <a:pt x="264" y="118"/>
                  </a:lnTo>
                  <a:lnTo>
                    <a:pt x="240" y="117"/>
                  </a:lnTo>
                  <a:lnTo>
                    <a:pt x="215" y="118"/>
                  </a:lnTo>
                  <a:lnTo>
                    <a:pt x="195" y="123"/>
                  </a:lnTo>
                  <a:lnTo>
                    <a:pt x="180" y="129"/>
                  </a:lnTo>
                  <a:lnTo>
                    <a:pt x="167" y="138"/>
                  </a:lnTo>
                  <a:lnTo>
                    <a:pt x="158" y="148"/>
                  </a:lnTo>
                  <a:lnTo>
                    <a:pt x="154" y="158"/>
                  </a:lnTo>
                  <a:lnTo>
                    <a:pt x="152" y="169"/>
                  </a:lnTo>
                  <a:lnTo>
                    <a:pt x="155" y="182"/>
                  </a:lnTo>
                  <a:lnTo>
                    <a:pt x="160" y="194"/>
                  </a:lnTo>
                  <a:lnTo>
                    <a:pt x="171" y="205"/>
                  </a:lnTo>
                  <a:lnTo>
                    <a:pt x="184" y="215"/>
                  </a:lnTo>
                  <a:lnTo>
                    <a:pt x="200" y="223"/>
                  </a:lnTo>
                  <a:lnTo>
                    <a:pt x="217" y="232"/>
                  </a:lnTo>
                  <a:lnTo>
                    <a:pt x="238" y="242"/>
                  </a:lnTo>
                  <a:lnTo>
                    <a:pt x="258" y="250"/>
                  </a:lnTo>
                  <a:lnTo>
                    <a:pt x="280" y="261"/>
                  </a:lnTo>
                  <a:lnTo>
                    <a:pt x="301" y="272"/>
                  </a:lnTo>
                  <a:lnTo>
                    <a:pt x="324" y="284"/>
                  </a:lnTo>
                  <a:lnTo>
                    <a:pt x="344" y="298"/>
                  </a:lnTo>
                  <a:lnTo>
                    <a:pt x="364" y="313"/>
                  </a:lnTo>
                  <a:lnTo>
                    <a:pt x="382" y="330"/>
                  </a:lnTo>
                  <a:lnTo>
                    <a:pt x="398" y="351"/>
                  </a:lnTo>
                  <a:lnTo>
                    <a:pt x="411" y="374"/>
                  </a:lnTo>
                  <a:lnTo>
                    <a:pt x="421" y="400"/>
                  </a:lnTo>
                  <a:lnTo>
                    <a:pt x="427" y="430"/>
                  </a:lnTo>
                  <a:lnTo>
                    <a:pt x="430" y="462"/>
                  </a:lnTo>
                  <a:lnTo>
                    <a:pt x="427" y="496"/>
                  </a:lnTo>
                  <a:lnTo>
                    <a:pt x="421" y="526"/>
                  </a:lnTo>
                  <a:lnTo>
                    <a:pt x="410" y="553"/>
                  </a:lnTo>
                  <a:lnTo>
                    <a:pt x="396" y="577"/>
                  </a:lnTo>
                  <a:lnTo>
                    <a:pt x="378" y="599"/>
                  </a:lnTo>
                  <a:lnTo>
                    <a:pt x="357" y="616"/>
                  </a:lnTo>
                  <a:lnTo>
                    <a:pt x="333" y="631"/>
                  </a:lnTo>
                  <a:lnTo>
                    <a:pt x="306" y="643"/>
                  </a:lnTo>
                  <a:lnTo>
                    <a:pt x="277" y="651"/>
                  </a:lnTo>
                  <a:lnTo>
                    <a:pt x="244" y="656"/>
                  </a:lnTo>
                  <a:lnTo>
                    <a:pt x="211" y="658"/>
                  </a:lnTo>
                  <a:lnTo>
                    <a:pt x="173" y="656"/>
                  </a:lnTo>
                  <a:lnTo>
                    <a:pt x="138" y="650"/>
                  </a:lnTo>
                  <a:lnTo>
                    <a:pt x="105" y="641"/>
                  </a:lnTo>
                  <a:lnTo>
                    <a:pt x="75" y="629"/>
                  </a:lnTo>
                  <a:lnTo>
                    <a:pt x="50" y="615"/>
                  </a:lnTo>
                  <a:lnTo>
                    <a:pt x="29" y="599"/>
                  </a:lnTo>
                  <a:lnTo>
                    <a:pt x="13" y="581"/>
                  </a:lnTo>
                  <a:lnTo>
                    <a:pt x="3" y="563"/>
                  </a:lnTo>
                  <a:lnTo>
                    <a:pt x="0" y="544"/>
                  </a:lnTo>
                  <a:lnTo>
                    <a:pt x="2" y="527"/>
                  </a:lnTo>
                  <a:lnTo>
                    <a:pt x="7" y="511"/>
                  </a:lnTo>
                  <a:lnTo>
                    <a:pt x="17" y="495"/>
                  </a:lnTo>
                  <a:lnTo>
                    <a:pt x="29" y="482"/>
                  </a:lnTo>
                  <a:lnTo>
                    <a:pt x="43" y="473"/>
                  </a:lnTo>
                  <a:lnTo>
                    <a:pt x="59" y="470"/>
                  </a:lnTo>
                  <a:lnTo>
                    <a:pt x="71" y="471"/>
                  </a:lnTo>
                  <a:lnTo>
                    <a:pt x="83" y="476"/>
                  </a:lnTo>
                  <a:lnTo>
                    <a:pt x="95" y="484"/>
                  </a:lnTo>
                  <a:lnTo>
                    <a:pt x="106" y="493"/>
                  </a:lnTo>
                  <a:lnTo>
                    <a:pt x="118" y="502"/>
                  </a:lnTo>
                  <a:lnTo>
                    <a:pt x="132" y="512"/>
                  </a:lnTo>
                  <a:lnTo>
                    <a:pt x="148" y="521"/>
                  </a:lnTo>
                  <a:lnTo>
                    <a:pt x="166" y="528"/>
                  </a:lnTo>
                  <a:lnTo>
                    <a:pt x="185" y="533"/>
                  </a:lnTo>
                  <a:lnTo>
                    <a:pt x="208" y="535"/>
                  </a:lnTo>
                  <a:lnTo>
                    <a:pt x="224" y="534"/>
                  </a:lnTo>
                  <a:lnTo>
                    <a:pt x="239" y="532"/>
                  </a:lnTo>
                  <a:lnTo>
                    <a:pt x="253" y="527"/>
                  </a:lnTo>
                  <a:lnTo>
                    <a:pt x="266" y="522"/>
                  </a:lnTo>
                  <a:lnTo>
                    <a:pt x="277" y="513"/>
                  </a:lnTo>
                  <a:lnTo>
                    <a:pt x="285" y="504"/>
                  </a:lnTo>
                  <a:lnTo>
                    <a:pt x="292" y="492"/>
                  </a:lnTo>
                  <a:lnTo>
                    <a:pt x="293" y="476"/>
                  </a:lnTo>
                  <a:lnTo>
                    <a:pt x="291" y="461"/>
                  </a:lnTo>
                  <a:lnTo>
                    <a:pt x="284" y="447"/>
                  </a:lnTo>
                  <a:lnTo>
                    <a:pt x="274" y="434"/>
                  </a:lnTo>
                  <a:lnTo>
                    <a:pt x="262" y="422"/>
                  </a:lnTo>
                  <a:lnTo>
                    <a:pt x="245" y="413"/>
                  </a:lnTo>
                  <a:lnTo>
                    <a:pt x="227" y="402"/>
                  </a:lnTo>
                  <a:lnTo>
                    <a:pt x="208" y="392"/>
                  </a:lnTo>
                  <a:lnTo>
                    <a:pt x="187" y="382"/>
                  </a:lnTo>
                  <a:lnTo>
                    <a:pt x="166" y="373"/>
                  </a:lnTo>
                  <a:lnTo>
                    <a:pt x="143" y="362"/>
                  </a:lnTo>
                  <a:lnTo>
                    <a:pt x="121" y="350"/>
                  </a:lnTo>
                  <a:lnTo>
                    <a:pt x="101" y="337"/>
                  </a:lnTo>
                  <a:lnTo>
                    <a:pt x="81" y="322"/>
                  </a:lnTo>
                  <a:lnTo>
                    <a:pt x="63" y="306"/>
                  </a:lnTo>
                  <a:lnTo>
                    <a:pt x="47" y="286"/>
                  </a:lnTo>
                  <a:lnTo>
                    <a:pt x="34" y="264"/>
                  </a:lnTo>
                  <a:lnTo>
                    <a:pt x="25" y="241"/>
                  </a:lnTo>
                  <a:lnTo>
                    <a:pt x="18" y="214"/>
                  </a:lnTo>
                  <a:lnTo>
                    <a:pt x="16" y="183"/>
                  </a:lnTo>
                  <a:lnTo>
                    <a:pt x="18" y="152"/>
                  </a:lnTo>
                  <a:lnTo>
                    <a:pt x="25" y="124"/>
                  </a:lnTo>
                  <a:lnTo>
                    <a:pt x="35" y="99"/>
                  </a:lnTo>
                  <a:lnTo>
                    <a:pt x="49" y="77"/>
                  </a:lnTo>
                  <a:lnTo>
                    <a:pt x="67" y="58"/>
                  </a:lnTo>
                  <a:lnTo>
                    <a:pt x="87" y="43"/>
                  </a:lnTo>
                  <a:lnTo>
                    <a:pt x="109" y="30"/>
                  </a:lnTo>
                  <a:lnTo>
                    <a:pt x="133" y="19"/>
                  </a:lnTo>
                  <a:lnTo>
                    <a:pt x="158" y="10"/>
                  </a:lnTo>
                  <a:lnTo>
                    <a:pt x="185" y="5"/>
                  </a:lnTo>
                  <a:lnTo>
                    <a:pt x="212" y="1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1" name="Group 330"/>
          <p:cNvGrpSpPr/>
          <p:nvPr/>
        </p:nvGrpSpPr>
        <p:grpSpPr>
          <a:xfrm>
            <a:off x="10954021" y="3498809"/>
            <a:ext cx="565150" cy="479425"/>
            <a:chOff x="10953750" y="3498851"/>
            <a:chExt cx="565150" cy="479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2" name="Freeform 282"/>
            <p:cNvSpPr>
              <a:spLocks/>
            </p:cNvSpPr>
            <p:nvPr/>
          </p:nvSpPr>
          <p:spPr bwMode="auto">
            <a:xfrm>
              <a:off x="11220450" y="3783013"/>
              <a:ext cx="30163" cy="139700"/>
            </a:xfrm>
            <a:custGeom>
              <a:avLst/>
              <a:gdLst>
                <a:gd name="T0" fmla="*/ 96 w 193"/>
                <a:gd name="T1" fmla="*/ 0 h 874"/>
                <a:gd name="T2" fmla="*/ 118 w 193"/>
                <a:gd name="T3" fmla="*/ 3 h 874"/>
                <a:gd name="T4" fmla="*/ 139 w 193"/>
                <a:gd name="T5" fmla="*/ 9 h 874"/>
                <a:gd name="T6" fmla="*/ 156 w 193"/>
                <a:gd name="T7" fmla="*/ 21 h 874"/>
                <a:gd name="T8" fmla="*/ 171 w 193"/>
                <a:gd name="T9" fmla="*/ 36 h 874"/>
                <a:gd name="T10" fmla="*/ 183 w 193"/>
                <a:gd name="T11" fmla="*/ 54 h 874"/>
                <a:gd name="T12" fmla="*/ 191 w 193"/>
                <a:gd name="T13" fmla="*/ 74 h 874"/>
                <a:gd name="T14" fmla="*/ 193 w 193"/>
                <a:gd name="T15" fmla="*/ 96 h 874"/>
                <a:gd name="T16" fmla="*/ 193 w 193"/>
                <a:gd name="T17" fmla="*/ 779 h 874"/>
                <a:gd name="T18" fmla="*/ 191 w 193"/>
                <a:gd name="T19" fmla="*/ 800 h 874"/>
                <a:gd name="T20" fmla="*/ 183 w 193"/>
                <a:gd name="T21" fmla="*/ 821 h 874"/>
                <a:gd name="T22" fmla="*/ 171 w 193"/>
                <a:gd name="T23" fmla="*/ 839 h 874"/>
                <a:gd name="T24" fmla="*/ 156 w 193"/>
                <a:gd name="T25" fmla="*/ 854 h 874"/>
                <a:gd name="T26" fmla="*/ 139 w 193"/>
                <a:gd name="T27" fmla="*/ 864 h 874"/>
                <a:gd name="T28" fmla="*/ 118 w 193"/>
                <a:gd name="T29" fmla="*/ 872 h 874"/>
                <a:gd name="T30" fmla="*/ 96 w 193"/>
                <a:gd name="T31" fmla="*/ 874 h 874"/>
                <a:gd name="T32" fmla="*/ 74 w 193"/>
                <a:gd name="T33" fmla="*/ 872 h 874"/>
                <a:gd name="T34" fmla="*/ 54 w 193"/>
                <a:gd name="T35" fmla="*/ 864 h 874"/>
                <a:gd name="T36" fmla="*/ 35 w 193"/>
                <a:gd name="T37" fmla="*/ 854 h 874"/>
                <a:gd name="T38" fmla="*/ 21 w 193"/>
                <a:gd name="T39" fmla="*/ 839 h 874"/>
                <a:gd name="T40" fmla="*/ 10 w 193"/>
                <a:gd name="T41" fmla="*/ 821 h 874"/>
                <a:gd name="T42" fmla="*/ 2 w 193"/>
                <a:gd name="T43" fmla="*/ 800 h 874"/>
                <a:gd name="T44" fmla="*/ 0 w 193"/>
                <a:gd name="T45" fmla="*/ 779 h 874"/>
                <a:gd name="T46" fmla="*/ 0 w 193"/>
                <a:gd name="T47" fmla="*/ 96 h 874"/>
                <a:gd name="T48" fmla="*/ 2 w 193"/>
                <a:gd name="T49" fmla="*/ 74 h 874"/>
                <a:gd name="T50" fmla="*/ 10 w 193"/>
                <a:gd name="T51" fmla="*/ 54 h 874"/>
                <a:gd name="T52" fmla="*/ 21 w 193"/>
                <a:gd name="T53" fmla="*/ 36 h 874"/>
                <a:gd name="T54" fmla="*/ 35 w 193"/>
                <a:gd name="T55" fmla="*/ 21 h 874"/>
                <a:gd name="T56" fmla="*/ 54 w 193"/>
                <a:gd name="T57" fmla="*/ 9 h 874"/>
                <a:gd name="T58" fmla="*/ 74 w 193"/>
                <a:gd name="T59" fmla="*/ 3 h 874"/>
                <a:gd name="T60" fmla="*/ 96 w 193"/>
                <a:gd name="T61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3" h="874">
                  <a:moveTo>
                    <a:pt x="96" y="0"/>
                  </a:moveTo>
                  <a:lnTo>
                    <a:pt x="118" y="3"/>
                  </a:lnTo>
                  <a:lnTo>
                    <a:pt x="139" y="9"/>
                  </a:lnTo>
                  <a:lnTo>
                    <a:pt x="156" y="21"/>
                  </a:lnTo>
                  <a:lnTo>
                    <a:pt x="171" y="36"/>
                  </a:lnTo>
                  <a:lnTo>
                    <a:pt x="183" y="54"/>
                  </a:lnTo>
                  <a:lnTo>
                    <a:pt x="191" y="74"/>
                  </a:lnTo>
                  <a:lnTo>
                    <a:pt x="193" y="96"/>
                  </a:lnTo>
                  <a:lnTo>
                    <a:pt x="193" y="779"/>
                  </a:lnTo>
                  <a:lnTo>
                    <a:pt x="191" y="800"/>
                  </a:lnTo>
                  <a:lnTo>
                    <a:pt x="183" y="821"/>
                  </a:lnTo>
                  <a:lnTo>
                    <a:pt x="171" y="839"/>
                  </a:lnTo>
                  <a:lnTo>
                    <a:pt x="156" y="854"/>
                  </a:lnTo>
                  <a:lnTo>
                    <a:pt x="139" y="864"/>
                  </a:lnTo>
                  <a:lnTo>
                    <a:pt x="118" y="872"/>
                  </a:lnTo>
                  <a:lnTo>
                    <a:pt x="96" y="874"/>
                  </a:lnTo>
                  <a:lnTo>
                    <a:pt x="74" y="872"/>
                  </a:lnTo>
                  <a:lnTo>
                    <a:pt x="54" y="864"/>
                  </a:lnTo>
                  <a:lnTo>
                    <a:pt x="35" y="854"/>
                  </a:lnTo>
                  <a:lnTo>
                    <a:pt x="21" y="839"/>
                  </a:lnTo>
                  <a:lnTo>
                    <a:pt x="10" y="821"/>
                  </a:lnTo>
                  <a:lnTo>
                    <a:pt x="2" y="800"/>
                  </a:lnTo>
                  <a:lnTo>
                    <a:pt x="0" y="779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1" y="36"/>
                  </a:lnTo>
                  <a:lnTo>
                    <a:pt x="35" y="21"/>
                  </a:lnTo>
                  <a:lnTo>
                    <a:pt x="54" y="9"/>
                  </a:lnTo>
                  <a:lnTo>
                    <a:pt x="74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283"/>
            <p:cNvSpPr>
              <a:spLocks/>
            </p:cNvSpPr>
            <p:nvPr/>
          </p:nvSpPr>
          <p:spPr bwMode="auto">
            <a:xfrm>
              <a:off x="10953750" y="3894138"/>
              <a:ext cx="565150" cy="30163"/>
            </a:xfrm>
            <a:custGeom>
              <a:avLst/>
              <a:gdLst>
                <a:gd name="T0" fmla="*/ 97 w 3557"/>
                <a:gd name="T1" fmla="*/ 0 h 192"/>
                <a:gd name="T2" fmla="*/ 3460 w 3557"/>
                <a:gd name="T3" fmla="*/ 0 h 192"/>
                <a:gd name="T4" fmla="*/ 3482 w 3557"/>
                <a:gd name="T5" fmla="*/ 3 h 192"/>
                <a:gd name="T6" fmla="*/ 3503 w 3557"/>
                <a:gd name="T7" fmla="*/ 10 h 192"/>
                <a:gd name="T8" fmla="*/ 3520 w 3557"/>
                <a:gd name="T9" fmla="*/ 22 h 192"/>
                <a:gd name="T10" fmla="*/ 3535 w 3557"/>
                <a:gd name="T11" fmla="*/ 37 h 192"/>
                <a:gd name="T12" fmla="*/ 3547 w 3557"/>
                <a:gd name="T13" fmla="*/ 54 h 192"/>
                <a:gd name="T14" fmla="*/ 3554 w 3557"/>
                <a:gd name="T15" fmla="*/ 74 h 192"/>
                <a:gd name="T16" fmla="*/ 3557 w 3557"/>
                <a:gd name="T17" fmla="*/ 97 h 192"/>
                <a:gd name="T18" fmla="*/ 3554 w 3557"/>
                <a:gd name="T19" fmla="*/ 118 h 192"/>
                <a:gd name="T20" fmla="*/ 3547 w 3557"/>
                <a:gd name="T21" fmla="*/ 139 h 192"/>
                <a:gd name="T22" fmla="*/ 3535 w 3557"/>
                <a:gd name="T23" fmla="*/ 157 h 192"/>
                <a:gd name="T24" fmla="*/ 3520 w 3557"/>
                <a:gd name="T25" fmla="*/ 171 h 192"/>
                <a:gd name="T26" fmla="*/ 3503 w 3557"/>
                <a:gd name="T27" fmla="*/ 183 h 192"/>
                <a:gd name="T28" fmla="*/ 3482 w 3557"/>
                <a:gd name="T29" fmla="*/ 190 h 192"/>
                <a:gd name="T30" fmla="*/ 3460 w 3557"/>
                <a:gd name="T31" fmla="*/ 192 h 192"/>
                <a:gd name="T32" fmla="*/ 97 w 3557"/>
                <a:gd name="T33" fmla="*/ 192 h 192"/>
                <a:gd name="T34" fmla="*/ 74 w 3557"/>
                <a:gd name="T35" fmla="*/ 190 h 192"/>
                <a:gd name="T36" fmla="*/ 54 w 3557"/>
                <a:gd name="T37" fmla="*/ 183 h 192"/>
                <a:gd name="T38" fmla="*/ 37 w 3557"/>
                <a:gd name="T39" fmla="*/ 171 h 192"/>
                <a:gd name="T40" fmla="*/ 22 w 3557"/>
                <a:gd name="T41" fmla="*/ 157 h 192"/>
                <a:gd name="T42" fmla="*/ 10 w 3557"/>
                <a:gd name="T43" fmla="*/ 139 h 192"/>
                <a:gd name="T44" fmla="*/ 2 w 3557"/>
                <a:gd name="T45" fmla="*/ 118 h 192"/>
                <a:gd name="T46" fmla="*/ 0 w 3557"/>
                <a:gd name="T47" fmla="*/ 97 h 192"/>
                <a:gd name="T48" fmla="*/ 2 w 3557"/>
                <a:gd name="T49" fmla="*/ 74 h 192"/>
                <a:gd name="T50" fmla="*/ 10 w 3557"/>
                <a:gd name="T51" fmla="*/ 54 h 192"/>
                <a:gd name="T52" fmla="*/ 22 w 3557"/>
                <a:gd name="T53" fmla="*/ 37 h 192"/>
                <a:gd name="T54" fmla="*/ 37 w 3557"/>
                <a:gd name="T55" fmla="*/ 22 h 192"/>
                <a:gd name="T56" fmla="*/ 54 w 3557"/>
                <a:gd name="T57" fmla="*/ 10 h 192"/>
                <a:gd name="T58" fmla="*/ 74 w 3557"/>
                <a:gd name="T59" fmla="*/ 3 h 192"/>
                <a:gd name="T60" fmla="*/ 97 w 3557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57" h="192">
                  <a:moveTo>
                    <a:pt x="97" y="0"/>
                  </a:moveTo>
                  <a:lnTo>
                    <a:pt x="3460" y="0"/>
                  </a:lnTo>
                  <a:lnTo>
                    <a:pt x="3482" y="3"/>
                  </a:lnTo>
                  <a:lnTo>
                    <a:pt x="3503" y="10"/>
                  </a:lnTo>
                  <a:lnTo>
                    <a:pt x="3520" y="22"/>
                  </a:lnTo>
                  <a:lnTo>
                    <a:pt x="3535" y="37"/>
                  </a:lnTo>
                  <a:lnTo>
                    <a:pt x="3547" y="54"/>
                  </a:lnTo>
                  <a:lnTo>
                    <a:pt x="3554" y="74"/>
                  </a:lnTo>
                  <a:lnTo>
                    <a:pt x="3557" y="97"/>
                  </a:lnTo>
                  <a:lnTo>
                    <a:pt x="3554" y="118"/>
                  </a:lnTo>
                  <a:lnTo>
                    <a:pt x="3547" y="139"/>
                  </a:lnTo>
                  <a:lnTo>
                    <a:pt x="3535" y="157"/>
                  </a:lnTo>
                  <a:lnTo>
                    <a:pt x="3520" y="171"/>
                  </a:lnTo>
                  <a:lnTo>
                    <a:pt x="3503" y="183"/>
                  </a:lnTo>
                  <a:lnTo>
                    <a:pt x="3482" y="190"/>
                  </a:lnTo>
                  <a:lnTo>
                    <a:pt x="3460" y="192"/>
                  </a:lnTo>
                  <a:lnTo>
                    <a:pt x="97" y="192"/>
                  </a:lnTo>
                  <a:lnTo>
                    <a:pt x="74" y="190"/>
                  </a:lnTo>
                  <a:lnTo>
                    <a:pt x="54" y="183"/>
                  </a:lnTo>
                  <a:lnTo>
                    <a:pt x="37" y="171"/>
                  </a:lnTo>
                  <a:lnTo>
                    <a:pt x="22" y="157"/>
                  </a:lnTo>
                  <a:lnTo>
                    <a:pt x="10" y="139"/>
                  </a:lnTo>
                  <a:lnTo>
                    <a:pt x="2" y="118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4" y="10"/>
                  </a:lnTo>
                  <a:lnTo>
                    <a:pt x="74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284"/>
            <p:cNvSpPr>
              <a:spLocks/>
            </p:cNvSpPr>
            <p:nvPr/>
          </p:nvSpPr>
          <p:spPr bwMode="auto">
            <a:xfrm>
              <a:off x="11072813" y="3498851"/>
              <a:ext cx="325438" cy="304800"/>
            </a:xfrm>
            <a:custGeom>
              <a:avLst/>
              <a:gdLst>
                <a:gd name="T0" fmla="*/ 1317 w 2049"/>
                <a:gd name="T1" fmla="*/ 0 h 1920"/>
                <a:gd name="T2" fmla="*/ 1395 w 2049"/>
                <a:gd name="T3" fmla="*/ 10 h 1920"/>
                <a:gd name="T4" fmla="*/ 1467 w 2049"/>
                <a:gd name="T5" fmla="*/ 39 h 1920"/>
                <a:gd name="T6" fmla="*/ 1530 w 2049"/>
                <a:gd name="T7" fmla="*/ 84 h 1920"/>
                <a:gd name="T8" fmla="*/ 1979 w 2049"/>
                <a:gd name="T9" fmla="*/ 507 h 1920"/>
                <a:gd name="T10" fmla="*/ 2023 w 2049"/>
                <a:gd name="T11" fmla="*/ 579 h 1920"/>
                <a:gd name="T12" fmla="*/ 2045 w 2049"/>
                <a:gd name="T13" fmla="*/ 659 h 1920"/>
                <a:gd name="T14" fmla="*/ 2049 w 2049"/>
                <a:gd name="T15" fmla="*/ 834 h 1920"/>
                <a:gd name="T16" fmla="*/ 2039 w 2049"/>
                <a:gd name="T17" fmla="*/ 877 h 1920"/>
                <a:gd name="T18" fmla="*/ 2012 w 2049"/>
                <a:gd name="T19" fmla="*/ 909 h 1920"/>
                <a:gd name="T20" fmla="*/ 1974 w 2049"/>
                <a:gd name="T21" fmla="*/ 928 h 1920"/>
                <a:gd name="T22" fmla="*/ 1930 w 2049"/>
                <a:gd name="T23" fmla="*/ 928 h 1920"/>
                <a:gd name="T24" fmla="*/ 1891 w 2049"/>
                <a:gd name="T25" fmla="*/ 909 h 1920"/>
                <a:gd name="T26" fmla="*/ 1865 w 2049"/>
                <a:gd name="T27" fmla="*/ 877 h 1920"/>
                <a:gd name="T28" fmla="*/ 1856 w 2049"/>
                <a:gd name="T29" fmla="*/ 834 h 1920"/>
                <a:gd name="T30" fmla="*/ 1852 w 2049"/>
                <a:gd name="T31" fmla="*/ 678 h 1920"/>
                <a:gd name="T32" fmla="*/ 1834 w 2049"/>
                <a:gd name="T33" fmla="*/ 635 h 1920"/>
                <a:gd name="T34" fmla="*/ 1398 w 2049"/>
                <a:gd name="T35" fmla="*/ 225 h 1920"/>
                <a:gd name="T36" fmla="*/ 1360 w 2049"/>
                <a:gd name="T37" fmla="*/ 201 h 1920"/>
                <a:gd name="T38" fmla="*/ 1317 w 2049"/>
                <a:gd name="T39" fmla="*/ 193 h 1920"/>
                <a:gd name="T40" fmla="*/ 284 w 2049"/>
                <a:gd name="T41" fmla="*/ 196 h 1920"/>
                <a:gd name="T42" fmla="*/ 237 w 2049"/>
                <a:gd name="T43" fmla="*/ 218 h 1920"/>
                <a:gd name="T44" fmla="*/ 205 w 2049"/>
                <a:gd name="T45" fmla="*/ 259 h 1920"/>
                <a:gd name="T46" fmla="*/ 193 w 2049"/>
                <a:gd name="T47" fmla="*/ 311 h 1920"/>
                <a:gd name="T48" fmla="*/ 196 w 2049"/>
                <a:gd name="T49" fmla="*/ 1638 h 1920"/>
                <a:gd name="T50" fmla="*/ 219 w 2049"/>
                <a:gd name="T51" fmla="*/ 1684 h 1920"/>
                <a:gd name="T52" fmla="*/ 259 w 2049"/>
                <a:gd name="T53" fmla="*/ 1716 h 1920"/>
                <a:gd name="T54" fmla="*/ 311 w 2049"/>
                <a:gd name="T55" fmla="*/ 1728 h 1920"/>
                <a:gd name="T56" fmla="*/ 1764 w 2049"/>
                <a:gd name="T57" fmla="*/ 1725 h 1920"/>
                <a:gd name="T58" fmla="*/ 1811 w 2049"/>
                <a:gd name="T59" fmla="*/ 1702 h 1920"/>
                <a:gd name="T60" fmla="*/ 1843 w 2049"/>
                <a:gd name="T61" fmla="*/ 1663 h 1920"/>
                <a:gd name="T62" fmla="*/ 1856 w 2049"/>
                <a:gd name="T63" fmla="*/ 1611 h 1920"/>
                <a:gd name="T64" fmla="*/ 1858 w 2049"/>
                <a:gd name="T65" fmla="*/ 1240 h 1920"/>
                <a:gd name="T66" fmla="*/ 1876 w 2049"/>
                <a:gd name="T67" fmla="*/ 1202 h 1920"/>
                <a:gd name="T68" fmla="*/ 1910 w 2049"/>
                <a:gd name="T69" fmla="*/ 1175 h 1920"/>
                <a:gd name="T70" fmla="*/ 1952 w 2049"/>
                <a:gd name="T71" fmla="*/ 1166 h 1920"/>
                <a:gd name="T72" fmla="*/ 1994 w 2049"/>
                <a:gd name="T73" fmla="*/ 1175 h 1920"/>
                <a:gd name="T74" fmla="*/ 2027 w 2049"/>
                <a:gd name="T75" fmla="*/ 1202 h 1920"/>
                <a:gd name="T76" fmla="*/ 2045 w 2049"/>
                <a:gd name="T77" fmla="*/ 1240 h 1920"/>
                <a:gd name="T78" fmla="*/ 2049 w 2049"/>
                <a:gd name="T79" fmla="*/ 1611 h 1920"/>
                <a:gd name="T80" fmla="*/ 2035 w 2049"/>
                <a:gd name="T81" fmla="*/ 1700 h 1920"/>
                <a:gd name="T82" fmla="*/ 1998 w 2049"/>
                <a:gd name="T83" fmla="*/ 1780 h 1920"/>
                <a:gd name="T84" fmla="*/ 1941 w 2049"/>
                <a:gd name="T85" fmla="*/ 1844 h 1920"/>
                <a:gd name="T86" fmla="*/ 1869 w 2049"/>
                <a:gd name="T87" fmla="*/ 1891 h 1920"/>
                <a:gd name="T88" fmla="*/ 1783 w 2049"/>
                <a:gd name="T89" fmla="*/ 1917 h 1920"/>
                <a:gd name="T90" fmla="*/ 311 w 2049"/>
                <a:gd name="T91" fmla="*/ 1920 h 1920"/>
                <a:gd name="T92" fmla="*/ 221 w 2049"/>
                <a:gd name="T93" fmla="*/ 1907 h 1920"/>
                <a:gd name="T94" fmla="*/ 141 w 2049"/>
                <a:gd name="T95" fmla="*/ 1870 h 1920"/>
                <a:gd name="T96" fmla="*/ 77 w 2049"/>
                <a:gd name="T97" fmla="*/ 1814 h 1920"/>
                <a:gd name="T98" fmla="*/ 29 w 2049"/>
                <a:gd name="T99" fmla="*/ 1741 h 1920"/>
                <a:gd name="T100" fmla="*/ 3 w 2049"/>
                <a:gd name="T101" fmla="*/ 1656 h 1920"/>
                <a:gd name="T102" fmla="*/ 0 w 2049"/>
                <a:gd name="T103" fmla="*/ 311 h 1920"/>
                <a:gd name="T104" fmla="*/ 13 w 2049"/>
                <a:gd name="T105" fmla="*/ 220 h 1920"/>
                <a:gd name="T106" fmla="*/ 51 w 2049"/>
                <a:gd name="T107" fmla="*/ 142 h 1920"/>
                <a:gd name="T108" fmla="*/ 107 w 2049"/>
                <a:gd name="T109" fmla="*/ 77 h 1920"/>
                <a:gd name="T110" fmla="*/ 180 w 2049"/>
                <a:gd name="T111" fmla="*/ 29 h 1920"/>
                <a:gd name="T112" fmla="*/ 265 w 2049"/>
                <a:gd name="T113" fmla="*/ 5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9" h="1920">
                  <a:moveTo>
                    <a:pt x="311" y="0"/>
                  </a:moveTo>
                  <a:lnTo>
                    <a:pt x="1317" y="0"/>
                  </a:lnTo>
                  <a:lnTo>
                    <a:pt x="1356" y="4"/>
                  </a:lnTo>
                  <a:lnTo>
                    <a:pt x="1395" y="10"/>
                  </a:lnTo>
                  <a:lnTo>
                    <a:pt x="1432" y="23"/>
                  </a:lnTo>
                  <a:lnTo>
                    <a:pt x="1467" y="39"/>
                  </a:lnTo>
                  <a:lnTo>
                    <a:pt x="1500" y="59"/>
                  </a:lnTo>
                  <a:lnTo>
                    <a:pt x="1530" y="84"/>
                  </a:lnTo>
                  <a:lnTo>
                    <a:pt x="1951" y="476"/>
                  </a:lnTo>
                  <a:lnTo>
                    <a:pt x="1979" y="507"/>
                  </a:lnTo>
                  <a:lnTo>
                    <a:pt x="2003" y="541"/>
                  </a:lnTo>
                  <a:lnTo>
                    <a:pt x="2023" y="579"/>
                  </a:lnTo>
                  <a:lnTo>
                    <a:pt x="2037" y="619"/>
                  </a:lnTo>
                  <a:lnTo>
                    <a:pt x="2045" y="659"/>
                  </a:lnTo>
                  <a:lnTo>
                    <a:pt x="2049" y="702"/>
                  </a:lnTo>
                  <a:lnTo>
                    <a:pt x="2049" y="834"/>
                  </a:lnTo>
                  <a:lnTo>
                    <a:pt x="2045" y="857"/>
                  </a:lnTo>
                  <a:lnTo>
                    <a:pt x="2039" y="877"/>
                  </a:lnTo>
                  <a:lnTo>
                    <a:pt x="2027" y="894"/>
                  </a:lnTo>
                  <a:lnTo>
                    <a:pt x="2012" y="909"/>
                  </a:lnTo>
                  <a:lnTo>
                    <a:pt x="1994" y="921"/>
                  </a:lnTo>
                  <a:lnTo>
                    <a:pt x="1974" y="928"/>
                  </a:lnTo>
                  <a:lnTo>
                    <a:pt x="1952" y="931"/>
                  </a:lnTo>
                  <a:lnTo>
                    <a:pt x="1930" y="928"/>
                  </a:lnTo>
                  <a:lnTo>
                    <a:pt x="1910" y="921"/>
                  </a:lnTo>
                  <a:lnTo>
                    <a:pt x="1891" y="909"/>
                  </a:lnTo>
                  <a:lnTo>
                    <a:pt x="1876" y="894"/>
                  </a:lnTo>
                  <a:lnTo>
                    <a:pt x="1865" y="877"/>
                  </a:lnTo>
                  <a:lnTo>
                    <a:pt x="1858" y="857"/>
                  </a:lnTo>
                  <a:lnTo>
                    <a:pt x="1856" y="834"/>
                  </a:lnTo>
                  <a:lnTo>
                    <a:pt x="1856" y="702"/>
                  </a:lnTo>
                  <a:lnTo>
                    <a:pt x="1852" y="678"/>
                  </a:lnTo>
                  <a:lnTo>
                    <a:pt x="1846" y="655"/>
                  </a:lnTo>
                  <a:lnTo>
                    <a:pt x="1834" y="635"/>
                  </a:lnTo>
                  <a:lnTo>
                    <a:pt x="1818" y="616"/>
                  </a:lnTo>
                  <a:lnTo>
                    <a:pt x="1398" y="225"/>
                  </a:lnTo>
                  <a:lnTo>
                    <a:pt x="1380" y="211"/>
                  </a:lnTo>
                  <a:lnTo>
                    <a:pt x="1360" y="201"/>
                  </a:lnTo>
                  <a:lnTo>
                    <a:pt x="1340" y="195"/>
                  </a:lnTo>
                  <a:lnTo>
                    <a:pt x="1317" y="193"/>
                  </a:lnTo>
                  <a:lnTo>
                    <a:pt x="311" y="193"/>
                  </a:lnTo>
                  <a:lnTo>
                    <a:pt x="284" y="196"/>
                  </a:lnTo>
                  <a:lnTo>
                    <a:pt x="259" y="205"/>
                  </a:lnTo>
                  <a:lnTo>
                    <a:pt x="237" y="218"/>
                  </a:lnTo>
                  <a:lnTo>
                    <a:pt x="219" y="237"/>
                  </a:lnTo>
                  <a:lnTo>
                    <a:pt x="205" y="259"/>
                  </a:lnTo>
                  <a:lnTo>
                    <a:pt x="196" y="284"/>
                  </a:lnTo>
                  <a:lnTo>
                    <a:pt x="193" y="311"/>
                  </a:lnTo>
                  <a:lnTo>
                    <a:pt x="193" y="1611"/>
                  </a:lnTo>
                  <a:lnTo>
                    <a:pt x="196" y="1638"/>
                  </a:lnTo>
                  <a:lnTo>
                    <a:pt x="205" y="1663"/>
                  </a:lnTo>
                  <a:lnTo>
                    <a:pt x="219" y="1684"/>
                  </a:lnTo>
                  <a:lnTo>
                    <a:pt x="237" y="1702"/>
                  </a:lnTo>
                  <a:lnTo>
                    <a:pt x="259" y="1716"/>
                  </a:lnTo>
                  <a:lnTo>
                    <a:pt x="284" y="1725"/>
                  </a:lnTo>
                  <a:lnTo>
                    <a:pt x="311" y="1728"/>
                  </a:lnTo>
                  <a:lnTo>
                    <a:pt x="1738" y="1728"/>
                  </a:lnTo>
                  <a:lnTo>
                    <a:pt x="1764" y="1725"/>
                  </a:lnTo>
                  <a:lnTo>
                    <a:pt x="1789" y="1716"/>
                  </a:lnTo>
                  <a:lnTo>
                    <a:pt x="1811" y="1702"/>
                  </a:lnTo>
                  <a:lnTo>
                    <a:pt x="1830" y="1684"/>
                  </a:lnTo>
                  <a:lnTo>
                    <a:pt x="1843" y="1663"/>
                  </a:lnTo>
                  <a:lnTo>
                    <a:pt x="1852" y="1638"/>
                  </a:lnTo>
                  <a:lnTo>
                    <a:pt x="1856" y="1611"/>
                  </a:lnTo>
                  <a:lnTo>
                    <a:pt x="1856" y="1262"/>
                  </a:lnTo>
                  <a:lnTo>
                    <a:pt x="1858" y="1240"/>
                  </a:lnTo>
                  <a:lnTo>
                    <a:pt x="1865" y="1219"/>
                  </a:lnTo>
                  <a:lnTo>
                    <a:pt x="1876" y="1202"/>
                  </a:lnTo>
                  <a:lnTo>
                    <a:pt x="1891" y="1187"/>
                  </a:lnTo>
                  <a:lnTo>
                    <a:pt x="1910" y="1175"/>
                  </a:lnTo>
                  <a:lnTo>
                    <a:pt x="1930" y="1169"/>
                  </a:lnTo>
                  <a:lnTo>
                    <a:pt x="1952" y="1166"/>
                  </a:lnTo>
                  <a:lnTo>
                    <a:pt x="1974" y="1169"/>
                  </a:lnTo>
                  <a:lnTo>
                    <a:pt x="1994" y="1175"/>
                  </a:lnTo>
                  <a:lnTo>
                    <a:pt x="2012" y="1187"/>
                  </a:lnTo>
                  <a:lnTo>
                    <a:pt x="2027" y="1202"/>
                  </a:lnTo>
                  <a:lnTo>
                    <a:pt x="2039" y="1219"/>
                  </a:lnTo>
                  <a:lnTo>
                    <a:pt x="2045" y="1240"/>
                  </a:lnTo>
                  <a:lnTo>
                    <a:pt x="2049" y="1262"/>
                  </a:lnTo>
                  <a:lnTo>
                    <a:pt x="2049" y="1611"/>
                  </a:lnTo>
                  <a:lnTo>
                    <a:pt x="2045" y="1656"/>
                  </a:lnTo>
                  <a:lnTo>
                    <a:pt x="2035" y="1700"/>
                  </a:lnTo>
                  <a:lnTo>
                    <a:pt x="2020" y="1741"/>
                  </a:lnTo>
                  <a:lnTo>
                    <a:pt x="1998" y="1780"/>
                  </a:lnTo>
                  <a:lnTo>
                    <a:pt x="1972" y="1814"/>
                  </a:lnTo>
                  <a:lnTo>
                    <a:pt x="1941" y="1844"/>
                  </a:lnTo>
                  <a:lnTo>
                    <a:pt x="1906" y="1870"/>
                  </a:lnTo>
                  <a:lnTo>
                    <a:pt x="1869" y="1891"/>
                  </a:lnTo>
                  <a:lnTo>
                    <a:pt x="1828" y="1907"/>
                  </a:lnTo>
                  <a:lnTo>
                    <a:pt x="1783" y="1917"/>
                  </a:lnTo>
                  <a:lnTo>
                    <a:pt x="1738" y="1920"/>
                  </a:lnTo>
                  <a:lnTo>
                    <a:pt x="311" y="1920"/>
                  </a:lnTo>
                  <a:lnTo>
                    <a:pt x="265" y="1917"/>
                  </a:lnTo>
                  <a:lnTo>
                    <a:pt x="221" y="1907"/>
                  </a:lnTo>
                  <a:lnTo>
                    <a:pt x="180" y="1891"/>
                  </a:lnTo>
                  <a:lnTo>
                    <a:pt x="141" y="1870"/>
                  </a:lnTo>
                  <a:lnTo>
                    <a:pt x="107" y="1844"/>
                  </a:lnTo>
                  <a:lnTo>
                    <a:pt x="77" y="1814"/>
                  </a:lnTo>
                  <a:lnTo>
                    <a:pt x="51" y="1780"/>
                  </a:lnTo>
                  <a:lnTo>
                    <a:pt x="29" y="1741"/>
                  </a:lnTo>
                  <a:lnTo>
                    <a:pt x="13" y="1700"/>
                  </a:lnTo>
                  <a:lnTo>
                    <a:pt x="3" y="1656"/>
                  </a:lnTo>
                  <a:lnTo>
                    <a:pt x="0" y="1611"/>
                  </a:lnTo>
                  <a:lnTo>
                    <a:pt x="0" y="311"/>
                  </a:lnTo>
                  <a:lnTo>
                    <a:pt x="3" y="264"/>
                  </a:lnTo>
                  <a:lnTo>
                    <a:pt x="13" y="220"/>
                  </a:lnTo>
                  <a:lnTo>
                    <a:pt x="29" y="180"/>
                  </a:lnTo>
                  <a:lnTo>
                    <a:pt x="51" y="142"/>
                  </a:lnTo>
                  <a:lnTo>
                    <a:pt x="77" y="108"/>
                  </a:lnTo>
                  <a:lnTo>
                    <a:pt x="107" y="77"/>
                  </a:lnTo>
                  <a:lnTo>
                    <a:pt x="141" y="51"/>
                  </a:lnTo>
                  <a:lnTo>
                    <a:pt x="180" y="29"/>
                  </a:lnTo>
                  <a:lnTo>
                    <a:pt x="221" y="14"/>
                  </a:lnTo>
                  <a:lnTo>
                    <a:pt x="265" y="5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285"/>
            <p:cNvSpPr>
              <a:spLocks/>
            </p:cNvSpPr>
            <p:nvPr/>
          </p:nvSpPr>
          <p:spPr bwMode="auto">
            <a:xfrm>
              <a:off x="11158538" y="3595688"/>
              <a:ext cx="155575" cy="30163"/>
            </a:xfrm>
            <a:custGeom>
              <a:avLst/>
              <a:gdLst>
                <a:gd name="T0" fmla="*/ 97 w 977"/>
                <a:gd name="T1" fmla="*/ 0 h 192"/>
                <a:gd name="T2" fmla="*/ 879 w 977"/>
                <a:gd name="T3" fmla="*/ 0 h 192"/>
                <a:gd name="T4" fmla="*/ 902 w 977"/>
                <a:gd name="T5" fmla="*/ 3 h 192"/>
                <a:gd name="T6" fmla="*/ 922 w 977"/>
                <a:gd name="T7" fmla="*/ 10 h 192"/>
                <a:gd name="T8" fmla="*/ 940 w 977"/>
                <a:gd name="T9" fmla="*/ 22 h 192"/>
                <a:gd name="T10" fmla="*/ 955 w 977"/>
                <a:gd name="T11" fmla="*/ 37 h 192"/>
                <a:gd name="T12" fmla="*/ 966 w 977"/>
                <a:gd name="T13" fmla="*/ 54 h 192"/>
                <a:gd name="T14" fmla="*/ 973 w 977"/>
                <a:gd name="T15" fmla="*/ 74 h 192"/>
                <a:gd name="T16" fmla="*/ 977 w 977"/>
                <a:gd name="T17" fmla="*/ 97 h 192"/>
                <a:gd name="T18" fmla="*/ 973 w 977"/>
                <a:gd name="T19" fmla="*/ 118 h 192"/>
                <a:gd name="T20" fmla="*/ 966 w 977"/>
                <a:gd name="T21" fmla="*/ 139 h 192"/>
                <a:gd name="T22" fmla="*/ 955 w 977"/>
                <a:gd name="T23" fmla="*/ 157 h 192"/>
                <a:gd name="T24" fmla="*/ 940 w 977"/>
                <a:gd name="T25" fmla="*/ 172 h 192"/>
                <a:gd name="T26" fmla="*/ 922 w 977"/>
                <a:gd name="T27" fmla="*/ 183 h 192"/>
                <a:gd name="T28" fmla="*/ 902 w 977"/>
                <a:gd name="T29" fmla="*/ 190 h 192"/>
                <a:gd name="T30" fmla="*/ 879 w 977"/>
                <a:gd name="T31" fmla="*/ 192 h 192"/>
                <a:gd name="T32" fmla="*/ 97 w 977"/>
                <a:gd name="T33" fmla="*/ 192 h 192"/>
                <a:gd name="T34" fmla="*/ 75 w 977"/>
                <a:gd name="T35" fmla="*/ 190 h 192"/>
                <a:gd name="T36" fmla="*/ 54 w 977"/>
                <a:gd name="T37" fmla="*/ 183 h 192"/>
                <a:gd name="T38" fmla="*/ 37 w 977"/>
                <a:gd name="T39" fmla="*/ 172 h 192"/>
                <a:gd name="T40" fmla="*/ 22 w 977"/>
                <a:gd name="T41" fmla="*/ 157 h 192"/>
                <a:gd name="T42" fmla="*/ 10 w 977"/>
                <a:gd name="T43" fmla="*/ 139 h 192"/>
                <a:gd name="T44" fmla="*/ 3 w 977"/>
                <a:gd name="T45" fmla="*/ 118 h 192"/>
                <a:gd name="T46" fmla="*/ 0 w 977"/>
                <a:gd name="T47" fmla="*/ 97 h 192"/>
                <a:gd name="T48" fmla="*/ 3 w 977"/>
                <a:gd name="T49" fmla="*/ 74 h 192"/>
                <a:gd name="T50" fmla="*/ 10 w 977"/>
                <a:gd name="T51" fmla="*/ 54 h 192"/>
                <a:gd name="T52" fmla="*/ 22 w 977"/>
                <a:gd name="T53" fmla="*/ 37 h 192"/>
                <a:gd name="T54" fmla="*/ 37 w 977"/>
                <a:gd name="T55" fmla="*/ 22 h 192"/>
                <a:gd name="T56" fmla="*/ 54 w 977"/>
                <a:gd name="T57" fmla="*/ 10 h 192"/>
                <a:gd name="T58" fmla="*/ 75 w 977"/>
                <a:gd name="T59" fmla="*/ 3 h 192"/>
                <a:gd name="T60" fmla="*/ 97 w 977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7" h="192">
                  <a:moveTo>
                    <a:pt x="97" y="0"/>
                  </a:moveTo>
                  <a:lnTo>
                    <a:pt x="879" y="0"/>
                  </a:lnTo>
                  <a:lnTo>
                    <a:pt x="902" y="3"/>
                  </a:lnTo>
                  <a:lnTo>
                    <a:pt x="922" y="10"/>
                  </a:lnTo>
                  <a:lnTo>
                    <a:pt x="940" y="22"/>
                  </a:lnTo>
                  <a:lnTo>
                    <a:pt x="955" y="37"/>
                  </a:lnTo>
                  <a:lnTo>
                    <a:pt x="966" y="54"/>
                  </a:lnTo>
                  <a:lnTo>
                    <a:pt x="973" y="74"/>
                  </a:lnTo>
                  <a:lnTo>
                    <a:pt x="977" y="97"/>
                  </a:lnTo>
                  <a:lnTo>
                    <a:pt x="973" y="118"/>
                  </a:lnTo>
                  <a:lnTo>
                    <a:pt x="966" y="139"/>
                  </a:lnTo>
                  <a:lnTo>
                    <a:pt x="955" y="157"/>
                  </a:lnTo>
                  <a:lnTo>
                    <a:pt x="940" y="172"/>
                  </a:lnTo>
                  <a:lnTo>
                    <a:pt x="922" y="183"/>
                  </a:lnTo>
                  <a:lnTo>
                    <a:pt x="902" y="190"/>
                  </a:lnTo>
                  <a:lnTo>
                    <a:pt x="879" y="192"/>
                  </a:lnTo>
                  <a:lnTo>
                    <a:pt x="97" y="192"/>
                  </a:lnTo>
                  <a:lnTo>
                    <a:pt x="75" y="190"/>
                  </a:lnTo>
                  <a:lnTo>
                    <a:pt x="54" y="183"/>
                  </a:lnTo>
                  <a:lnTo>
                    <a:pt x="37" y="172"/>
                  </a:lnTo>
                  <a:lnTo>
                    <a:pt x="22" y="157"/>
                  </a:lnTo>
                  <a:lnTo>
                    <a:pt x="10" y="139"/>
                  </a:lnTo>
                  <a:lnTo>
                    <a:pt x="3" y="118"/>
                  </a:lnTo>
                  <a:lnTo>
                    <a:pt x="0" y="97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4" y="10"/>
                  </a:lnTo>
                  <a:lnTo>
                    <a:pt x="75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286"/>
            <p:cNvSpPr>
              <a:spLocks/>
            </p:cNvSpPr>
            <p:nvPr/>
          </p:nvSpPr>
          <p:spPr bwMode="auto">
            <a:xfrm>
              <a:off x="11158538" y="3675063"/>
              <a:ext cx="155575" cy="30163"/>
            </a:xfrm>
            <a:custGeom>
              <a:avLst/>
              <a:gdLst>
                <a:gd name="T0" fmla="*/ 97 w 977"/>
                <a:gd name="T1" fmla="*/ 0 h 192"/>
                <a:gd name="T2" fmla="*/ 879 w 977"/>
                <a:gd name="T3" fmla="*/ 0 h 192"/>
                <a:gd name="T4" fmla="*/ 902 w 977"/>
                <a:gd name="T5" fmla="*/ 2 h 192"/>
                <a:gd name="T6" fmla="*/ 922 w 977"/>
                <a:gd name="T7" fmla="*/ 10 h 192"/>
                <a:gd name="T8" fmla="*/ 940 w 977"/>
                <a:gd name="T9" fmla="*/ 22 h 192"/>
                <a:gd name="T10" fmla="*/ 955 w 977"/>
                <a:gd name="T11" fmla="*/ 36 h 192"/>
                <a:gd name="T12" fmla="*/ 966 w 977"/>
                <a:gd name="T13" fmla="*/ 54 h 192"/>
                <a:gd name="T14" fmla="*/ 973 w 977"/>
                <a:gd name="T15" fmla="*/ 74 h 192"/>
                <a:gd name="T16" fmla="*/ 977 w 977"/>
                <a:gd name="T17" fmla="*/ 96 h 192"/>
                <a:gd name="T18" fmla="*/ 973 w 977"/>
                <a:gd name="T19" fmla="*/ 118 h 192"/>
                <a:gd name="T20" fmla="*/ 966 w 977"/>
                <a:gd name="T21" fmla="*/ 139 h 192"/>
                <a:gd name="T22" fmla="*/ 955 w 977"/>
                <a:gd name="T23" fmla="*/ 156 h 192"/>
                <a:gd name="T24" fmla="*/ 940 w 977"/>
                <a:gd name="T25" fmla="*/ 171 h 192"/>
                <a:gd name="T26" fmla="*/ 922 w 977"/>
                <a:gd name="T27" fmla="*/ 183 h 192"/>
                <a:gd name="T28" fmla="*/ 902 w 977"/>
                <a:gd name="T29" fmla="*/ 190 h 192"/>
                <a:gd name="T30" fmla="*/ 879 w 977"/>
                <a:gd name="T31" fmla="*/ 192 h 192"/>
                <a:gd name="T32" fmla="*/ 97 w 977"/>
                <a:gd name="T33" fmla="*/ 192 h 192"/>
                <a:gd name="T34" fmla="*/ 75 w 977"/>
                <a:gd name="T35" fmla="*/ 190 h 192"/>
                <a:gd name="T36" fmla="*/ 54 w 977"/>
                <a:gd name="T37" fmla="*/ 183 h 192"/>
                <a:gd name="T38" fmla="*/ 37 w 977"/>
                <a:gd name="T39" fmla="*/ 171 h 192"/>
                <a:gd name="T40" fmla="*/ 22 w 977"/>
                <a:gd name="T41" fmla="*/ 156 h 192"/>
                <a:gd name="T42" fmla="*/ 10 w 977"/>
                <a:gd name="T43" fmla="*/ 139 h 192"/>
                <a:gd name="T44" fmla="*/ 3 w 977"/>
                <a:gd name="T45" fmla="*/ 118 h 192"/>
                <a:gd name="T46" fmla="*/ 0 w 977"/>
                <a:gd name="T47" fmla="*/ 96 h 192"/>
                <a:gd name="T48" fmla="*/ 3 w 977"/>
                <a:gd name="T49" fmla="*/ 74 h 192"/>
                <a:gd name="T50" fmla="*/ 10 w 977"/>
                <a:gd name="T51" fmla="*/ 54 h 192"/>
                <a:gd name="T52" fmla="*/ 22 w 977"/>
                <a:gd name="T53" fmla="*/ 36 h 192"/>
                <a:gd name="T54" fmla="*/ 37 w 977"/>
                <a:gd name="T55" fmla="*/ 22 h 192"/>
                <a:gd name="T56" fmla="*/ 54 w 977"/>
                <a:gd name="T57" fmla="*/ 10 h 192"/>
                <a:gd name="T58" fmla="*/ 75 w 977"/>
                <a:gd name="T59" fmla="*/ 2 h 192"/>
                <a:gd name="T60" fmla="*/ 97 w 977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7" h="192">
                  <a:moveTo>
                    <a:pt x="97" y="0"/>
                  </a:moveTo>
                  <a:lnTo>
                    <a:pt x="879" y="0"/>
                  </a:lnTo>
                  <a:lnTo>
                    <a:pt x="902" y="2"/>
                  </a:lnTo>
                  <a:lnTo>
                    <a:pt x="922" y="10"/>
                  </a:lnTo>
                  <a:lnTo>
                    <a:pt x="940" y="22"/>
                  </a:lnTo>
                  <a:lnTo>
                    <a:pt x="955" y="36"/>
                  </a:lnTo>
                  <a:lnTo>
                    <a:pt x="966" y="54"/>
                  </a:lnTo>
                  <a:lnTo>
                    <a:pt x="973" y="74"/>
                  </a:lnTo>
                  <a:lnTo>
                    <a:pt x="977" y="96"/>
                  </a:lnTo>
                  <a:lnTo>
                    <a:pt x="973" y="118"/>
                  </a:lnTo>
                  <a:lnTo>
                    <a:pt x="966" y="139"/>
                  </a:lnTo>
                  <a:lnTo>
                    <a:pt x="955" y="156"/>
                  </a:lnTo>
                  <a:lnTo>
                    <a:pt x="940" y="171"/>
                  </a:lnTo>
                  <a:lnTo>
                    <a:pt x="922" y="183"/>
                  </a:lnTo>
                  <a:lnTo>
                    <a:pt x="902" y="190"/>
                  </a:lnTo>
                  <a:lnTo>
                    <a:pt x="879" y="192"/>
                  </a:lnTo>
                  <a:lnTo>
                    <a:pt x="97" y="192"/>
                  </a:lnTo>
                  <a:lnTo>
                    <a:pt x="75" y="190"/>
                  </a:lnTo>
                  <a:lnTo>
                    <a:pt x="54" y="183"/>
                  </a:lnTo>
                  <a:lnTo>
                    <a:pt x="37" y="171"/>
                  </a:lnTo>
                  <a:lnTo>
                    <a:pt x="22" y="156"/>
                  </a:lnTo>
                  <a:lnTo>
                    <a:pt x="10" y="139"/>
                  </a:lnTo>
                  <a:lnTo>
                    <a:pt x="3" y="118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7" y="22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287"/>
            <p:cNvSpPr>
              <a:spLocks/>
            </p:cNvSpPr>
            <p:nvPr/>
          </p:nvSpPr>
          <p:spPr bwMode="auto">
            <a:xfrm>
              <a:off x="11009313" y="3856038"/>
              <a:ext cx="106363" cy="106363"/>
            </a:xfrm>
            <a:custGeom>
              <a:avLst/>
              <a:gdLst>
                <a:gd name="T0" fmla="*/ 339 w 677"/>
                <a:gd name="T1" fmla="*/ 0 h 673"/>
                <a:gd name="T2" fmla="*/ 384 w 677"/>
                <a:gd name="T3" fmla="*/ 3 h 673"/>
                <a:gd name="T4" fmla="*/ 428 w 677"/>
                <a:gd name="T5" fmla="*/ 12 h 673"/>
                <a:gd name="T6" fmla="*/ 471 w 677"/>
                <a:gd name="T7" fmla="*/ 27 h 673"/>
                <a:gd name="T8" fmla="*/ 509 w 677"/>
                <a:gd name="T9" fmla="*/ 46 h 673"/>
                <a:gd name="T10" fmla="*/ 545 w 677"/>
                <a:gd name="T11" fmla="*/ 70 h 673"/>
                <a:gd name="T12" fmla="*/ 577 w 677"/>
                <a:gd name="T13" fmla="*/ 99 h 673"/>
                <a:gd name="T14" fmla="*/ 606 w 677"/>
                <a:gd name="T15" fmla="*/ 131 h 673"/>
                <a:gd name="T16" fmla="*/ 630 w 677"/>
                <a:gd name="T17" fmla="*/ 166 h 673"/>
                <a:gd name="T18" fmla="*/ 650 w 677"/>
                <a:gd name="T19" fmla="*/ 206 h 673"/>
                <a:gd name="T20" fmla="*/ 665 w 677"/>
                <a:gd name="T21" fmla="*/ 247 h 673"/>
                <a:gd name="T22" fmla="*/ 673 w 677"/>
                <a:gd name="T23" fmla="*/ 291 h 673"/>
                <a:gd name="T24" fmla="*/ 677 w 677"/>
                <a:gd name="T25" fmla="*/ 337 h 673"/>
                <a:gd name="T26" fmla="*/ 673 w 677"/>
                <a:gd name="T27" fmla="*/ 382 h 673"/>
                <a:gd name="T28" fmla="*/ 665 w 677"/>
                <a:gd name="T29" fmla="*/ 426 h 673"/>
                <a:gd name="T30" fmla="*/ 650 w 677"/>
                <a:gd name="T31" fmla="*/ 468 h 673"/>
                <a:gd name="T32" fmla="*/ 630 w 677"/>
                <a:gd name="T33" fmla="*/ 507 h 673"/>
                <a:gd name="T34" fmla="*/ 606 w 677"/>
                <a:gd name="T35" fmla="*/ 542 h 673"/>
                <a:gd name="T36" fmla="*/ 577 w 677"/>
                <a:gd name="T37" fmla="*/ 574 h 673"/>
                <a:gd name="T38" fmla="*/ 545 w 677"/>
                <a:gd name="T39" fmla="*/ 603 h 673"/>
                <a:gd name="T40" fmla="*/ 509 w 677"/>
                <a:gd name="T41" fmla="*/ 627 h 673"/>
                <a:gd name="T42" fmla="*/ 471 w 677"/>
                <a:gd name="T43" fmla="*/ 646 h 673"/>
                <a:gd name="T44" fmla="*/ 428 w 677"/>
                <a:gd name="T45" fmla="*/ 661 h 673"/>
                <a:gd name="T46" fmla="*/ 384 w 677"/>
                <a:gd name="T47" fmla="*/ 670 h 673"/>
                <a:gd name="T48" fmla="*/ 339 w 677"/>
                <a:gd name="T49" fmla="*/ 673 h 673"/>
                <a:gd name="T50" fmla="*/ 293 w 677"/>
                <a:gd name="T51" fmla="*/ 670 h 673"/>
                <a:gd name="T52" fmla="*/ 248 w 677"/>
                <a:gd name="T53" fmla="*/ 661 h 673"/>
                <a:gd name="T54" fmla="*/ 207 w 677"/>
                <a:gd name="T55" fmla="*/ 646 h 673"/>
                <a:gd name="T56" fmla="*/ 167 w 677"/>
                <a:gd name="T57" fmla="*/ 627 h 673"/>
                <a:gd name="T58" fmla="*/ 132 w 677"/>
                <a:gd name="T59" fmla="*/ 603 h 673"/>
                <a:gd name="T60" fmla="*/ 99 w 677"/>
                <a:gd name="T61" fmla="*/ 574 h 673"/>
                <a:gd name="T62" fmla="*/ 70 w 677"/>
                <a:gd name="T63" fmla="*/ 542 h 673"/>
                <a:gd name="T64" fmla="*/ 47 w 677"/>
                <a:gd name="T65" fmla="*/ 507 h 673"/>
                <a:gd name="T66" fmla="*/ 27 w 677"/>
                <a:gd name="T67" fmla="*/ 468 h 673"/>
                <a:gd name="T68" fmla="*/ 12 w 677"/>
                <a:gd name="T69" fmla="*/ 426 h 673"/>
                <a:gd name="T70" fmla="*/ 3 w 677"/>
                <a:gd name="T71" fmla="*/ 382 h 673"/>
                <a:gd name="T72" fmla="*/ 0 w 677"/>
                <a:gd name="T73" fmla="*/ 337 h 673"/>
                <a:gd name="T74" fmla="*/ 3 w 677"/>
                <a:gd name="T75" fmla="*/ 291 h 673"/>
                <a:gd name="T76" fmla="*/ 12 w 677"/>
                <a:gd name="T77" fmla="*/ 247 h 673"/>
                <a:gd name="T78" fmla="*/ 27 w 677"/>
                <a:gd name="T79" fmla="*/ 206 h 673"/>
                <a:gd name="T80" fmla="*/ 47 w 677"/>
                <a:gd name="T81" fmla="*/ 166 h 673"/>
                <a:gd name="T82" fmla="*/ 70 w 677"/>
                <a:gd name="T83" fmla="*/ 131 h 673"/>
                <a:gd name="T84" fmla="*/ 99 w 677"/>
                <a:gd name="T85" fmla="*/ 99 h 673"/>
                <a:gd name="T86" fmla="*/ 132 w 677"/>
                <a:gd name="T87" fmla="*/ 70 h 673"/>
                <a:gd name="T88" fmla="*/ 167 w 677"/>
                <a:gd name="T89" fmla="*/ 46 h 673"/>
                <a:gd name="T90" fmla="*/ 207 w 677"/>
                <a:gd name="T91" fmla="*/ 27 h 673"/>
                <a:gd name="T92" fmla="*/ 248 w 677"/>
                <a:gd name="T93" fmla="*/ 12 h 673"/>
                <a:gd name="T94" fmla="*/ 293 w 677"/>
                <a:gd name="T95" fmla="*/ 3 h 673"/>
                <a:gd name="T96" fmla="*/ 339 w 677"/>
                <a:gd name="T9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7" h="673">
                  <a:moveTo>
                    <a:pt x="339" y="0"/>
                  </a:moveTo>
                  <a:lnTo>
                    <a:pt x="384" y="3"/>
                  </a:lnTo>
                  <a:lnTo>
                    <a:pt x="428" y="12"/>
                  </a:lnTo>
                  <a:lnTo>
                    <a:pt x="471" y="27"/>
                  </a:lnTo>
                  <a:lnTo>
                    <a:pt x="509" y="46"/>
                  </a:lnTo>
                  <a:lnTo>
                    <a:pt x="545" y="70"/>
                  </a:lnTo>
                  <a:lnTo>
                    <a:pt x="577" y="99"/>
                  </a:lnTo>
                  <a:lnTo>
                    <a:pt x="606" y="131"/>
                  </a:lnTo>
                  <a:lnTo>
                    <a:pt x="630" y="166"/>
                  </a:lnTo>
                  <a:lnTo>
                    <a:pt x="650" y="206"/>
                  </a:lnTo>
                  <a:lnTo>
                    <a:pt x="665" y="247"/>
                  </a:lnTo>
                  <a:lnTo>
                    <a:pt x="673" y="291"/>
                  </a:lnTo>
                  <a:lnTo>
                    <a:pt x="677" y="337"/>
                  </a:lnTo>
                  <a:lnTo>
                    <a:pt x="673" y="382"/>
                  </a:lnTo>
                  <a:lnTo>
                    <a:pt x="665" y="426"/>
                  </a:lnTo>
                  <a:lnTo>
                    <a:pt x="650" y="468"/>
                  </a:lnTo>
                  <a:lnTo>
                    <a:pt x="630" y="507"/>
                  </a:lnTo>
                  <a:lnTo>
                    <a:pt x="606" y="542"/>
                  </a:lnTo>
                  <a:lnTo>
                    <a:pt x="577" y="574"/>
                  </a:lnTo>
                  <a:lnTo>
                    <a:pt x="545" y="603"/>
                  </a:lnTo>
                  <a:lnTo>
                    <a:pt x="509" y="627"/>
                  </a:lnTo>
                  <a:lnTo>
                    <a:pt x="471" y="646"/>
                  </a:lnTo>
                  <a:lnTo>
                    <a:pt x="428" y="661"/>
                  </a:lnTo>
                  <a:lnTo>
                    <a:pt x="384" y="670"/>
                  </a:lnTo>
                  <a:lnTo>
                    <a:pt x="339" y="673"/>
                  </a:lnTo>
                  <a:lnTo>
                    <a:pt x="293" y="670"/>
                  </a:lnTo>
                  <a:lnTo>
                    <a:pt x="248" y="661"/>
                  </a:lnTo>
                  <a:lnTo>
                    <a:pt x="207" y="646"/>
                  </a:lnTo>
                  <a:lnTo>
                    <a:pt x="167" y="627"/>
                  </a:lnTo>
                  <a:lnTo>
                    <a:pt x="132" y="603"/>
                  </a:lnTo>
                  <a:lnTo>
                    <a:pt x="99" y="574"/>
                  </a:lnTo>
                  <a:lnTo>
                    <a:pt x="70" y="542"/>
                  </a:lnTo>
                  <a:lnTo>
                    <a:pt x="47" y="507"/>
                  </a:lnTo>
                  <a:lnTo>
                    <a:pt x="27" y="468"/>
                  </a:lnTo>
                  <a:lnTo>
                    <a:pt x="12" y="426"/>
                  </a:lnTo>
                  <a:lnTo>
                    <a:pt x="3" y="382"/>
                  </a:lnTo>
                  <a:lnTo>
                    <a:pt x="0" y="337"/>
                  </a:lnTo>
                  <a:lnTo>
                    <a:pt x="3" y="291"/>
                  </a:lnTo>
                  <a:lnTo>
                    <a:pt x="12" y="247"/>
                  </a:lnTo>
                  <a:lnTo>
                    <a:pt x="27" y="206"/>
                  </a:lnTo>
                  <a:lnTo>
                    <a:pt x="47" y="166"/>
                  </a:lnTo>
                  <a:lnTo>
                    <a:pt x="70" y="131"/>
                  </a:lnTo>
                  <a:lnTo>
                    <a:pt x="99" y="99"/>
                  </a:lnTo>
                  <a:lnTo>
                    <a:pt x="132" y="70"/>
                  </a:lnTo>
                  <a:lnTo>
                    <a:pt x="167" y="46"/>
                  </a:lnTo>
                  <a:lnTo>
                    <a:pt x="207" y="27"/>
                  </a:lnTo>
                  <a:lnTo>
                    <a:pt x="248" y="12"/>
                  </a:lnTo>
                  <a:lnTo>
                    <a:pt x="293" y="3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288"/>
            <p:cNvSpPr>
              <a:spLocks noEditPoints="1"/>
            </p:cNvSpPr>
            <p:nvPr/>
          </p:nvSpPr>
          <p:spPr bwMode="auto">
            <a:xfrm>
              <a:off x="10993438" y="3841751"/>
              <a:ext cx="138113" cy="136525"/>
            </a:xfrm>
            <a:custGeom>
              <a:avLst/>
              <a:gdLst>
                <a:gd name="T0" fmla="*/ 395 w 870"/>
                <a:gd name="T1" fmla="*/ 195 h 864"/>
                <a:gd name="T2" fmla="*/ 324 w 870"/>
                <a:gd name="T3" fmla="*/ 218 h 864"/>
                <a:gd name="T4" fmla="*/ 263 w 870"/>
                <a:gd name="T5" fmla="*/ 261 h 864"/>
                <a:gd name="T6" fmla="*/ 220 w 870"/>
                <a:gd name="T7" fmla="*/ 321 h 864"/>
                <a:gd name="T8" fmla="*/ 197 w 870"/>
                <a:gd name="T9" fmla="*/ 392 h 864"/>
                <a:gd name="T10" fmla="*/ 197 w 870"/>
                <a:gd name="T11" fmla="*/ 471 h 864"/>
                <a:gd name="T12" fmla="*/ 220 w 870"/>
                <a:gd name="T13" fmla="*/ 541 h 864"/>
                <a:gd name="T14" fmla="*/ 263 w 870"/>
                <a:gd name="T15" fmla="*/ 602 h 864"/>
                <a:gd name="T16" fmla="*/ 324 w 870"/>
                <a:gd name="T17" fmla="*/ 644 h 864"/>
                <a:gd name="T18" fmla="*/ 395 w 870"/>
                <a:gd name="T19" fmla="*/ 669 h 864"/>
                <a:gd name="T20" fmla="*/ 474 w 870"/>
                <a:gd name="T21" fmla="*/ 669 h 864"/>
                <a:gd name="T22" fmla="*/ 545 w 870"/>
                <a:gd name="T23" fmla="*/ 644 h 864"/>
                <a:gd name="T24" fmla="*/ 605 w 870"/>
                <a:gd name="T25" fmla="*/ 602 h 864"/>
                <a:gd name="T26" fmla="*/ 649 w 870"/>
                <a:gd name="T27" fmla="*/ 541 h 864"/>
                <a:gd name="T28" fmla="*/ 673 w 870"/>
                <a:gd name="T29" fmla="*/ 471 h 864"/>
                <a:gd name="T30" fmla="*/ 673 w 870"/>
                <a:gd name="T31" fmla="*/ 392 h 864"/>
                <a:gd name="T32" fmla="*/ 649 w 870"/>
                <a:gd name="T33" fmla="*/ 321 h 864"/>
                <a:gd name="T34" fmla="*/ 605 w 870"/>
                <a:gd name="T35" fmla="*/ 261 h 864"/>
                <a:gd name="T36" fmla="*/ 545 w 870"/>
                <a:gd name="T37" fmla="*/ 218 h 864"/>
                <a:gd name="T38" fmla="*/ 474 w 870"/>
                <a:gd name="T39" fmla="*/ 195 h 864"/>
                <a:gd name="T40" fmla="*/ 435 w 870"/>
                <a:gd name="T41" fmla="*/ 0 h 864"/>
                <a:gd name="T42" fmla="*/ 542 w 870"/>
                <a:gd name="T43" fmla="*/ 12 h 864"/>
                <a:gd name="T44" fmla="*/ 639 w 870"/>
                <a:gd name="T45" fmla="*/ 50 h 864"/>
                <a:gd name="T46" fmla="*/ 723 w 870"/>
                <a:gd name="T47" fmla="*/ 108 h 864"/>
                <a:gd name="T48" fmla="*/ 791 w 870"/>
                <a:gd name="T49" fmla="*/ 185 h 864"/>
                <a:gd name="T50" fmla="*/ 839 w 870"/>
                <a:gd name="T51" fmla="*/ 275 h 864"/>
                <a:gd name="T52" fmla="*/ 865 w 870"/>
                <a:gd name="T53" fmla="*/ 377 h 864"/>
                <a:gd name="T54" fmla="*/ 865 w 870"/>
                <a:gd name="T55" fmla="*/ 486 h 864"/>
                <a:gd name="T56" fmla="*/ 839 w 870"/>
                <a:gd name="T57" fmla="*/ 588 h 864"/>
                <a:gd name="T58" fmla="*/ 791 w 870"/>
                <a:gd name="T59" fmla="*/ 679 h 864"/>
                <a:gd name="T60" fmla="*/ 723 w 870"/>
                <a:gd name="T61" fmla="*/ 755 h 864"/>
                <a:gd name="T62" fmla="*/ 639 w 870"/>
                <a:gd name="T63" fmla="*/ 813 h 864"/>
                <a:gd name="T64" fmla="*/ 542 w 870"/>
                <a:gd name="T65" fmla="*/ 850 h 864"/>
                <a:gd name="T66" fmla="*/ 435 w 870"/>
                <a:gd name="T67" fmla="*/ 864 h 864"/>
                <a:gd name="T68" fmla="*/ 327 w 870"/>
                <a:gd name="T69" fmla="*/ 850 h 864"/>
                <a:gd name="T70" fmla="*/ 230 w 870"/>
                <a:gd name="T71" fmla="*/ 813 h 864"/>
                <a:gd name="T72" fmla="*/ 146 w 870"/>
                <a:gd name="T73" fmla="*/ 755 h 864"/>
                <a:gd name="T74" fmla="*/ 78 w 870"/>
                <a:gd name="T75" fmla="*/ 679 h 864"/>
                <a:gd name="T76" fmla="*/ 29 w 870"/>
                <a:gd name="T77" fmla="*/ 588 h 864"/>
                <a:gd name="T78" fmla="*/ 3 w 870"/>
                <a:gd name="T79" fmla="*/ 486 h 864"/>
                <a:gd name="T80" fmla="*/ 3 w 870"/>
                <a:gd name="T81" fmla="*/ 377 h 864"/>
                <a:gd name="T82" fmla="*/ 29 w 870"/>
                <a:gd name="T83" fmla="*/ 275 h 864"/>
                <a:gd name="T84" fmla="*/ 78 w 870"/>
                <a:gd name="T85" fmla="*/ 185 h 864"/>
                <a:gd name="T86" fmla="*/ 146 w 870"/>
                <a:gd name="T87" fmla="*/ 108 h 864"/>
                <a:gd name="T88" fmla="*/ 230 w 870"/>
                <a:gd name="T89" fmla="*/ 50 h 864"/>
                <a:gd name="T90" fmla="*/ 327 w 870"/>
                <a:gd name="T91" fmla="*/ 12 h 864"/>
                <a:gd name="T92" fmla="*/ 435 w 870"/>
                <a:gd name="T93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0" h="864">
                  <a:moveTo>
                    <a:pt x="435" y="192"/>
                  </a:moveTo>
                  <a:lnTo>
                    <a:pt x="395" y="195"/>
                  </a:lnTo>
                  <a:lnTo>
                    <a:pt x="358" y="203"/>
                  </a:lnTo>
                  <a:lnTo>
                    <a:pt x="324" y="218"/>
                  </a:lnTo>
                  <a:lnTo>
                    <a:pt x="291" y="238"/>
                  </a:lnTo>
                  <a:lnTo>
                    <a:pt x="263" y="261"/>
                  </a:lnTo>
                  <a:lnTo>
                    <a:pt x="240" y="289"/>
                  </a:lnTo>
                  <a:lnTo>
                    <a:pt x="220" y="321"/>
                  </a:lnTo>
                  <a:lnTo>
                    <a:pt x="205" y="356"/>
                  </a:lnTo>
                  <a:lnTo>
                    <a:pt x="197" y="392"/>
                  </a:lnTo>
                  <a:lnTo>
                    <a:pt x="193" y="432"/>
                  </a:lnTo>
                  <a:lnTo>
                    <a:pt x="197" y="471"/>
                  </a:lnTo>
                  <a:lnTo>
                    <a:pt x="205" y="507"/>
                  </a:lnTo>
                  <a:lnTo>
                    <a:pt x="220" y="541"/>
                  </a:lnTo>
                  <a:lnTo>
                    <a:pt x="240" y="574"/>
                  </a:lnTo>
                  <a:lnTo>
                    <a:pt x="263" y="602"/>
                  </a:lnTo>
                  <a:lnTo>
                    <a:pt x="291" y="625"/>
                  </a:lnTo>
                  <a:lnTo>
                    <a:pt x="324" y="644"/>
                  </a:lnTo>
                  <a:lnTo>
                    <a:pt x="358" y="659"/>
                  </a:lnTo>
                  <a:lnTo>
                    <a:pt x="395" y="669"/>
                  </a:lnTo>
                  <a:lnTo>
                    <a:pt x="435" y="671"/>
                  </a:lnTo>
                  <a:lnTo>
                    <a:pt x="474" y="669"/>
                  </a:lnTo>
                  <a:lnTo>
                    <a:pt x="510" y="659"/>
                  </a:lnTo>
                  <a:lnTo>
                    <a:pt x="545" y="644"/>
                  </a:lnTo>
                  <a:lnTo>
                    <a:pt x="577" y="625"/>
                  </a:lnTo>
                  <a:lnTo>
                    <a:pt x="605" y="602"/>
                  </a:lnTo>
                  <a:lnTo>
                    <a:pt x="629" y="574"/>
                  </a:lnTo>
                  <a:lnTo>
                    <a:pt x="649" y="541"/>
                  </a:lnTo>
                  <a:lnTo>
                    <a:pt x="664" y="507"/>
                  </a:lnTo>
                  <a:lnTo>
                    <a:pt x="673" y="471"/>
                  </a:lnTo>
                  <a:lnTo>
                    <a:pt x="676" y="432"/>
                  </a:lnTo>
                  <a:lnTo>
                    <a:pt x="673" y="392"/>
                  </a:lnTo>
                  <a:lnTo>
                    <a:pt x="664" y="356"/>
                  </a:lnTo>
                  <a:lnTo>
                    <a:pt x="649" y="321"/>
                  </a:lnTo>
                  <a:lnTo>
                    <a:pt x="629" y="289"/>
                  </a:lnTo>
                  <a:lnTo>
                    <a:pt x="605" y="261"/>
                  </a:lnTo>
                  <a:lnTo>
                    <a:pt x="577" y="238"/>
                  </a:lnTo>
                  <a:lnTo>
                    <a:pt x="545" y="218"/>
                  </a:lnTo>
                  <a:lnTo>
                    <a:pt x="510" y="203"/>
                  </a:lnTo>
                  <a:lnTo>
                    <a:pt x="474" y="195"/>
                  </a:lnTo>
                  <a:lnTo>
                    <a:pt x="435" y="192"/>
                  </a:lnTo>
                  <a:close/>
                  <a:moveTo>
                    <a:pt x="435" y="0"/>
                  </a:moveTo>
                  <a:lnTo>
                    <a:pt x="489" y="3"/>
                  </a:lnTo>
                  <a:lnTo>
                    <a:pt x="542" y="12"/>
                  </a:lnTo>
                  <a:lnTo>
                    <a:pt x="591" y="28"/>
                  </a:lnTo>
                  <a:lnTo>
                    <a:pt x="639" y="50"/>
                  </a:lnTo>
                  <a:lnTo>
                    <a:pt x="683" y="77"/>
                  </a:lnTo>
                  <a:lnTo>
                    <a:pt x="723" y="108"/>
                  </a:lnTo>
                  <a:lnTo>
                    <a:pt x="760" y="144"/>
                  </a:lnTo>
                  <a:lnTo>
                    <a:pt x="791" y="185"/>
                  </a:lnTo>
                  <a:lnTo>
                    <a:pt x="818" y="228"/>
                  </a:lnTo>
                  <a:lnTo>
                    <a:pt x="839" y="275"/>
                  </a:lnTo>
                  <a:lnTo>
                    <a:pt x="856" y="325"/>
                  </a:lnTo>
                  <a:lnTo>
                    <a:pt x="865" y="377"/>
                  </a:lnTo>
                  <a:lnTo>
                    <a:pt x="870" y="432"/>
                  </a:lnTo>
                  <a:lnTo>
                    <a:pt x="865" y="486"/>
                  </a:lnTo>
                  <a:lnTo>
                    <a:pt x="856" y="538"/>
                  </a:lnTo>
                  <a:lnTo>
                    <a:pt x="839" y="588"/>
                  </a:lnTo>
                  <a:lnTo>
                    <a:pt x="818" y="635"/>
                  </a:lnTo>
                  <a:lnTo>
                    <a:pt x="791" y="679"/>
                  </a:lnTo>
                  <a:lnTo>
                    <a:pt x="760" y="718"/>
                  </a:lnTo>
                  <a:lnTo>
                    <a:pt x="723" y="755"/>
                  </a:lnTo>
                  <a:lnTo>
                    <a:pt x="683" y="786"/>
                  </a:lnTo>
                  <a:lnTo>
                    <a:pt x="639" y="813"/>
                  </a:lnTo>
                  <a:lnTo>
                    <a:pt x="591" y="834"/>
                  </a:lnTo>
                  <a:lnTo>
                    <a:pt x="542" y="850"/>
                  </a:lnTo>
                  <a:lnTo>
                    <a:pt x="489" y="860"/>
                  </a:lnTo>
                  <a:lnTo>
                    <a:pt x="435" y="864"/>
                  </a:lnTo>
                  <a:lnTo>
                    <a:pt x="380" y="860"/>
                  </a:lnTo>
                  <a:lnTo>
                    <a:pt x="327" y="850"/>
                  </a:lnTo>
                  <a:lnTo>
                    <a:pt x="277" y="834"/>
                  </a:lnTo>
                  <a:lnTo>
                    <a:pt x="230" y="813"/>
                  </a:lnTo>
                  <a:lnTo>
                    <a:pt x="187" y="786"/>
                  </a:lnTo>
                  <a:lnTo>
                    <a:pt x="146" y="755"/>
                  </a:lnTo>
                  <a:lnTo>
                    <a:pt x="109" y="718"/>
                  </a:lnTo>
                  <a:lnTo>
                    <a:pt x="78" y="679"/>
                  </a:lnTo>
                  <a:lnTo>
                    <a:pt x="51" y="635"/>
                  </a:lnTo>
                  <a:lnTo>
                    <a:pt x="29" y="588"/>
                  </a:lnTo>
                  <a:lnTo>
                    <a:pt x="13" y="538"/>
                  </a:lnTo>
                  <a:lnTo>
                    <a:pt x="3" y="486"/>
                  </a:lnTo>
                  <a:lnTo>
                    <a:pt x="0" y="432"/>
                  </a:lnTo>
                  <a:lnTo>
                    <a:pt x="3" y="377"/>
                  </a:lnTo>
                  <a:lnTo>
                    <a:pt x="13" y="325"/>
                  </a:lnTo>
                  <a:lnTo>
                    <a:pt x="29" y="275"/>
                  </a:lnTo>
                  <a:lnTo>
                    <a:pt x="51" y="228"/>
                  </a:lnTo>
                  <a:lnTo>
                    <a:pt x="78" y="185"/>
                  </a:lnTo>
                  <a:lnTo>
                    <a:pt x="109" y="144"/>
                  </a:lnTo>
                  <a:lnTo>
                    <a:pt x="146" y="108"/>
                  </a:lnTo>
                  <a:lnTo>
                    <a:pt x="187" y="77"/>
                  </a:lnTo>
                  <a:lnTo>
                    <a:pt x="230" y="50"/>
                  </a:lnTo>
                  <a:lnTo>
                    <a:pt x="277" y="28"/>
                  </a:lnTo>
                  <a:lnTo>
                    <a:pt x="327" y="12"/>
                  </a:lnTo>
                  <a:lnTo>
                    <a:pt x="380" y="3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289"/>
            <p:cNvSpPr>
              <a:spLocks/>
            </p:cNvSpPr>
            <p:nvPr/>
          </p:nvSpPr>
          <p:spPr bwMode="auto">
            <a:xfrm>
              <a:off x="11356975" y="3856038"/>
              <a:ext cx="106363" cy="106363"/>
            </a:xfrm>
            <a:custGeom>
              <a:avLst/>
              <a:gdLst>
                <a:gd name="T0" fmla="*/ 338 w 677"/>
                <a:gd name="T1" fmla="*/ 0 h 673"/>
                <a:gd name="T2" fmla="*/ 384 w 677"/>
                <a:gd name="T3" fmla="*/ 3 h 673"/>
                <a:gd name="T4" fmla="*/ 428 w 677"/>
                <a:gd name="T5" fmla="*/ 12 h 673"/>
                <a:gd name="T6" fmla="*/ 469 w 677"/>
                <a:gd name="T7" fmla="*/ 27 h 673"/>
                <a:gd name="T8" fmla="*/ 508 w 677"/>
                <a:gd name="T9" fmla="*/ 46 h 673"/>
                <a:gd name="T10" fmla="*/ 545 w 677"/>
                <a:gd name="T11" fmla="*/ 70 h 673"/>
                <a:gd name="T12" fmla="*/ 577 w 677"/>
                <a:gd name="T13" fmla="*/ 99 h 673"/>
                <a:gd name="T14" fmla="*/ 605 w 677"/>
                <a:gd name="T15" fmla="*/ 131 h 673"/>
                <a:gd name="T16" fmla="*/ 630 w 677"/>
                <a:gd name="T17" fmla="*/ 166 h 673"/>
                <a:gd name="T18" fmla="*/ 650 w 677"/>
                <a:gd name="T19" fmla="*/ 206 h 673"/>
                <a:gd name="T20" fmla="*/ 664 w 677"/>
                <a:gd name="T21" fmla="*/ 247 h 673"/>
                <a:gd name="T22" fmla="*/ 673 w 677"/>
                <a:gd name="T23" fmla="*/ 291 h 673"/>
                <a:gd name="T24" fmla="*/ 677 w 677"/>
                <a:gd name="T25" fmla="*/ 337 h 673"/>
                <a:gd name="T26" fmla="*/ 673 w 677"/>
                <a:gd name="T27" fmla="*/ 382 h 673"/>
                <a:gd name="T28" fmla="*/ 664 w 677"/>
                <a:gd name="T29" fmla="*/ 426 h 673"/>
                <a:gd name="T30" fmla="*/ 650 w 677"/>
                <a:gd name="T31" fmla="*/ 468 h 673"/>
                <a:gd name="T32" fmla="*/ 630 w 677"/>
                <a:gd name="T33" fmla="*/ 507 h 673"/>
                <a:gd name="T34" fmla="*/ 605 w 677"/>
                <a:gd name="T35" fmla="*/ 542 h 673"/>
                <a:gd name="T36" fmla="*/ 577 w 677"/>
                <a:gd name="T37" fmla="*/ 574 h 673"/>
                <a:gd name="T38" fmla="*/ 545 w 677"/>
                <a:gd name="T39" fmla="*/ 603 h 673"/>
                <a:gd name="T40" fmla="*/ 508 w 677"/>
                <a:gd name="T41" fmla="*/ 627 h 673"/>
                <a:gd name="T42" fmla="*/ 469 w 677"/>
                <a:gd name="T43" fmla="*/ 646 h 673"/>
                <a:gd name="T44" fmla="*/ 428 w 677"/>
                <a:gd name="T45" fmla="*/ 661 h 673"/>
                <a:gd name="T46" fmla="*/ 384 w 677"/>
                <a:gd name="T47" fmla="*/ 670 h 673"/>
                <a:gd name="T48" fmla="*/ 338 w 677"/>
                <a:gd name="T49" fmla="*/ 673 h 673"/>
                <a:gd name="T50" fmla="*/ 293 w 677"/>
                <a:gd name="T51" fmla="*/ 670 h 673"/>
                <a:gd name="T52" fmla="*/ 248 w 677"/>
                <a:gd name="T53" fmla="*/ 661 h 673"/>
                <a:gd name="T54" fmla="*/ 206 w 677"/>
                <a:gd name="T55" fmla="*/ 646 h 673"/>
                <a:gd name="T56" fmla="*/ 167 w 677"/>
                <a:gd name="T57" fmla="*/ 627 h 673"/>
                <a:gd name="T58" fmla="*/ 132 w 677"/>
                <a:gd name="T59" fmla="*/ 603 h 673"/>
                <a:gd name="T60" fmla="*/ 99 w 677"/>
                <a:gd name="T61" fmla="*/ 574 h 673"/>
                <a:gd name="T62" fmla="*/ 70 w 677"/>
                <a:gd name="T63" fmla="*/ 542 h 673"/>
                <a:gd name="T64" fmla="*/ 47 w 677"/>
                <a:gd name="T65" fmla="*/ 507 h 673"/>
                <a:gd name="T66" fmla="*/ 26 w 677"/>
                <a:gd name="T67" fmla="*/ 468 h 673"/>
                <a:gd name="T68" fmla="*/ 12 w 677"/>
                <a:gd name="T69" fmla="*/ 426 h 673"/>
                <a:gd name="T70" fmla="*/ 3 w 677"/>
                <a:gd name="T71" fmla="*/ 382 h 673"/>
                <a:gd name="T72" fmla="*/ 0 w 677"/>
                <a:gd name="T73" fmla="*/ 337 h 673"/>
                <a:gd name="T74" fmla="*/ 3 w 677"/>
                <a:gd name="T75" fmla="*/ 291 h 673"/>
                <a:gd name="T76" fmla="*/ 12 w 677"/>
                <a:gd name="T77" fmla="*/ 247 h 673"/>
                <a:gd name="T78" fmla="*/ 26 w 677"/>
                <a:gd name="T79" fmla="*/ 206 h 673"/>
                <a:gd name="T80" fmla="*/ 47 w 677"/>
                <a:gd name="T81" fmla="*/ 166 h 673"/>
                <a:gd name="T82" fmla="*/ 70 w 677"/>
                <a:gd name="T83" fmla="*/ 131 h 673"/>
                <a:gd name="T84" fmla="*/ 99 w 677"/>
                <a:gd name="T85" fmla="*/ 99 h 673"/>
                <a:gd name="T86" fmla="*/ 132 w 677"/>
                <a:gd name="T87" fmla="*/ 70 h 673"/>
                <a:gd name="T88" fmla="*/ 167 w 677"/>
                <a:gd name="T89" fmla="*/ 46 h 673"/>
                <a:gd name="T90" fmla="*/ 206 w 677"/>
                <a:gd name="T91" fmla="*/ 27 h 673"/>
                <a:gd name="T92" fmla="*/ 248 w 677"/>
                <a:gd name="T93" fmla="*/ 12 h 673"/>
                <a:gd name="T94" fmla="*/ 293 w 677"/>
                <a:gd name="T95" fmla="*/ 3 h 673"/>
                <a:gd name="T96" fmla="*/ 338 w 677"/>
                <a:gd name="T9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7" h="673">
                  <a:moveTo>
                    <a:pt x="338" y="0"/>
                  </a:moveTo>
                  <a:lnTo>
                    <a:pt x="384" y="3"/>
                  </a:lnTo>
                  <a:lnTo>
                    <a:pt x="428" y="12"/>
                  </a:lnTo>
                  <a:lnTo>
                    <a:pt x="469" y="27"/>
                  </a:lnTo>
                  <a:lnTo>
                    <a:pt x="508" y="46"/>
                  </a:lnTo>
                  <a:lnTo>
                    <a:pt x="545" y="70"/>
                  </a:lnTo>
                  <a:lnTo>
                    <a:pt x="577" y="99"/>
                  </a:lnTo>
                  <a:lnTo>
                    <a:pt x="605" y="131"/>
                  </a:lnTo>
                  <a:lnTo>
                    <a:pt x="630" y="166"/>
                  </a:lnTo>
                  <a:lnTo>
                    <a:pt x="650" y="206"/>
                  </a:lnTo>
                  <a:lnTo>
                    <a:pt x="664" y="247"/>
                  </a:lnTo>
                  <a:lnTo>
                    <a:pt x="673" y="291"/>
                  </a:lnTo>
                  <a:lnTo>
                    <a:pt x="677" y="337"/>
                  </a:lnTo>
                  <a:lnTo>
                    <a:pt x="673" y="382"/>
                  </a:lnTo>
                  <a:lnTo>
                    <a:pt x="664" y="426"/>
                  </a:lnTo>
                  <a:lnTo>
                    <a:pt x="650" y="468"/>
                  </a:lnTo>
                  <a:lnTo>
                    <a:pt x="630" y="507"/>
                  </a:lnTo>
                  <a:lnTo>
                    <a:pt x="605" y="542"/>
                  </a:lnTo>
                  <a:lnTo>
                    <a:pt x="577" y="574"/>
                  </a:lnTo>
                  <a:lnTo>
                    <a:pt x="545" y="603"/>
                  </a:lnTo>
                  <a:lnTo>
                    <a:pt x="508" y="627"/>
                  </a:lnTo>
                  <a:lnTo>
                    <a:pt x="469" y="646"/>
                  </a:lnTo>
                  <a:lnTo>
                    <a:pt x="428" y="661"/>
                  </a:lnTo>
                  <a:lnTo>
                    <a:pt x="384" y="670"/>
                  </a:lnTo>
                  <a:lnTo>
                    <a:pt x="338" y="673"/>
                  </a:lnTo>
                  <a:lnTo>
                    <a:pt x="293" y="670"/>
                  </a:lnTo>
                  <a:lnTo>
                    <a:pt x="248" y="661"/>
                  </a:lnTo>
                  <a:lnTo>
                    <a:pt x="206" y="646"/>
                  </a:lnTo>
                  <a:lnTo>
                    <a:pt x="167" y="627"/>
                  </a:lnTo>
                  <a:lnTo>
                    <a:pt x="132" y="603"/>
                  </a:lnTo>
                  <a:lnTo>
                    <a:pt x="99" y="574"/>
                  </a:lnTo>
                  <a:lnTo>
                    <a:pt x="70" y="542"/>
                  </a:lnTo>
                  <a:lnTo>
                    <a:pt x="47" y="507"/>
                  </a:lnTo>
                  <a:lnTo>
                    <a:pt x="26" y="468"/>
                  </a:lnTo>
                  <a:lnTo>
                    <a:pt x="12" y="426"/>
                  </a:lnTo>
                  <a:lnTo>
                    <a:pt x="3" y="382"/>
                  </a:lnTo>
                  <a:lnTo>
                    <a:pt x="0" y="337"/>
                  </a:lnTo>
                  <a:lnTo>
                    <a:pt x="3" y="291"/>
                  </a:lnTo>
                  <a:lnTo>
                    <a:pt x="12" y="247"/>
                  </a:lnTo>
                  <a:lnTo>
                    <a:pt x="26" y="206"/>
                  </a:lnTo>
                  <a:lnTo>
                    <a:pt x="47" y="166"/>
                  </a:lnTo>
                  <a:lnTo>
                    <a:pt x="70" y="131"/>
                  </a:lnTo>
                  <a:lnTo>
                    <a:pt x="99" y="99"/>
                  </a:lnTo>
                  <a:lnTo>
                    <a:pt x="132" y="70"/>
                  </a:lnTo>
                  <a:lnTo>
                    <a:pt x="167" y="46"/>
                  </a:lnTo>
                  <a:lnTo>
                    <a:pt x="206" y="27"/>
                  </a:lnTo>
                  <a:lnTo>
                    <a:pt x="248" y="12"/>
                  </a:lnTo>
                  <a:lnTo>
                    <a:pt x="293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290"/>
            <p:cNvSpPr>
              <a:spLocks noEditPoints="1"/>
            </p:cNvSpPr>
            <p:nvPr/>
          </p:nvSpPr>
          <p:spPr bwMode="auto">
            <a:xfrm>
              <a:off x="11341100" y="3841751"/>
              <a:ext cx="138113" cy="136525"/>
            </a:xfrm>
            <a:custGeom>
              <a:avLst/>
              <a:gdLst>
                <a:gd name="T0" fmla="*/ 396 w 870"/>
                <a:gd name="T1" fmla="*/ 195 h 864"/>
                <a:gd name="T2" fmla="*/ 324 w 870"/>
                <a:gd name="T3" fmla="*/ 218 h 864"/>
                <a:gd name="T4" fmla="*/ 264 w 870"/>
                <a:gd name="T5" fmla="*/ 261 h 864"/>
                <a:gd name="T6" fmla="*/ 220 w 870"/>
                <a:gd name="T7" fmla="*/ 321 h 864"/>
                <a:gd name="T8" fmla="*/ 196 w 870"/>
                <a:gd name="T9" fmla="*/ 392 h 864"/>
                <a:gd name="T10" fmla="*/ 196 w 870"/>
                <a:gd name="T11" fmla="*/ 471 h 864"/>
                <a:gd name="T12" fmla="*/ 220 w 870"/>
                <a:gd name="T13" fmla="*/ 541 h 864"/>
                <a:gd name="T14" fmla="*/ 264 w 870"/>
                <a:gd name="T15" fmla="*/ 602 h 864"/>
                <a:gd name="T16" fmla="*/ 324 w 870"/>
                <a:gd name="T17" fmla="*/ 644 h 864"/>
                <a:gd name="T18" fmla="*/ 396 w 870"/>
                <a:gd name="T19" fmla="*/ 669 h 864"/>
                <a:gd name="T20" fmla="*/ 474 w 870"/>
                <a:gd name="T21" fmla="*/ 669 h 864"/>
                <a:gd name="T22" fmla="*/ 546 w 870"/>
                <a:gd name="T23" fmla="*/ 644 h 864"/>
                <a:gd name="T24" fmla="*/ 605 w 870"/>
                <a:gd name="T25" fmla="*/ 602 h 864"/>
                <a:gd name="T26" fmla="*/ 649 w 870"/>
                <a:gd name="T27" fmla="*/ 541 h 864"/>
                <a:gd name="T28" fmla="*/ 673 w 870"/>
                <a:gd name="T29" fmla="*/ 471 h 864"/>
                <a:gd name="T30" fmla="*/ 673 w 870"/>
                <a:gd name="T31" fmla="*/ 392 h 864"/>
                <a:gd name="T32" fmla="*/ 649 w 870"/>
                <a:gd name="T33" fmla="*/ 321 h 864"/>
                <a:gd name="T34" fmla="*/ 605 w 870"/>
                <a:gd name="T35" fmla="*/ 261 h 864"/>
                <a:gd name="T36" fmla="*/ 546 w 870"/>
                <a:gd name="T37" fmla="*/ 218 h 864"/>
                <a:gd name="T38" fmla="*/ 474 w 870"/>
                <a:gd name="T39" fmla="*/ 195 h 864"/>
                <a:gd name="T40" fmla="*/ 435 w 870"/>
                <a:gd name="T41" fmla="*/ 0 h 864"/>
                <a:gd name="T42" fmla="*/ 542 w 870"/>
                <a:gd name="T43" fmla="*/ 12 h 864"/>
                <a:gd name="T44" fmla="*/ 639 w 870"/>
                <a:gd name="T45" fmla="*/ 50 h 864"/>
                <a:gd name="T46" fmla="*/ 724 w 870"/>
                <a:gd name="T47" fmla="*/ 108 h 864"/>
                <a:gd name="T48" fmla="*/ 792 w 870"/>
                <a:gd name="T49" fmla="*/ 185 h 864"/>
                <a:gd name="T50" fmla="*/ 840 w 870"/>
                <a:gd name="T51" fmla="*/ 275 h 864"/>
                <a:gd name="T52" fmla="*/ 866 w 870"/>
                <a:gd name="T53" fmla="*/ 377 h 864"/>
                <a:gd name="T54" fmla="*/ 866 w 870"/>
                <a:gd name="T55" fmla="*/ 486 h 864"/>
                <a:gd name="T56" fmla="*/ 840 w 870"/>
                <a:gd name="T57" fmla="*/ 588 h 864"/>
                <a:gd name="T58" fmla="*/ 792 w 870"/>
                <a:gd name="T59" fmla="*/ 679 h 864"/>
                <a:gd name="T60" fmla="*/ 724 w 870"/>
                <a:gd name="T61" fmla="*/ 755 h 864"/>
                <a:gd name="T62" fmla="*/ 639 w 870"/>
                <a:gd name="T63" fmla="*/ 813 h 864"/>
                <a:gd name="T64" fmla="*/ 542 w 870"/>
                <a:gd name="T65" fmla="*/ 850 h 864"/>
                <a:gd name="T66" fmla="*/ 435 w 870"/>
                <a:gd name="T67" fmla="*/ 864 h 864"/>
                <a:gd name="T68" fmla="*/ 328 w 870"/>
                <a:gd name="T69" fmla="*/ 850 h 864"/>
                <a:gd name="T70" fmla="*/ 231 w 870"/>
                <a:gd name="T71" fmla="*/ 813 h 864"/>
                <a:gd name="T72" fmla="*/ 147 w 870"/>
                <a:gd name="T73" fmla="*/ 755 h 864"/>
                <a:gd name="T74" fmla="*/ 79 w 870"/>
                <a:gd name="T75" fmla="*/ 679 h 864"/>
                <a:gd name="T76" fmla="*/ 29 w 870"/>
                <a:gd name="T77" fmla="*/ 588 h 864"/>
                <a:gd name="T78" fmla="*/ 3 w 870"/>
                <a:gd name="T79" fmla="*/ 486 h 864"/>
                <a:gd name="T80" fmla="*/ 3 w 870"/>
                <a:gd name="T81" fmla="*/ 377 h 864"/>
                <a:gd name="T82" fmla="*/ 29 w 870"/>
                <a:gd name="T83" fmla="*/ 275 h 864"/>
                <a:gd name="T84" fmla="*/ 79 w 870"/>
                <a:gd name="T85" fmla="*/ 185 h 864"/>
                <a:gd name="T86" fmla="*/ 147 w 870"/>
                <a:gd name="T87" fmla="*/ 108 h 864"/>
                <a:gd name="T88" fmla="*/ 231 w 870"/>
                <a:gd name="T89" fmla="*/ 50 h 864"/>
                <a:gd name="T90" fmla="*/ 328 w 870"/>
                <a:gd name="T91" fmla="*/ 12 h 864"/>
                <a:gd name="T92" fmla="*/ 435 w 870"/>
                <a:gd name="T93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0" h="864">
                  <a:moveTo>
                    <a:pt x="435" y="192"/>
                  </a:moveTo>
                  <a:lnTo>
                    <a:pt x="396" y="195"/>
                  </a:lnTo>
                  <a:lnTo>
                    <a:pt x="359" y="203"/>
                  </a:lnTo>
                  <a:lnTo>
                    <a:pt x="324" y="218"/>
                  </a:lnTo>
                  <a:lnTo>
                    <a:pt x="292" y="238"/>
                  </a:lnTo>
                  <a:lnTo>
                    <a:pt x="264" y="261"/>
                  </a:lnTo>
                  <a:lnTo>
                    <a:pt x="241" y="289"/>
                  </a:lnTo>
                  <a:lnTo>
                    <a:pt x="220" y="321"/>
                  </a:lnTo>
                  <a:lnTo>
                    <a:pt x="206" y="356"/>
                  </a:lnTo>
                  <a:lnTo>
                    <a:pt x="196" y="392"/>
                  </a:lnTo>
                  <a:lnTo>
                    <a:pt x="193" y="432"/>
                  </a:lnTo>
                  <a:lnTo>
                    <a:pt x="196" y="471"/>
                  </a:lnTo>
                  <a:lnTo>
                    <a:pt x="206" y="507"/>
                  </a:lnTo>
                  <a:lnTo>
                    <a:pt x="220" y="541"/>
                  </a:lnTo>
                  <a:lnTo>
                    <a:pt x="241" y="574"/>
                  </a:lnTo>
                  <a:lnTo>
                    <a:pt x="264" y="602"/>
                  </a:lnTo>
                  <a:lnTo>
                    <a:pt x="292" y="625"/>
                  </a:lnTo>
                  <a:lnTo>
                    <a:pt x="324" y="644"/>
                  </a:lnTo>
                  <a:lnTo>
                    <a:pt x="359" y="659"/>
                  </a:lnTo>
                  <a:lnTo>
                    <a:pt x="396" y="669"/>
                  </a:lnTo>
                  <a:lnTo>
                    <a:pt x="435" y="671"/>
                  </a:lnTo>
                  <a:lnTo>
                    <a:pt x="474" y="669"/>
                  </a:lnTo>
                  <a:lnTo>
                    <a:pt x="511" y="659"/>
                  </a:lnTo>
                  <a:lnTo>
                    <a:pt x="546" y="644"/>
                  </a:lnTo>
                  <a:lnTo>
                    <a:pt x="577" y="625"/>
                  </a:lnTo>
                  <a:lnTo>
                    <a:pt x="605" y="602"/>
                  </a:lnTo>
                  <a:lnTo>
                    <a:pt x="630" y="574"/>
                  </a:lnTo>
                  <a:lnTo>
                    <a:pt x="649" y="541"/>
                  </a:lnTo>
                  <a:lnTo>
                    <a:pt x="665" y="507"/>
                  </a:lnTo>
                  <a:lnTo>
                    <a:pt x="673" y="471"/>
                  </a:lnTo>
                  <a:lnTo>
                    <a:pt x="676" y="432"/>
                  </a:lnTo>
                  <a:lnTo>
                    <a:pt x="673" y="392"/>
                  </a:lnTo>
                  <a:lnTo>
                    <a:pt x="665" y="356"/>
                  </a:lnTo>
                  <a:lnTo>
                    <a:pt x="649" y="321"/>
                  </a:lnTo>
                  <a:lnTo>
                    <a:pt x="630" y="289"/>
                  </a:lnTo>
                  <a:lnTo>
                    <a:pt x="605" y="261"/>
                  </a:lnTo>
                  <a:lnTo>
                    <a:pt x="577" y="238"/>
                  </a:lnTo>
                  <a:lnTo>
                    <a:pt x="546" y="218"/>
                  </a:lnTo>
                  <a:lnTo>
                    <a:pt x="511" y="203"/>
                  </a:lnTo>
                  <a:lnTo>
                    <a:pt x="474" y="195"/>
                  </a:lnTo>
                  <a:lnTo>
                    <a:pt x="435" y="192"/>
                  </a:lnTo>
                  <a:close/>
                  <a:moveTo>
                    <a:pt x="435" y="0"/>
                  </a:moveTo>
                  <a:lnTo>
                    <a:pt x="490" y="3"/>
                  </a:lnTo>
                  <a:lnTo>
                    <a:pt x="542" y="12"/>
                  </a:lnTo>
                  <a:lnTo>
                    <a:pt x="592" y="28"/>
                  </a:lnTo>
                  <a:lnTo>
                    <a:pt x="639" y="50"/>
                  </a:lnTo>
                  <a:lnTo>
                    <a:pt x="683" y="77"/>
                  </a:lnTo>
                  <a:lnTo>
                    <a:pt x="724" y="108"/>
                  </a:lnTo>
                  <a:lnTo>
                    <a:pt x="760" y="144"/>
                  </a:lnTo>
                  <a:lnTo>
                    <a:pt x="792" y="185"/>
                  </a:lnTo>
                  <a:lnTo>
                    <a:pt x="819" y="228"/>
                  </a:lnTo>
                  <a:lnTo>
                    <a:pt x="840" y="275"/>
                  </a:lnTo>
                  <a:lnTo>
                    <a:pt x="857" y="325"/>
                  </a:lnTo>
                  <a:lnTo>
                    <a:pt x="866" y="377"/>
                  </a:lnTo>
                  <a:lnTo>
                    <a:pt x="870" y="432"/>
                  </a:lnTo>
                  <a:lnTo>
                    <a:pt x="866" y="486"/>
                  </a:lnTo>
                  <a:lnTo>
                    <a:pt x="857" y="538"/>
                  </a:lnTo>
                  <a:lnTo>
                    <a:pt x="840" y="588"/>
                  </a:lnTo>
                  <a:lnTo>
                    <a:pt x="819" y="635"/>
                  </a:lnTo>
                  <a:lnTo>
                    <a:pt x="792" y="679"/>
                  </a:lnTo>
                  <a:lnTo>
                    <a:pt x="760" y="718"/>
                  </a:lnTo>
                  <a:lnTo>
                    <a:pt x="724" y="755"/>
                  </a:lnTo>
                  <a:lnTo>
                    <a:pt x="683" y="786"/>
                  </a:lnTo>
                  <a:lnTo>
                    <a:pt x="639" y="813"/>
                  </a:lnTo>
                  <a:lnTo>
                    <a:pt x="592" y="834"/>
                  </a:lnTo>
                  <a:lnTo>
                    <a:pt x="542" y="850"/>
                  </a:lnTo>
                  <a:lnTo>
                    <a:pt x="490" y="860"/>
                  </a:lnTo>
                  <a:lnTo>
                    <a:pt x="435" y="864"/>
                  </a:lnTo>
                  <a:lnTo>
                    <a:pt x="381" y="860"/>
                  </a:lnTo>
                  <a:lnTo>
                    <a:pt x="328" y="850"/>
                  </a:lnTo>
                  <a:lnTo>
                    <a:pt x="278" y="834"/>
                  </a:lnTo>
                  <a:lnTo>
                    <a:pt x="231" y="813"/>
                  </a:lnTo>
                  <a:lnTo>
                    <a:pt x="187" y="786"/>
                  </a:lnTo>
                  <a:lnTo>
                    <a:pt x="147" y="755"/>
                  </a:lnTo>
                  <a:lnTo>
                    <a:pt x="110" y="718"/>
                  </a:lnTo>
                  <a:lnTo>
                    <a:pt x="79" y="679"/>
                  </a:lnTo>
                  <a:lnTo>
                    <a:pt x="52" y="635"/>
                  </a:lnTo>
                  <a:lnTo>
                    <a:pt x="29" y="588"/>
                  </a:lnTo>
                  <a:lnTo>
                    <a:pt x="14" y="538"/>
                  </a:lnTo>
                  <a:lnTo>
                    <a:pt x="3" y="486"/>
                  </a:lnTo>
                  <a:lnTo>
                    <a:pt x="0" y="432"/>
                  </a:lnTo>
                  <a:lnTo>
                    <a:pt x="3" y="377"/>
                  </a:lnTo>
                  <a:lnTo>
                    <a:pt x="14" y="325"/>
                  </a:lnTo>
                  <a:lnTo>
                    <a:pt x="29" y="275"/>
                  </a:lnTo>
                  <a:lnTo>
                    <a:pt x="52" y="228"/>
                  </a:lnTo>
                  <a:lnTo>
                    <a:pt x="79" y="185"/>
                  </a:lnTo>
                  <a:lnTo>
                    <a:pt x="110" y="144"/>
                  </a:lnTo>
                  <a:lnTo>
                    <a:pt x="147" y="108"/>
                  </a:lnTo>
                  <a:lnTo>
                    <a:pt x="187" y="77"/>
                  </a:lnTo>
                  <a:lnTo>
                    <a:pt x="231" y="50"/>
                  </a:lnTo>
                  <a:lnTo>
                    <a:pt x="278" y="28"/>
                  </a:lnTo>
                  <a:lnTo>
                    <a:pt x="328" y="12"/>
                  </a:lnTo>
                  <a:lnTo>
                    <a:pt x="381" y="3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1" name="Group 340"/>
          <p:cNvGrpSpPr/>
          <p:nvPr/>
        </p:nvGrpSpPr>
        <p:grpSpPr>
          <a:xfrm>
            <a:off x="10018522" y="3506746"/>
            <a:ext cx="565150" cy="463550"/>
            <a:chOff x="9996488" y="3506788"/>
            <a:chExt cx="565150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2" name="Freeform 295"/>
            <p:cNvSpPr>
              <a:spLocks/>
            </p:cNvSpPr>
            <p:nvPr/>
          </p:nvSpPr>
          <p:spPr bwMode="auto">
            <a:xfrm>
              <a:off x="10263188" y="3790950"/>
              <a:ext cx="30163" cy="142875"/>
            </a:xfrm>
            <a:custGeom>
              <a:avLst/>
              <a:gdLst>
                <a:gd name="T0" fmla="*/ 96 w 193"/>
                <a:gd name="T1" fmla="*/ 0 h 895"/>
                <a:gd name="T2" fmla="*/ 118 w 193"/>
                <a:gd name="T3" fmla="*/ 3 h 895"/>
                <a:gd name="T4" fmla="*/ 139 w 193"/>
                <a:gd name="T5" fmla="*/ 11 h 895"/>
                <a:gd name="T6" fmla="*/ 156 w 193"/>
                <a:gd name="T7" fmla="*/ 22 h 895"/>
                <a:gd name="T8" fmla="*/ 171 w 193"/>
                <a:gd name="T9" fmla="*/ 37 h 895"/>
                <a:gd name="T10" fmla="*/ 183 w 193"/>
                <a:gd name="T11" fmla="*/ 55 h 895"/>
                <a:gd name="T12" fmla="*/ 191 w 193"/>
                <a:gd name="T13" fmla="*/ 74 h 895"/>
                <a:gd name="T14" fmla="*/ 193 w 193"/>
                <a:gd name="T15" fmla="*/ 97 h 895"/>
                <a:gd name="T16" fmla="*/ 193 w 193"/>
                <a:gd name="T17" fmla="*/ 800 h 895"/>
                <a:gd name="T18" fmla="*/ 191 w 193"/>
                <a:gd name="T19" fmla="*/ 821 h 895"/>
                <a:gd name="T20" fmla="*/ 183 w 193"/>
                <a:gd name="T21" fmla="*/ 841 h 895"/>
                <a:gd name="T22" fmla="*/ 171 w 193"/>
                <a:gd name="T23" fmla="*/ 860 h 895"/>
                <a:gd name="T24" fmla="*/ 156 w 193"/>
                <a:gd name="T25" fmla="*/ 875 h 895"/>
                <a:gd name="T26" fmla="*/ 139 w 193"/>
                <a:gd name="T27" fmla="*/ 886 h 895"/>
                <a:gd name="T28" fmla="*/ 118 w 193"/>
                <a:gd name="T29" fmla="*/ 893 h 895"/>
                <a:gd name="T30" fmla="*/ 96 w 193"/>
                <a:gd name="T31" fmla="*/ 895 h 895"/>
                <a:gd name="T32" fmla="*/ 74 w 193"/>
                <a:gd name="T33" fmla="*/ 893 h 895"/>
                <a:gd name="T34" fmla="*/ 54 w 193"/>
                <a:gd name="T35" fmla="*/ 886 h 895"/>
                <a:gd name="T36" fmla="*/ 35 w 193"/>
                <a:gd name="T37" fmla="*/ 875 h 895"/>
                <a:gd name="T38" fmla="*/ 21 w 193"/>
                <a:gd name="T39" fmla="*/ 860 h 895"/>
                <a:gd name="T40" fmla="*/ 10 w 193"/>
                <a:gd name="T41" fmla="*/ 841 h 895"/>
                <a:gd name="T42" fmla="*/ 2 w 193"/>
                <a:gd name="T43" fmla="*/ 821 h 895"/>
                <a:gd name="T44" fmla="*/ 0 w 193"/>
                <a:gd name="T45" fmla="*/ 800 h 895"/>
                <a:gd name="T46" fmla="*/ 0 w 193"/>
                <a:gd name="T47" fmla="*/ 97 h 895"/>
                <a:gd name="T48" fmla="*/ 2 w 193"/>
                <a:gd name="T49" fmla="*/ 74 h 895"/>
                <a:gd name="T50" fmla="*/ 10 w 193"/>
                <a:gd name="T51" fmla="*/ 55 h 895"/>
                <a:gd name="T52" fmla="*/ 21 w 193"/>
                <a:gd name="T53" fmla="*/ 37 h 895"/>
                <a:gd name="T54" fmla="*/ 35 w 193"/>
                <a:gd name="T55" fmla="*/ 22 h 895"/>
                <a:gd name="T56" fmla="*/ 54 w 193"/>
                <a:gd name="T57" fmla="*/ 11 h 895"/>
                <a:gd name="T58" fmla="*/ 74 w 193"/>
                <a:gd name="T59" fmla="*/ 3 h 895"/>
                <a:gd name="T60" fmla="*/ 96 w 193"/>
                <a:gd name="T61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3" h="895">
                  <a:moveTo>
                    <a:pt x="96" y="0"/>
                  </a:moveTo>
                  <a:lnTo>
                    <a:pt x="118" y="3"/>
                  </a:lnTo>
                  <a:lnTo>
                    <a:pt x="139" y="11"/>
                  </a:lnTo>
                  <a:lnTo>
                    <a:pt x="156" y="22"/>
                  </a:lnTo>
                  <a:lnTo>
                    <a:pt x="171" y="37"/>
                  </a:lnTo>
                  <a:lnTo>
                    <a:pt x="183" y="55"/>
                  </a:lnTo>
                  <a:lnTo>
                    <a:pt x="191" y="74"/>
                  </a:lnTo>
                  <a:lnTo>
                    <a:pt x="193" y="97"/>
                  </a:lnTo>
                  <a:lnTo>
                    <a:pt x="193" y="800"/>
                  </a:lnTo>
                  <a:lnTo>
                    <a:pt x="191" y="821"/>
                  </a:lnTo>
                  <a:lnTo>
                    <a:pt x="183" y="841"/>
                  </a:lnTo>
                  <a:lnTo>
                    <a:pt x="171" y="860"/>
                  </a:lnTo>
                  <a:lnTo>
                    <a:pt x="156" y="875"/>
                  </a:lnTo>
                  <a:lnTo>
                    <a:pt x="139" y="886"/>
                  </a:lnTo>
                  <a:lnTo>
                    <a:pt x="118" y="893"/>
                  </a:lnTo>
                  <a:lnTo>
                    <a:pt x="96" y="895"/>
                  </a:lnTo>
                  <a:lnTo>
                    <a:pt x="74" y="893"/>
                  </a:lnTo>
                  <a:lnTo>
                    <a:pt x="54" y="886"/>
                  </a:lnTo>
                  <a:lnTo>
                    <a:pt x="35" y="875"/>
                  </a:lnTo>
                  <a:lnTo>
                    <a:pt x="21" y="860"/>
                  </a:lnTo>
                  <a:lnTo>
                    <a:pt x="10" y="841"/>
                  </a:lnTo>
                  <a:lnTo>
                    <a:pt x="2" y="821"/>
                  </a:lnTo>
                  <a:lnTo>
                    <a:pt x="0" y="800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10" y="55"/>
                  </a:lnTo>
                  <a:lnTo>
                    <a:pt x="21" y="37"/>
                  </a:lnTo>
                  <a:lnTo>
                    <a:pt x="35" y="22"/>
                  </a:lnTo>
                  <a:lnTo>
                    <a:pt x="54" y="11"/>
                  </a:lnTo>
                  <a:lnTo>
                    <a:pt x="74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296"/>
            <p:cNvSpPr>
              <a:spLocks/>
            </p:cNvSpPr>
            <p:nvPr/>
          </p:nvSpPr>
          <p:spPr bwMode="auto">
            <a:xfrm>
              <a:off x="9996488" y="3903663"/>
              <a:ext cx="565150" cy="30163"/>
            </a:xfrm>
            <a:custGeom>
              <a:avLst/>
              <a:gdLst>
                <a:gd name="T0" fmla="*/ 97 w 3557"/>
                <a:gd name="T1" fmla="*/ 0 h 192"/>
                <a:gd name="T2" fmla="*/ 3460 w 3557"/>
                <a:gd name="T3" fmla="*/ 0 h 192"/>
                <a:gd name="T4" fmla="*/ 3482 w 3557"/>
                <a:gd name="T5" fmla="*/ 2 h 192"/>
                <a:gd name="T6" fmla="*/ 3503 w 3557"/>
                <a:gd name="T7" fmla="*/ 10 h 192"/>
                <a:gd name="T8" fmla="*/ 3520 w 3557"/>
                <a:gd name="T9" fmla="*/ 21 h 192"/>
                <a:gd name="T10" fmla="*/ 3535 w 3557"/>
                <a:gd name="T11" fmla="*/ 36 h 192"/>
                <a:gd name="T12" fmla="*/ 3547 w 3557"/>
                <a:gd name="T13" fmla="*/ 54 h 192"/>
                <a:gd name="T14" fmla="*/ 3554 w 3557"/>
                <a:gd name="T15" fmla="*/ 74 h 192"/>
                <a:gd name="T16" fmla="*/ 3557 w 3557"/>
                <a:gd name="T17" fmla="*/ 97 h 192"/>
                <a:gd name="T18" fmla="*/ 3554 w 3557"/>
                <a:gd name="T19" fmla="*/ 118 h 192"/>
                <a:gd name="T20" fmla="*/ 3547 w 3557"/>
                <a:gd name="T21" fmla="*/ 138 h 192"/>
                <a:gd name="T22" fmla="*/ 3535 w 3557"/>
                <a:gd name="T23" fmla="*/ 157 h 192"/>
                <a:gd name="T24" fmla="*/ 3520 w 3557"/>
                <a:gd name="T25" fmla="*/ 172 h 192"/>
                <a:gd name="T26" fmla="*/ 3503 w 3557"/>
                <a:gd name="T27" fmla="*/ 183 h 192"/>
                <a:gd name="T28" fmla="*/ 3482 w 3557"/>
                <a:gd name="T29" fmla="*/ 190 h 192"/>
                <a:gd name="T30" fmla="*/ 3460 w 3557"/>
                <a:gd name="T31" fmla="*/ 192 h 192"/>
                <a:gd name="T32" fmla="*/ 97 w 3557"/>
                <a:gd name="T33" fmla="*/ 192 h 192"/>
                <a:gd name="T34" fmla="*/ 74 w 3557"/>
                <a:gd name="T35" fmla="*/ 190 h 192"/>
                <a:gd name="T36" fmla="*/ 54 w 3557"/>
                <a:gd name="T37" fmla="*/ 183 h 192"/>
                <a:gd name="T38" fmla="*/ 37 w 3557"/>
                <a:gd name="T39" fmla="*/ 172 h 192"/>
                <a:gd name="T40" fmla="*/ 22 w 3557"/>
                <a:gd name="T41" fmla="*/ 157 h 192"/>
                <a:gd name="T42" fmla="*/ 10 w 3557"/>
                <a:gd name="T43" fmla="*/ 138 h 192"/>
                <a:gd name="T44" fmla="*/ 2 w 3557"/>
                <a:gd name="T45" fmla="*/ 118 h 192"/>
                <a:gd name="T46" fmla="*/ 0 w 3557"/>
                <a:gd name="T47" fmla="*/ 97 h 192"/>
                <a:gd name="T48" fmla="*/ 2 w 3557"/>
                <a:gd name="T49" fmla="*/ 74 h 192"/>
                <a:gd name="T50" fmla="*/ 10 w 3557"/>
                <a:gd name="T51" fmla="*/ 54 h 192"/>
                <a:gd name="T52" fmla="*/ 22 w 3557"/>
                <a:gd name="T53" fmla="*/ 36 h 192"/>
                <a:gd name="T54" fmla="*/ 37 w 3557"/>
                <a:gd name="T55" fmla="*/ 21 h 192"/>
                <a:gd name="T56" fmla="*/ 54 w 3557"/>
                <a:gd name="T57" fmla="*/ 10 h 192"/>
                <a:gd name="T58" fmla="*/ 74 w 3557"/>
                <a:gd name="T59" fmla="*/ 2 h 192"/>
                <a:gd name="T60" fmla="*/ 97 w 3557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57" h="192">
                  <a:moveTo>
                    <a:pt x="97" y="0"/>
                  </a:moveTo>
                  <a:lnTo>
                    <a:pt x="3460" y="0"/>
                  </a:lnTo>
                  <a:lnTo>
                    <a:pt x="3482" y="2"/>
                  </a:lnTo>
                  <a:lnTo>
                    <a:pt x="3503" y="10"/>
                  </a:lnTo>
                  <a:lnTo>
                    <a:pt x="3520" y="21"/>
                  </a:lnTo>
                  <a:lnTo>
                    <a:pt x="3535" y="36"/>
                  </a:lnTo>
                  <a:lnTo>
                    <a:pt x="3547" y="54"/>
                  </a:lnTo>
                  <a:lnTo>
                    <a:pt x="3554" y="74"/>
                  </a:lnTo>
                  <a:lnTo>
                    <a:pt x="3557" y="97"/>
                  </a:lnTo>
                  <a:lnTo>
                    <a:pt x="3554" y="118"/>
                  </a:lnTo>
                  <a:lnTo>
                    <a:pt x="3547" y="138"/>
                  </a:lnTo>
                  <a:lnTo>
                    <a:pt x="3535" y="157"/>
                  </a:lnTo>
                  <a:lnTo>
                    <a:pt x="3520" y="172"/>
                  </a:lnTo>
                  <a:lnTo>
                    <a:pt x="3503" y="183"/>
                  </a:lnTo>
                  <a:lnTo>
                    <a:pt x="3482" y="190"/>
                  </a:lnTo>
                  <a:lnTo>
                    <a:pt x="3460" y="192"/>
                  </a:lnTo>
                  <a:lnTo>
                    <a:pt x="97" y="192"/>
                  </a:lnTo>
                  <a:lnTo>
                    <a:pt x="74" y="190"/>
                  </a:lnTo>
                  <a:lnTo>
                    <a:pt x="54" y="183"/>
                  </a:lnTo>
                  <a:lnTo>
                    <a:pt x="37" y="172"/>
                  </a:lnTo>
                  <a:lnTo>
                    <a:pt x="22" y="157"/>
                  </a:lnTo>
                  <a:lnTo>
                    <a:pt x="10" y="138"/>
                  </a:lnTo>
                  <a:lnTo>
                    <a:pt x="2" y="118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4" y="10"/>
                  </a:lnTo>
                  <a:lnTo>
                    <a:pt x="74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297"/>
            <p:cNvSpPr>
              <a:spLocks/>
            </p:cNvSpPr>
            <p:nvPr/>
          </p:nvSpPr>
          <p:spPr bwMode="auto">
            <a:xfrm>
              <a:off x="10115551" y="3506788"/>
              <a:ext cx="325438" cy="304800"/>
            </a:xfrm>
            <a:custGeom>
              <a:avLst/>
              <a:gdLst>
                <a:gd name="T0" fmla="*/ 1317 w 2049"/>
                <a:gd name="T1" fmla="*/ 0 h 1923"/>
                <a:gd name="T2" fmla="*/ 1395 w 2049"/>
                <a:gd name="T3" fmla="*/ 11 h 1923"/>
                <a:gd name="T4" fmla="*/ 1467 w 2049"/>
                <a:gd name="T5" fmla="*/ 39 h 1923"/>
                <a:gd name="T6" fmla="*/ 1530 w 2049"/>
                <a:gd name="T7" fmla="*/ 84 h 1923"/>
                <a:gd name="T8" fmla="*/ 1979 w 2049"/>
                <a:gd name="T9" fmla="*/ 508 h 1923"/>
                <a:gd name="T10" fmla="*/ 2023 w 2049"/>
                <a:gd name="T11" fmla="*/ 580 h 1923"/>
                <a:gd name="T12" fmla="*/ 2045 w 2049"/>
                <a:gd name="T13" fmla="*/ 660 h 1923"/>
                <a:gd name="T14" fmla="*/ 2049 w 2049"/>
                <a:gd name="T15" fmla="*/ 835 h 1923"/>
                <a:gd name="T16" fmla="*/ 2039 w 2049"/>
                <a:gd name="T17" fmla="*/ 878 h 1923"/>
                <a:gd name="T18" fmla="*/ 2012 w 2049"/>
                <a:gd name="T19" fmla="*/ 911 h 1923"/>
                <a:gd name="T20" fmla="*/ 1974 w 2049"/>
                <a:gd name="T21" fmla="*/ 929 h 1923"/>
                <a:gd name="T22" fmla="*/ 1930 w 2049"/>
                <a:gd name="T23" fmla="*/ 929 h 1923"/>
                <a:gd name="T24" fmla="*/ 1891 w 2049"/>
                <a:gd name="T25" fmla="*/ 911 h 1923"/>
                <a:gd name="T26" fmla="*/ 1865 w 2049"/>
                <a:gd name="T27" fmla="*/ 878 h 1923"/>
                <a:gd name="T28" fmla="*/ 1856 w 2049"/>
                <a:gd name="T29" fmla="*/ 835 h 1923"/>
                <a:gd name="T30" fmla="*/ 1852 w 2049"/>
                <a:gd name="T31" fmla="*/ 678 h 1923"/>
                <a:gd name="T32" fmla="*/ 1834 w 2049"/>
                <a:gd name="T33" fmla="*/ 636 h 1923"/>
                <a:gd name="T34" fmla="*/ 1398 w 2049"/>
                <a:gd name="T35" fmla="*/ 225 h 1923"/>
                <a:gd name="T36" fmla="*/ 1360 w 2049"/>
                <a:gd name="T37" fmla="*/ 201 h 1923"/>
                <a:gd name="T38" fmla="*/ 1317 w 2049"/>
                <a:gd name="T39" fmla="*/ 194 h 1923"/>
                <a:gd name="T40" fmla="*/ 284 w 2049"/>
                <a:gd name="T41" fmla="*/ 196 h 1923"/>
                <a:gd name="T42" fmla="*/ 237 w 2049"/>
                <a:gd name="T43" fmla="*/ 220 h 1923"/>
                <a:gd name="T44" fmla="*/ 205 w 2049"/>
                <a:gd name="T45" fmla="*/ 259 h 1923"/>
                <a:gd name="T46" fmla="*/ 193 w 2049"/>
                <a:gd name="T47" fmla="*/ 311 h 1923"/>
                <a:gd name="T48" fmla="*/ 196 w 2049"/>
                <a:gd name="T49" fmla="*/ 1640 h 1923"/>
                <a:gd name="T50" fmla="*/ 219 w 2049"/>
                <a:gd name="T51" fmla="*/ 1686 h 1923"/>
                <a:gd name="T52" fmla="*/ 259 w 2049"/>
                <a:gd name="T53" fmla="*/ 1719 h 1923"/>
                <a:gd name="T54" fmla="*/ 311 w 2049"/>
                <a:gd name="T55" fmla="*/ 1730 h 1923"/>
                <a:gd name="T56" fmla="*/ 1764 w 2049"/>
                <a:gd name="T57" fmla="*/ 1727 h 1923"/>
                <a:gd name="T58" fmla="*/ 1811 w 2049"/>
                <a:gd name="T59" fmla="*/ 1705 h 1923"/>
                <a:gd name="T60" fmla="*/ 1843 w 2049"/>
                <a:gd name="T61" fmla="*/ 1665 h 1923"/>
                <a:gd name="T62" fmla="*/ 1856 w 2049"/>
                <a:gd name="T63" fmla="*/ 1613 h 1923"/>
                <a:gd name="T64" fmla="*/ 1858 w 2049"/>
                <a:gd name="T65" fmla="*/ 1242 h 1923"/>
                <a:gd name="T66" fmla="*/ 1876 w 2049"/>
                <a:gd name="T67" fmla="*/ 1204 h 1923"/>
                <a:gd name="T68" fmla="*/ 1910 w 2049"/>
                <a:gd name="T69" fmla="*/ 1177 h 1923"/>
                <a:gd name="T70" fmla="*/ 1952 w 2049"/>
                <a:gd name="T71" fmla="*/ 1167 h 1923"/>
                <a:gd name="T72" fmla="*/ 1994 w 2049"/>
                <a:gd name="T73" fmla="*/ 1177 h 1923"/>
                <a:gd name="T74" fmla="*/ 2027 w 2049"/>
                <a:gd name="T75" fmla="*/ 1204 h 1923"/>
                <a:gd name="T76" fmla="*/ 2045 w 2049"/>
                <a:gd name="T77" fmla="*/ 1242 h 1923"/>
                <a:gd name="T78" fmla="*/ 2049 w 2049"/>
                <a:gd name="T79" fmla="*/ 1613 h 1923"/>
                <a:gd name="T80" fmla="*/ 2035 w 2049"/>
                <a:gd name="T81" fmla="*/ 1703 h 1923"/>
                <a:gd name="T82" fmla="*/ 1998 w 2049"/>
                <a:gd name="T83" fmla="*/ 1782 h 1923"/>
                <a:gd name="T84" fmla="*/ 1941 w 2049"/>
                <a:gd name="T85" fmla="*/ 1847 h 1923"/>
                <a:gd name="T86" fmla="*/ 1869 w 2049"/>
                <a:gd name="T87" fmla="*/ 1894 h 1923"/>
                <a:gd name="T88" fmla="*/ 1783 w 2049"/>
                <a:gd name="T89" fmla="*/ 1920 h 1923"/>
                <a:gd name="T90" fmla="*/ 311 w 2049"/>
                <a:gd name="T91" fmla="*/ 1923 h 1923"/>
                <a:gd name="T92" fmla="*/ 221 w 2049"/>
                <a:gd name="T93" fmla="*/ 1910 h 1923"/>
                <a:gd name="T94" fmla="*/ 141 w 2049"/>
                <a:gd name="T95" fmla="*/ 1872 h 1923"/>
                <a:gd name="T96" fmla="*/ 77 w 2049"/>
                <a:gd name="T97" fmla="*/ 1816 h 1923"/>
                <a:gd name="T98" fmla="*/ 29 w 2049"/>
                <a:gd name="T99" fmla="*/ 1743 h 1923"/>
                <a:gd name="T100" fmla="*/ 3 w 2049"/>
                <a:gd name="T101" fmla="*/ 1658 h 1923"/>
                <a:gd name="T102" fmla="*/ 0 w 2049"/>
                <a:gd name="T103" fmla="*/ 311 h 1923"/>
                <a:gd name="T104" fmla="*/ 13 w 2049"/>
                <a:gd name="T105" fmla="*/ 221 h 1923"/>
                <a:gd name="T106" fmla="*/ 51 w 2049"/>
                <a:gd name="T107" fmla="*/ 142 h 1923"/>
                <a:gd name="T108" fmla="*/ 107 w 2049"/>
                <a:gd name="T109" fmla="*/ 77 h 1923"/>
                <a:gd name="T110" fmla="*/ 180 w 2049"/>
                <a:gd name="T111" fmla="*/ 29 h 1923"/>
                <a:gd name="T112" fmla="*/ 265 w 2049"/>
                <a:gd name="T113" fmla="*/ 5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9" h="1923">
                  <a:moveTo>
                    <a:pt x="311" y="0"/>
                  </a:moveTo>
                  <a:lnTo>
                    <a:pt x="1317" y="0"/>
                  </a:lnTo>
                  <a:lnTo>
                    <a:pt x="1356" y="4"/>
                  </a:lnTo>
                  <a:lnTo>
                    <a:pt x="1395" y="11"/>
                  </a:lnTo>
                  <a:lnTo>
                    <a:pt x="1432" y="23"/>
                  </a:lnTo>
                  <a:lnTo>
                    <a:pt x="1467" y="39"/>
                  </a:lnTo>
                  <a:lnTo>
                    <a:pt x="1500" y="60"/>
                  </a:lnTo>
                  <a:lnTo>
                    <a:pt x="1530" y="84"/>
                  </a:lnTo>
                  <a:lnTo>
                    <a:pt x="1951" y="476"/>
                  </a:lnTo>
                  <a:lnTo>
                    <a:pt x="1979" y="508"/>
                  </a:lnTo>
                  <a:lnTo>
                    <a:pt x="2003" y="542"/>
                  </a:lnTo>
                  <a:lnTo>
                    <a:pt x="2023" y="580"/>
                  </a:lnTo>
                  <a:lnTo>
                    <a:pt x="2037" y="619"/>
                  </a:lnTo>
                  <a:lnTo>
                    <a:pt x="2045" y="660"/>
                  </a:lnTo>
                  <a:lnTo>
                    <a:pt x="2049" y="703"/>
                  </a:lnTo>
                  <a:lnTo>
                    <a:pt x="2049" y="835"/>
                  </a:lnTo>
                  <a:lnTo>
                    <a:pt x="2045" y="858"/>
                  </a:lnTo>
                  <a:lnTo>
                    <a:pt x="2039" y="878"/>
                  </a:lnTo>
                  <a:lnTo>
                    <a:pt x="2027" y="896"/>
                  </a:lnTo>
                  <a:lnTo>
                    <a:pt x="2012" y="911"/>
                  </a:lnTo>
                  <a:lnTo>
                    <a:pt x="1994" y="922"/>
                  </a:lnTo>
                  <a:lnTo>
                    <a:pt x="1974" y="929"/>
                  </a:lnTo>
                  <a:lnTo>
                    <a:pt x="1952" y="932"/>
                  </a:lnTo>
                  <a:lnTo>
                    <a:pt x="1930" y="929"/>
                  </a:lnTo>
                  <a:lnTo>
                    <a:pt x="1910" y="922"/>
                  </a:lnTo>
                  <a:lnTo>
                    <a:pt x="1891" y="911"/>
                  </a:lnTo>
                  <a:lnTo>
                    <a:pt x="1876" y="896"/>
                  </a:lnTo>
                  <a:lnTo>
                    <a:pt x="1865" y="878"/>
                  </a:lnTo>
                  <a:lnTo>
                    <a:pt x="1858" y="858"/>
                  </a:lnTo>
                  <a:lnTo>
                    <a:pt x="1856" y="835"/>
                  </a:lnTo>
                  <a:lnTo>
                    <a:pt x="1856" y="703"/>
                  </a:lnTo>
                  <a:lnTo>
                    <a:pt x="1852" y="678"/>
                  </a:lnTo>
                  <a:lnTo>
                    <a:pt x="1846" y="656"/>
                  </a:lnTo>
                  <a:lnTo>
                    <a:pt x="1834" y="636"/>
                  </a:lnTo>
                  <a:lnTo>
                    <a:pt x="1818" y="617"/>
                  </a:lnTo>
                  <a:lnTo>
                    <a:pt x="1398" y="225"/>
                  </a:lnTo>
                  <a:lnTo>
                    <a:pt x="1380" y="211"/>
                  </a:lnTo>
                  <a:lnTo>
                    <a:pt x="1360" y="201"/>
                  </a:lnTo>
                  <a:lnTo>
                    <a:pt x="1340" y="195"/>
                  </a:lnTo>
                  <a:lnTo>
                    <a:pt x="1317" y="194"/>
                  </a:lnTo>
                  <a:lnTo>
                    <a:pt x="311" y="194"/>
                  </a:lnTo>
                  <a:lnTo>
                    <a:pt x="284" y="196"/>
                  </a:lnTo>
                  <a:lnTo>
                    <a:pt x="259" y="206"/>
                  </a:lnTo>
                  <a:lnTo>
                    <a:pt x="237" y="220"/>
                  </a:lnTo>
                  <a:lnTo>
                    <a:pt x="219" y="237"/>
                  </a:lnTo>
                  <a:lnTo>
                    <a:pt x="205" y="259"/>
                  </a:lnTo>
                  <a:lnTo>
                    <a:pt x="196" y="284"/>
                  </a:lnTo>
                  <a:lnTo>
                    <a:pt x="193" y="311"/>
                  </a:lnTo>
                  <a:lnTo>
                    <a:pt x="193" y="1613"/>
                  </a:lnTo>
                  <a:lnTo>
                    <a:pt x="196" y="1640"/>
                  </a:lnTo>
                  <a:lnTo>
                    <a:pt x="205" y="1665"/>
                  </a:lnTo>
                  <a:lnTo>
                    <a:pt x="219" y="1686"/>
                  </a:lnTo>
                  <a:lnTo>
                    <a:pt x="237" y="1705"/>
                  </a:lnTo>
                  <a:lnTo>
                    <a:pt x="259" y="1719"/>
                  </a:lnTo>
                  <a:lnTo>
                    <a:pt x="284" y="1727"/>
                  </a:lnTo>
                  <a:lnTo>
                    <a:pt x="311" y="1730"/>
                  </a:lnTo>
                  <a:lnTo>
                    <a:pt x="1738" y="1730"/>
                  </a:lnTo>
                  <a:lnTo>
                    <a:pt x="1764" y="1727"/>
                  </a:lnTo>
                  <a:lnTo>
                    <a:pt x="1789" y="1719"/>
                  </a:lnTo>
                  <a:lnTo>
                    <a:pt x="1811" y="1705"/>
                  </a:lnTo>
                  <a:lnTo>
                    <a:pt x="1830" y="1686"/>
                  </a:lnTo>
                  <a:lnTo>
                    <a:pt x="1843" y="1665"/>
                  </a:lnTo>
                  <a:lnTo>
                    <a:pt x="1852" y="1640"/>
                  </a:lnTo>
                  <a:lnTo>
                    <a:pt x="1856" y="1613"/>
                  </a:lnTo>
                  <a:lnTo>
                    <a:pt x="1856" y="1264"/>
                  </a:lnTo>
                  <a:lnTo>
                    <a:pt x="1858" y="1242"/>
                  </a:lnTo>
                  <a:lnTo>
                    <a:pt x="1865" y="1221"/>
                  </a:lnTo>
                  <a:lnTo>
                    <a:pt x="1876" y="1204"/>
                  </a:lnTo>
                  <a:lnTo>
                    <a:pt x="1891" y="1189"/>
                  </a:lnTo>
                  <a:lnTo>
                    <a:pt x="1910" y="1177"/>
                  </a:lnTo>
                  <a:lnTo>
                    <a:pt x="1930" y="1171"/>
                  </a:lnTo>
                  <a:lnTo>
                    <a:pt x="1952" y="1167"/>
                  </a:lnTo>
                  <a:lnTo>
                    <a:pt x="1974" y="1171"/>
                  </a:lnTo>
                  <a:lnTo>
                    <a:pt x="1994" y="1177"/>
                  </a:lnTo>
                  <a:lnTo>
                    <a:pt x="2012" y="1189"/>
                  </a:lnTo>
                  <a:lnTo>
                    <a:pt x="2027" y="1204"/>
                  </a:lnTo>
                  <a:lnTo>
                    <a:pt x="2039" y="1221"/>
                  </a:lnTo>
                  <a:lnTo>
                    <a:pt x="2045" y="1242"/>
                  </a:lnTo>
                  <a:lnTo>
                    <a:pt x="2049" y="1264"/>
                  </a:lnTo>
                  <a:lnTo>
                    <a:pt x="2049" y="1613"/>
                  </a:lnTo>
                  <a:lnTo>
                    <a:pt x="2045" y="1658"/>
                  </a:lnTo>
                  <a:lnTo>
                    <a:pt x="2035" y="1703"/>
                  </a:lnTo>
                  <a:lnTo>
                    <a:pt x="2020" y="1743"/>
                  </a:lnTo>
                  <a:lnTo>
                    <a:pt x="1998" y="1782"/>
                  </a:lnTo>
                  <a:lnTo>
                    <a:pt x="1972" y="1816"/>
                  </a:lnTo>
                  <a:lnTo>
                    <a:pt x="1941" y="1847"/>
                  </a:lnTo>
                  <a:lnTo>
                    <a:pt x="1906" y="1872"/>
                  </a:lnTo>
                  <a:lnTo>
                    <a:pt x="1869" y="1894"/>
                  </a:lnTo>
                  <a:lnTo>
                    <a:pt x="1828" y="1910"/>
                  </a:lnTo>
                  <a:lnTo>
                    <a:pt x="1783" y="1920"/>
                  </a:lnTo>
                  <a:lnTo>
                    <a:pt x="1738" y="1923"/>
                  </a:lnTo>
                  <a:lnTo>
                    <a:pt x="311" y="1923"/>
                  </a:lnTo>
                  <a:lnTo>
                    <a:pt x="265" y="1920"/>
                  </a:lnTo>
                  <a:lnTo>
                    <a:pt x="221" y="1910"/>
                  </a:lnTo>
                  <a:lnTo>
                    <a:pt x="180" y="1894"/>
                  </a:lnTo>
                  <a:lnTo>
                    <a:pt x="141" y="1872"/>
                  </a:lnTo>
                  <a:lnTo>
                    <a:pt x="107" y="1847"/>
                  </a:lnTo>
                  <a:lnTo>
                    <a:pt x="77" y="1816"/>
                  </a:lnTo>
                  <a:lnTo>
                    <a:pt x="51" y="1782"/>
                  </a:lnTo>
                  <a:lnTo>
                    <a:pt x="29" y="1743"/>
                  </a:lnTo>
                  <a:lnTo>
                    <a:pt x="13" y="1703"/>
                  </a:lnTo>
                  <a:lnTo>
                    <a:pt x="3" y="1658"/>
                  </a:lnTo>
                  <a:lnTo>
                    <a:pt x="0" y="1613"/>
                  </a:lnTo>
                  <a:lnTo>
                    <a:pt x="0" y="311"/>
                  </a:lnTo>
                  <a:lnTo>
                    <a:pt x="3" y="265"/>
                  </a:lnTo>
                  <a:lnTo>
                    <a:pt x="13" y="221"/>
                  </a:lnTo>
                  <a:lnTo>
                    <a:pt x="29" y="180"/>
                  </a:lnTo>
                  <a:lnTo>
                    <a:pt x="51" y="142"/>
                  </a:lnTo>
                  <a:lnTo>
                    <a:pt x="77" y="108"/>
                  </a:lnTo>
                  <a:lnTo>
                    <a:pt x="107" y="77"/>
                  </a:lnTo>
                  <a:lnTo>
                    <a:pt x="141" y="51"/>
                  </a:lnTo>
                  <a:lnTo>
                    <a:pt x="180" y="29"/>
                  </a:lnTo>
                  <a:lnTo>
                    <a:pt x="221" y="14"/>
                  </a:lnTo>
                  <a:lnTo>
                    <a:pt x="265" y="5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298"/>
            <p:cNvSpPr>
              <a:spLocks/>
            </p:cNvSpPr>
            <p:nvPr/>
          </p:nvSpPr>
          <p:spPr bwMode="auto">
            <a:xfrm>
              <a:off x="10201276" y="3603625"/>
              <a:ext cx="155575" cy="30163"/>
            </a:xfrm>
            <a:custGeom>
              <a:avLst/>
              <a:gdLst>
                <a:gd name="T0" fmla="*/ 97 w 977"/>
                <a:gd name="T1" fmla="*/ 0 h 192"/>
                <a:gd name="T2" fmla="*/ 879 w 977"/>
                <a:gd name="T3" fmla="*/ 0 h 192"/>
                <a:gd name="T4" fmla="*/ 902 w 977"/>
                <a:gd name="T5" fmla="*/ 3 h 192"/>
                <a:gd name="T6" fmla="*/ 922 w 977"/>
                <a:gd name="T7" fmla="*/ 10 h 192"/>
                <a:gd name="T8" fmla="*/ 940 w 977"/>
                <a:gd name="T9" fmla="*/ 22 h 192"/>
                <a:gd name="T10" fmla="*/ 955 w 977"/>
                <a:gd name="T11" fmla="*/ 37 h 192"/>
                <a:gd name="T12" fmla="*/ 966 w 977"/>
                <a:gd name="T13" fmla="*/ 55 h 192"/>
                <a:gd name="T14" fmla="*/ 973 w 977"/>
                <a:gd name="T15" fmla="*/ 74 h 192"/>
                <a:gd name="T16" fmla="*/ 977 w 977"/>
                <a:gd name="T17" fmla="*/ 97 h 192"/>
                <a:gd name="T18" fmla="*/ 973 w 977"/>
                <a:gd name="T19" fmla="*/ 118 h 192"/>
                <a:gd name="T20" fmla="*/ 966 w 977"/>
                <a:gd name="T21" fmla="*/ 139 h 192"/>
                <a:gd name="T22" fmla="*/ 955 w 977"/>
                <a:gd name="T23" fmla="*/ 157 h 192"/>
                <a:gd name="T24" fmla="*/ 940 w 977"/>
                <a:gd name="T25" fmla="*/ 172 h 192"/>
                <a:gd name="T26" fmla="*/ 922 w 977"/>
                <a:gd name="T27" fmla="*/ 183 h 192"/>
                <a:gd name="T28" fmla="*/ 902 w 977"/>
                <a:gd name="T29" fmla="*/ 190 h 192"/>
                <a:gd name="T30" fmla="*/ 879 w 977"/>
                <a:gd name="T31" fmla="*/ 192 h 192"/>
                <a:gd name="T32" fmla="*/ 97 w 977"/>
                <a:gd name="T33" fmla="*/ 192 h 192"/>
                <a:gd name="T34" fmla="*/ 75 w 977"/>
                <a:gd name="T35" fmla="*/ 190 h 192"/>
                <a:gd name="T36" fmla="*/ 54 w 977"/>
                <a:gd name="T37" fmla="*/ 183 h 192"/>
                <a:gd name="T38" fmla="*/ 37 w 977"/>
                <a:gd name="T39" fmla="*/ 172 h 192"/>
                <a:gd name="T40" fmla="*/ 22 w 977"/>
                <a:gd name="T41" fmla="*/ 157 h 192"/>
                <a:gd name="T42" fmla="*/ 10 w 977"/>
                <a:gd name="T43" fmla="*/ 139 h 192"/>
                <a:gd name="T44" fmla="*/ 3 w 977"/>
                <a:gd name="T45" fmla="*/ 118 h 192"/>
                <a:gd name="T46" fmla="*/ 0 w 977"/>
                <a:gd name="T47" fmla="*/ 97 h 192"/>
                <a:gd name="T48" fmla="*/ 3 w 977"/>
                <a:gd name="T49" fmla="*/ 74 h 192"/>
                <a:gd name="T50" fmla="*/ 10 w 977"/>
                <a:gd name="T51" fmla="*/ 55 h 192"/>
                <a:gd name="T52" fmla="*/ 22 w 977"/>
                <a:gd name="T53" fmla="*/ 37 h 192"/>
                <a:gd name="T54" fmla="*/ 37 w 977"/>
                <a:gd name="T55" fmla="*/ 22 h 192"/>
                <a:gd name="T56" fmla="*/ 54 w 977"/>
                <a:gd name="T57" fmla="*/ 10 h 192"/>
                <a:gd name="T58" fmla="*/ 75 w 977"/>
                <a:gd name="T59" fmla="*/ 3 h 192"/>
                <a:gd name="T60" fmla="*/ 97 w 977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7" h="192">
                  <a:moveTo>
                    <a:pt x="97" y="0"/>
                  </a:moveTo>
                  <a:lnTo>
                    <a:pt x="879" y="0"/>
                  </a:lnTo>
                  <a:lnTo>
                    <a:pt x="902" y="3"/>
                  </a:lnTo>
                  <a:lnTo>
                    <a:pt x="922" y="10"/>
                  </a:lnTo>
                  <a:lnTo>
                    <a:pt x="940" y="22"/>
                  </a:lnTo>
                  <a:lnTo>
                    <a:pt x="955" y="37"/>
                  </a:lnTo>
                  <a:lnTo>
                    <a:pt x="966" y="55"/>
                  </a:lnTo>
                  <a:lnTo>
                    <a:pt x="973" y="74"/>
                  </a:lnTo>
                  <a:lnTo>
                    <a:pt x="977" y="97"/>
                  </a:lnTo>
                  <a:lnTo>
                    <a:pt x="973" y="118"/>
                  </a:lnTo>
                  <a:lnTo>
                    <a:pt x="966" y="139"/>
                  </a:lnTo>
                  <a:lnTo>
                    <a:pt x="955" y="157"/>
                  </a:lnTo>
                  <a:lnTo>
                    <a:pt x="940" y="172"/>
                  </a:lnTo>
                  <a:lnTo>
                    <a:pt x="922" y="183"/>
                  </a:lnTo>
                  <a:lnTo>
                    <a:pt x="902" y="190"/>
                  </a:lnTo>
                  <a:lnTo>
                    <a:pt x="879" y="192"/>
                  </a:lnTo>
                  <a:lnTo>
                    <a:pt x="97" y="192"/>
                  </a:lnTo>
                  <a:lnTo>
                    <a:pt x="75" y="190"/>
                  </a:lnTo>
                  <a:lnTo>
                    <a:pt x="54" y="183"/>
                  </a:lnTo>
                  <a:lnTo>
                    <a:pt x="37" y="172"/>
                  </a:lnTo>
                  <a:lnTo>
                    <a:pt x="22" y="157"/>
                  </a:lnTo>
                  <a:lnTo>
                    <a:pt x="10" y="139"/>
                  </a:lnTo>
                  <a:lnTo>
                    <a:pt x="3" y="118"/>
                  </a:lnTo>
                  <a:lnTo>
                    <a:pt x="0" y="97"/>
                  </a:lnTo>
                  <a:lnTo>
                    <a:pt x="3" y="74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4" y="10"/>
                  </a:lnTo>
                  <a:lnTo>
                    <a:pt x="75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299"/>
            <p:cNvSpPr>
              <a:spLocks/>
            </p:cNvSpPr>
            <p:nvPr/>
          </p:nvSpPr>
          <p:spPr bwMode="auto">
            <a:xfrm>
              <a:off x="10201276" y="3683000"/>
              <a:ext cx="155575" cy="30163"/>
            </a:xfrm>
            <a:custGeom>
              <a:avLst/>
              <a:gdLst>
                <a:gd name="T0" fmla="*/ 97 w 977"/>
                <a:gd name="T1" fmla="*/ 0 h 192"/>
                <a:gd name="T2" fmla="*/ 879 w 977"/>
                <a:gd name="T3" fmla="*/ 0 h 192"/>
                <a:gd name="T4" fmla="*/ 902 w 977"/>
                <a:gd name="T5" fmla="*/ 2 h 192"/>
                <a:gd name="T6" fmla="*/ 922 w 977"/>
                <a:gd name="T7" fmla="*/ 10 h 192"/>
                <a:gd name="T8" fmla="*/ 940 w 977"/>
                <a:gd name="T9" fmla="*/ 21 h 192"/>
                <a:gd name="T10" fmla="*/ 955 w 977"/>
                <a:gd name="T11" fmla="*/ 36 h 192"/>
                <a:gd name="T12" fmla="*/ 966 w 977"/>
                <a:gd name="T13" fmla="*/ 54 h 192"/>
                <a:gd name="T14" fmla="*/ 973 w 977"/>
                <a:gd name="T15" fmla="*/ 74 h 192"/>
                <a:gd name="T16" fmla="*/ 977 w 977"/>
                <a:gd name="T17" fmla="*/ 97 h 192"/>
                <a:gd name="T18" fmla="*/ 973 w 977"/>
                <a:gd name="T19" fmla="*/ 118 h 192"/>
                <a:gd name="T20" fmla="*/ 966 w 977"/>
                <a:gd name="T21" fmla="*/ 138 h 192"/>
                <a:gd name="T22" fmla="*/ 955 w 977"/>
                <a:gd name="T23" fmla="*/ 157 h 192"/>
                <a:gd name="T24" fmla="*/ 940 w 977"/>
                <a:gd name="T25" fmla="*/ 171 h 192"/>
                <a:gd name="T26" fmla="*/ 922 w 977"/>
                <a:gd name="T27" fmla="*/ 183 h 192"/>
                <a:gd name="T28" fmla="*/ 902 w 977"/>
                <a:gd name="T29" fmla="*/ 190 h 192"/>
                <a:gd name="T30" fmla="*/ 879 w 977"/>
                <a:gd name="T31" fmla="*/ 192 h 192"/>
                <a:gd name="T32" fmla="*/ 97 w 977"/>
                <a:gd name="T33" fmla="*/ 192 h 192"/>
                <a:gd name="T34" fmla="*/ 75 w 977"/>
                <a:gd name="T35" fmla="*/ 190 h 192"/>
                <a:gd name="T36" fmla="*/ 54 w 977"/>
                <a:gd name="T37" fmla="*/ 183 h 192"/>
                <a:gd name="T38" fmla="*/ 37 w 977"/>
                <a:gd name="T39" fmla="*/ 171 h 192"/>
                <a:gd name="T40" fmla="*/ 22 w 977"/>
                <a:gd name="T41" fmla="*/ 157 h 192"/>
                <a:gd name="T42" fmla="*/ 10 w 977"/>
                <a:gd name="T43" fmla="*/ 138 h 192"/>
                <a:gd name="T44" fmla="*/ 3 w 977"/>
                <a:gd name="T45" fmla="*/ 118 h 192"/>
                <a:gd name="T46" fmla="*/ 0 w 977"/>
                <a:gd name="T47" fmla="*/ 97 h 192"/>
                <a:gd name="T48" fmla="*/ 3 w 977"/>
                <a:gd name="T49" fmla="*/ 74 h 192"/>
                <a:gd name="T50" fmla="*/ 10 w 977"/>
                <a:gd name="T51" fmla="*/ 54 h 192"/>
                <a:gd name="T52" fmla="*/ 22 w 977"/>
                <a:gd name="T53" fmla="*/ 36 h 192"/>
                <a:gd name="T54" fmla="*/ 37 w 977"/>
                <a:gd name="T55" fmla="*/ 21 h 192"/>
                <a:gd name="T56" fmla="*/ 54 w 977"/>
                <a:gd name="T57" fmla="*/ 10 h 192"/>
                <a:gd name="T58" fmla="*/ 75 w 977"/>
                <a:gd name="T59" fmla="*/ 2 h 192"/>
                <a:gd name="T60" fmla="*/ 97 w 977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7" h="192">
                  <a:moveTo>
                    <a:pt x="97" y="0"/>
                  </a:moveTo>
                  <a:lnTo>
                    <a:pt x="879" y="0"/>
                  </a:lnTo>
                  <a:lnTo>
                    <a:pt x="902" y="2"/>
                  </a:lnTo>
                  <a:lnTo>
                    <a:pt x="922" y="10"/>
                  </a:lnTo>
                  <a:lnTo>
                    <a:pt x="940" y="21"/>
                  </a:lnTo>
                  <a:lnTo>
                    <a:pt x="955" y="36"/>
                  </a:lnTo>
                  <a:lnTo>
                    <a:pt x="966" y="54"/>
                  </a:lnTo>
                  <a:lnTo>
                    <a:pt x="973" y="74"/>
                  </a:lnTo>
                  <a:lnTo>
                    <a:pt x="977" y="97"/>
                  </a:lnTo>
                  <a:lnTo>
                    <a:pt x="973" y="118"/>
                  </a:lnTo>
                  <a:lnTo>
                    <a:pt x="966" y="138"/>
                  </a:lnTo>
                  <a:lnTo>
                    <a:pt x="955" y="157"/>
                  </a:lnTo>
                  <a:lnTo>
                    <a:pt x="940" y="171"/>
                  </a:lnTo>
                  <a:lnTo>
                    <a:pt x="922" y="183"/>
                  </a:lnTo>
                  <a:lnTo>
                    <a:pt x="902" y="190"/>
                  </a:lnTo>
                  <a:lnTo>
                    <a:pt x="879" y="192"/>
                  </a:lnTo>
                  <a:lnTo>
                    <a:pt x="97" y="192"/>
                  </a:lnTo>
                  <a:lnTo>
                    <a:pt x="75" y="190"/>
                  </a:lnTo>
                  <a:lnTo>
                    <a:pt x="54" y="183"/>
                  </a:lnTo>
                  <a:lnTo>
                    <a:pt x="37" y="171"/>
                  </a:lnTo>
                  <a:lnTo>
                    <a:pt x="22" y="157"/>
                  </a:lnTo>
                  <a:lnTo>
                    <a:pt x="10" y="138"/>
                  </a:lnTo>
                  <a:lnTo>
                    <a:pt x="3" y="118"/>
                  </a:lnTo>
                  <a:lnTo>
                    <a:pt x="0" y="97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300"/>
            <p:cNvSpPr>
              <a:spLocks/>
            </p:cNvSpPr>
            <p:nvPr/>
          </p:nvSpPr>
          <p:spPr bwMode="auto">
            <a:xfrm>
              <a:off x="10217151" y="3881438"/>
              <a:ext cx="123825" cy="74613"/>
            </a:xfrm>
            <a:custGeom>
              <a:avLst/>
              <a:gdLst>
                <a:gd name="T0" fmla="*/ 126 w 773"/>
                <a:gd name="T1" fmla="*/ 0 h 467"/>
                <a:gd name="T2" fmla="*/ 647 w 773"/>
                <a:gd name="T3" fmla="*/ 0 h 467"/>
                <a:gd name="T4" fmla="*/ 676 w 773"/>
                <a:gd name="T5" fmla="*/ 4 h 467"/>
                <a:gd name="T6" fmla="*/ 702 w 773"/>
                <a:gd name="T7" fmla="*/ 12 h 467"/>
                <a:gd name="T8" fmla="*/ 726 w 773"/>
                <a:gd name="T9" fmla="*/ 27 h 467"/>
                <a:gd name="T10" fmla="*/ 745 w 773"/>
                <a:gd name="T11" fmla="*/ 47 h 467"/>
                <a:gd name="T12" fmla="*/ 760 w 773"/>
                <a:gd name="T13" fmla="*/ 70 h 467"/>
                <a:gd name="T14" fmla="*/ 769 w 773"/>
                <a:gd name="T15" fmla="*/ 96 h 467"/>
                <a:gd name="T16" fmla="*/ 773 w 773"/>
                <a:gd name="T17" fmla="*/ 125 h 467"/>
                <a:gd name="T18" fmla="*/ 773 w 773"/>
                <a:gd name="T19" fmla="*/ 341 h 467"/>
                <a:gd name="T20" fmla="*/ 769 w 773"/>
                <a:gd name="T21" fmla="*/ 370 h 467"/>
                <a:gd name="T22" fmla="*/ 760 w 773"/>
                <a:gd name="T23" fmla="*/ 396 h 467"/>
                <a:gd name="T24" fmla="*/ 745 w 773"/>
                <a:gd name="T25" fmla="*/ 419 h 467"/>
                <a:gd name="T26" fmla="*/ 726 w 773"/>
                <a:gd name="T27" fmla="*/ 439 h 467"/>
                <a:gd name="T28" fmla="*/ 702 w 773"/>
                <a:gd name="T29" fmla="*/ 454 h 467"/>
                <a:gd name="T30" fmla="*/ 676 w 773"/>
                <a:gd name="T31" fmla="*/ 464 h 467"/>
                <a:gd name="T32" fmla="*/ 647 w 773"/>
                <a:gd name="T33" fmla="*/ 467 h 467"/>
                <a:gd name="T34" fmla="*/ 126 w 773"/>
                <a:gd name="T35" fmla="*/ 467 h 467"/>
                <a:gd name="T36" fmla="*/ 97 w 773"/>
                <a:gd name="T37" fmla="*/ 464 h 467"/>
                <a:gd name="T38" fmla="*/ 70 w 773"/>
                <a:gd name="T39" fmla="*/ 454 h 467"/>
                <a:gd name="T40" fmla="*/ 47 w 773"/>
                <a:gd name="T41" fmla="*/ 439 h 467"/>
                <a:gd name="T42" fmla="*/ 28 w 773"/>
                <a:gd name="T43" fmla="*/ 419 h 467"/>
                <a:gd name="T44" fmla="*/ 13 w 773"/>
                <a:gd name="T45" fmla="*/ 396 h 467"/>
                <a:gd name="T46" fmla="*/ 3 w 773"/>
                <a:gd name="T47" fmla="*/ 370 h 467"/>
                <a:gd name="T48" fmla="*/ 0 w 773"/>
                <a:gd name="T49" fmla="*/ 341 h 467"/>
                <a:gd name="T50" fmla="*/ 0 w 773"/>
                <a:gd name="T51" fmla="*/ 125 h 467"/>
                <a:gd name="T52" fmla="*/ 3 w 773"/>
                <a:gd name="T53" fmla="*/ 96 h 467"/>
                <a:gd name="T54" fmla="*/ 13 w 773"/>
                <a:gd name="T55" fmla="*/ 70 h 467"/>
                <a:gd name="T56" fmla="*/ 28 w 773"/>
                <a:gd name="T57" fmla="*/ 47 h 467"/>
                <a:gd name="T58" fmla="*/ 47 w 773"/>
                <a:gd name="T59" fmla="*/ 27 h 467"/>
                <a:gd name="T60" fmla="*/ 70 w 773"/>
                <a:gd name="T61" fmla="*/ 12 h 467"/>
                <a:gd name="T62" fmla="*/ 97 w 773"/>
                <a:gd name="T63" fmla="*/ 4 h 467"/>
                <a:gd name="T64" fmla="*/ 126 w 773"/>
                <a:gd name="T65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3" h="467">
                  <a:moveTo>
                    <a:pt x="126" y="0"/>
                  </a:moveTo>
                  <a:lnTo>
                    <a:pt x="647" y="0"/>
                  </a:lnTo>
                  <a:lnTo>
                    <a:pt x="676" y="4"/>
                  </a:lnTo>
                  <a:lnTo>
                    <a:pt x="702" y="12"/>
                  </a:lnTo>
                  <a:lnTo>
                    <a:pt x="726" y="27"/>
                  </a:lnTo>
                  <a:lnTo>
                    <a:pt x="745" y="47"/>
                  </a:lnTo>
                  <a:lnTo>
                    <a:pt x="760" y="70"/>
                  </a:lnTo>
                  <a:lnTo>
                    <a:pt x="769" y="96"/>
                  </a:lnTo>
                  <a:lnTo>
                    <a:pt x="773" y="125"/>
                  </a:lnTo>
                  <a:lnTo>
                    <a:pt x="773" y="341"/>
                  </a:lnTo>
                  <a:lnTo>
                    <a:pt x="769" y="370"/>
                  </a:lnTo>
                  <a:lnTo>
                    <a:pt x="760" y="396"/>
                  </a:lnTo>
                  <a:lnTo>
                    <a:pt x="745" y="419"/>
                  </a:lnTo>
                  <a:lnTo>
                    <a:pt x="726" y="439"/>
                  </a:lnTo>
                  <a:lnTo>
                    <a:pt x="702" y="454"/>
                  </a:lnTo>
                  <a:lnTo>
                    <a:pt x="676" y="464"/>
                  </a:lnTo>
                  <a:lnTo>
                    <a:pt x="647" y="467"/>
                  </a:lnTo>
                  <a:lnTo>
                    <a:pt x="126" y="467"/>
                  </a:lnTo>
                  <a:lnTo>
                    <a:pt x="97" y="464"/>
                  </a:lnTo>
                  <a:lnTo>
                    <a:pt x="70" y="454"/>
                  </a:lnTo>
                  <a:lnTo>
                    <a:pt x="47" y="439"/>
                  </a:lnTo>
                  <a:lnTo>
                    <a:pt x="28" y="419"/>
                  </a:lnTo>
                  <a:lnTo>
                    <a:pt x="13" y="396"/>
                  </a:lnTo>
                  <a:lnTo>
                    <a:pt x="3" y="370"/>
                  </a:lnTo>
                  <a:lnTo>
                    <a:pt x="0" y="341"/>
                  </a:lnTo>
                  <a:lnTo>
                    <a:pt x="0" y="125"/>
                  </a:lnTo>
                  <a:lnTo>
                    <a:pt x="3" y="96"/>
                  </a:lnTo>
                  <a:lnTo>
                    <a:pt x="13" y="70"/>
                  </a:lnTo>
                  <a:lnTo>
                    <a:pt x="28" y="47"/>
                  </a:lnTo>
                  <a:lnTo>
                    <a:pt x="47" y="27"/>
                  </a:lnTo>
                  <a:lnTo>
                    <a:pt x="70" y="12"/>
                  </a:lnTo>
                  <a:lnTo>
                    <a:pt x="97" y="4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301"/>
            <p:cNvSpPr>
              <a:spLocks noEditPoints="1"/>
            </p:cNvSpPr>
            <p:nvPr/>
          </p:nvSpPr>
          <p:spPr bwMode="auto">
            <a:xfrm>
              <a:off x="10202863" y="3865563"/>
              <a:ext cx="152400" cy="104775"/>
            </a:xfrm>
            <a:custGeom>
              <a:avLst/>
              <a:gdLst>
                <a:gd name="T0" fmla="*/ 210 w 965"/>
                <a:gd name="T1" fmla="*/ 194 h 658"/>
                <a:gd name="T2" fmla="*/ 195 w 965"/>
                <a:gd name="T3" fmla="*/ 210 h 658"/>
                <a:gd name="T4" fmla="*/ 193 w 965"/>
                <a:gd name="T5" fmla="*/ 437 h 658"/>
                <a:gd name="T6" fmla="*/ 201 w 965"/>
                <a:gd name="T7" fmla="*/ 457 h 658"/>
                <a:gd name="T8" fmla="*/ 222 w 965"/>
                <a:gd name="T9" fmla="*/ 466 h 658"/>
                <a:gd name="T10" fmla="*/ 755 w 965"/>
                <a:gd name="T11" fmla="*/ 464 h 658"/>
                <a:gd name="T12" fmla="*/ 770 w 965"/>
                <a:gd name="T13" fmla="*/ 449 h 658"/>
                <a:gd name="T14" fmla="*/ 772 w 965"/>
                <a:gd name="T15" fmla="*/ 221 h 658"/>
                <a:gd name="T16" fmla="*/ 763 w 965"/>
                <a:gd name="T17" fmla="*/ 201 h 658"/>
                <a:gd name="T18" fmla="*/ 743 w 965"/>
                <a:gd name="T19" fmla="*/ 192 h 658"/>
                <a:gd name="T20" fmla="*/ 222 w 965"/>
                <a:gd name="T21" fmla="*/ 0 h 658"/>
                <a:gd name="T22" fmla="*/ 780 w 965"/>
                <a:gd name="T23" fmla="*/ 3 h 658"/>
                <a:gd name="T24" fmla="*/ 845 w 965"/>
                <a:gd name="T25" fmla="*/ 24 h 658"/>
                <a:gd name="T26" fmla="*/ 900 w 965"/>
                <a:gd name="T27" fmla="*/ 64 h 658"/>
                <a:gd name="T28" fmla="*/ 940 w 965"/>
                <a:gd name="T29" fmla="*/ 119 h 658"/>
                <a:gd name="T30" fmla="*/ 962 w 965"/>
                <a:gd name="T31" fmla="*/ 186 h 658"/>
                <a:gd name="T32" fmla="*/ 965 w 965"/>
                <a:gd name="T33" fmla="*/ 437 h 658"/>
                <a:gd name="T34" fmla="*/ 954 w 965"/>
                <a:gd name="T35" fmla="*/ 507 h 658"/>
                <a:gd name="T36" fmla="*/ 922 w 965"/>
                <a:gd name="T37" fmla="*/ 568 h 658"/>
                <a:gd name="T38" fmla="*/ 875 w 965"/>
                <a:gd name="T39" fmla="*/ 615 h 658"/>
                <a:gd name="T40" fmla="*/ 813 w 965"/>
                <a:gd name="T41" fmla="*/ 648 h 658"/>
                <a:gd name="T42" fmla="*/ 743 w 965"/>
                <a:gd name="T43" fmla="*/ 658 h 658"/>
                <a:gd name="T44" fmla="*/ 185 w 965"/>
                <a:gd name="T45" fmla="*/ 656 h 658"/>
                <a:gd name="T46" fmla="*/ 119 w 965"/>
                <a:gd name="T47" fmla="*/ 634 h 658"/>
                <a:gd name="T48" fmla="*/ 64 w 965"/>
                <a:gd name="T49" fmla="*/ 594 h 658"/>
                <a:gd name="T50" fmla="*/ 24 w 965"/>
                <a:gd name="T51" fmla="*/ 539 h 658"/>
                <a:gd name="T52" fmla="*/ 2 w 965"/>
                <a:gd name="T53" fmla="*/ 474 h 658"/>
                <a:gd name="T54" fmla="*/ 0 w 965"/>
                <a:gd name="T55" fmla="*/ 221 h 658"/>
                <a:gd name="T56" fmla="*/ 10 w 965"/>
                <a:gd name="T57" fmla="*/ 151 h 658"/>
                <a:gd name="T58" fmla="*/ 42 w 965"/>
                <a:gd name="T59" fmla="*/ 90 h 658"/>
                <a:gd name="T60" fmla="*/ 90 w 965"/>
                <a:gd name="T61" fmla="*/ 43 h 658"/>
                <a:gd name="T62" fmla="*/ 152 w 965"/>
                <a:gd name="T63" fmla="*/ 12 h 658"/>
                <a:gd name="T64" fmla="*/ 222 w 965"/>
                <a:gd name="T65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65" h="658">
                  <a:moveTo>
                    <a:pt x="222" y="192"/>
                  </a:moveTo>
                  <a:lnTo>
                    <a:pt x="210" y="194"/>
                  </a:lnTo>
                  <a:lnTo>
                    <a:pt x="201" y="201"/>
                  </a:lnTo>
                  <a:lnTo>
                    <a:pt x="195" y="210"/>
                  </a:lnTo>
                  <a:lnTo>
                    <a:pt x="193" y="221"/>
                  </a:lnTo>
                  <a:lnTo>
                    <a:pt x="193" y="437"/>
                  </a:lnTo>
                  <a:lnTo>
                    <a:pt x="195" y="449"/>
                  </a:lnTo>
                  <a:lnTo>
                    <a:pt x="201" y="457"/>
                  </a:lnTo>
                  <a:lnTo>
                    <a:pt x="210" y="464"/>
                  </a:lnTo>
                  <a:lnTo>
                    <a:pt x="222" y="466"/>
                  </a:lnTo>
                  <a:lnTo>
                    <a:pt x="743" y="466"/>
                  </a:lnTo>
                  <a:lnTo>
                    <a:pt x="755" y="464"/>
                  </a:lnTo>
                  <a:lnTo>
                    <a:pt x="763" y="457"/>
                  </a:lnTo>
                  <a:lnTo>
                    <a:pt x="770" y="449"/>
                  </a:lnTo>
                  <a:lnTo>
                    <a:pt x="772" y="437"/>
                  </a:lnTo>
                  <a:lnTo>
                    <a:pt x="772" y="221"/>
                  </a:lnTo>
                  <a:lnTo>
                    <a:pt x="770" y="210"/>
                  </a:lnTo>
                  <a:lnTo>
                    <a:pt x="763" y="201"/>
                  </a:lnTo>
                  <a:lnTo>
                    <a:pt x="755" y="194"/>
                  </a:lnTo>
                  <a:lnTo>
                    <a:pt x="743" y="192"/>
                  </a:lnTo>
                  <a:lnTo>
                    <a:pt x="222" y="192"/>
                  </a:lnTo>
                  <a:close/>
                  <a:moveTo>
                    <a:pt x="222" y="0"/>
                  </a:moveTo>
                  <a:lnTo>
                    <a:pt x="743" y="0"/>
                  </a:lnTo>
                  <a:lnTo>
                    <a:pt x="780" y="3"/>
                  </a:lnTo>
                  <a:lnTo>
                    <a:pt x="813" y="12"/>
                  </a:lnTo>
                  <a:lnTo>
                    <a:pt x="845" y="24"/>
                  </a:lnTo>
                  <a:lnTo>
                    <a:pt x="875" y="43"/>
                  </a:lnTo>
                  <a:lnTo>
                    <a:pt x="900" y="64"/>
                  </a:lnTo>
                  <a:lnTo>
                    <a:pt x="922" y="90"/>
                  </a:lnTo>
                  <a:lnTo>
                    <a:pt x="940" y="119"/>
                  </a:lnTo>
                  <a:lnTo>
                    <a:pt x="954" y="151"/>
                  </a:lnTo>
                  <a:lnTo>
                    <a:pt x="962" y="186"/>
                  </a:lnTo>
                  <a:lnTo>
                    <a:pt x="965" y="221"/>
                  </a:lnTo>
                  <a:lnTo>
                    <a:pt x="965" y="437"/>
                  </a:lnTo>
                  <a:lnTo>
                    <a:pt x="962" y="474"/>
                  </a:lnTo>
                  <a:lnTo>
                    <a:pt x="954" y="507"/>
                  </a:lnTo>
                  <a:lnTo>
                    <a:pt x="940" y="539"/>
                  </a:lnTo>
                  <a:lnTo>
                    <a:pt x="922" y="568"/>
                  </a:lnTo>
                  <a:lnTo>
                    <a:pt x="900" y="594"/>
                  </a:lnTo>
                  <a:lnTo>
                    <a:pt x="875" y="615"/>
                  </a:lnTo>
                  <a:lnTo>
                    <a:pt x="845" y="634"/>
                  </a:lnTo>
                  <a:lnTo>
                    <a:pt x="813" y="648"/>
                  </a:lnTo>
                  <a:lnTo>
                    <a:pt x="780" y="656"/>
                  </a:lnTo>
                  <a:lnTo>
                    <a:pt x="743" y="658"/>
                  </a:lnTo>
                  <a:lnTo>
                    <a:pt x="222" y="658"/>
                  </a:lnTo>
                  <a:lnTo>
                    <a:pt x="185" y="656"/>
                  </a:lnTo>
                  <a:lnTo>
                    <a:pt x="152" y="648"/>
                  </a:lnTo>
                  <a:lnTo>
                    <a:pt x="119" y="634"/>
                  </a:lnTo>
                  <a:lnTo>
                    <a:pt x="90" y="615"/>
                  </a:lnTo>
                  <a:lnTo>
                    <a:pt x="64" y="594"/>
                  </a:lnTo>
                  <a:lnTo>
                    <a:pt x="42" y="568"/>
                  </a:lnTo>
                  <a:lnTo>
                    <a:pt x="24" y="539"/>
                  </a:lnTo>
                  <a:lnTo>
                    <a:pt x="10" y="507"/>
                  </a:lnTo>
                  <a:lnTo>
                    <a:pt x="2" y="474"/>
                  </a:lnTo>
                  <a:lnTo>
                    <a:pt x="0" y="437"/>
                  </a:lnTo>
                  <a:lnTo>
                    <a:pt x="0" y="221"/>
                  </a:lnTo>
                  <a:lnTo>
                    <a:pt x="2" y="186"/>
                  </a:lnTo>
                  <a:lnTo>
                    <a:pt x="10" y="151"/>
                  </a:lnTo>
                  <a:lnTo>
                    <a:pt x="24" y="119"/>
                  </a:lnTo>
                  <a:lnTo>
                    <a:pt x="42" y="90"/>
                  </a:lnTo>
                  <a:lnTo>
                    <a:pt x="64" y="64"/>
                  </a:lnTo>
                  <a:lnTo>
                    <a:pt x="90" y="43"/>
                  </a:lnTo>
                  <a:lnTo>
                    <a:pt x="119" y="24"/>
                  </a:lnTo>
                  <a:lnTo>
                    <a:pt x="152" y="12"/>
                  </a:lnTo>
                  <a:lnTo>
                    <a:pt x="185" y="3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302"/>
            <p:cNvSpPr>
              <a:spLocks/>
            </p:cNvSpPr>
            <p:nvPr/>
          </p:nvSpPr>
          <p:spPr bwMode="auto">
            <a:xfrm>
              <a:off x="10079038" y="3871913"/>
              <a:ext cx="31750" cy="92075"/>
            </a:xfrm>
            <a:custGeom>
              <a:avLst/>
              <a:gdLst>
                <a:gd name="T0" fmla="*/ 97 w 193"/>
                <a:gd name="T1" fmla="*/ 0 h 577"/>
                <a:gd name="T2" fmla="*/ 119 w 193"/>
                <a:gd name="T3" fmla="*/ 2 h 577"/>
                <a:gd name="T4" fmla="*/ 139 w 193"/>
                <a:gd name="T5" fmla="*/ 9 h 577"/>
                <a:gd name="T6" fmla="*/ 158 w 193"/>
                <a:gd name="T7" fmla="*/ 21 h 577"/>
                <a:gd name="T8" fmla="*/ 173 w 193"/>
                <a:gd name="T9" fmla="*/ 36 h 577"/>
                <a:gd name="T10" fmla="*/ 184 w 193"/>
                <a:gd name="T11" fmla="*/ 53 h 577"/>
                <a:gd name="T12" fmla="*/ 191 w 193"/>
                <a:gd name="T13" fmla="*/ 74 h 577"/>
                <a:gd name="T14" fmla="*/ 193 w 193"/>
                <a:gd name="T15" fmla="*/ 96 h 577"/>
                <a:gd name="T16" fmla="*/ 193 w 193"/>
                <a:gd name="T17" fmla="*/ 481 h 577"/>
                <a:gd name="T18" fmla="*/ 191 w 193"/>
                <a:gd name="T19" fmla="*/ 502 h 577"/>
                <a:gd name="T20" fmla="*/ 184 w 193"/>
                <a:gd name="T21" fmla="*/ 523 h 577"/>
                <a:gd name="T22" fmla="*/ 173 w 193"/>
                <a:gd name="T23" fmla="*/ 541 h 577"/>
                <a:gd name="T24" fmla="*/ 158 w 193"/>
                <a:gd name="T25" fmla="*/ 556 h 577"/>
                <a:gd name="T26" fmla="*/ 139 w 193"/>
                <a:gd name="T27" fmla="*/ 567 h 577"/>
                <a:gd name="T28" fmla="*/ 119 w 193"/>
                <a:gd name="T29" fmla="*/ 574 h 577"/>
                <a:gd name="T30" fmla="*/ 97 w 193"/>
                <a:gd name="T31" fmla="*/ 577 h 577"/>
                <a:gd name="T32" fmla="*/ 75 w 193"/>
                <a:gd name="T33" fmla="*/ 574 h 577"/>
                <a:gd name="T34" fmla="*/ 55 w 193"/>
                <a:gd name="T35" fmla="*/ 567 h 577"/>
                <a:gd name="T36" fmla="*/ 37 w 193"/>
                <a:gd name="T37" fmla="*/ 556 h 577"/>
                <a:gd name="T38" fmla="*/ 22 w 193"/>
                <a:gd name="T39" fmla="*/ 541 h 577"/>
                <a:gd name="T40" fmla="*/ 10 w 193"/>
                <a:gd name="T41" fmla="*/ 523 h 577"/>
                <a:gd name="T42" fmla="*/ 3 w 193"/>
                <a:gd name="T43" fmla="*/ 502 h 577"/>
                <a:gd name="T44" fmla="*/ 0 w 193"/>
                <a:gd name="T45" fmla="*/ 481 h 577"/>
                <a:gd name="T46" fmla="*/ 0 w 193"/>
                <a:gd name="T47" fmla="*/ 96 h 577"/>
                <a:gd name="T48" fmla="*/ 3 w 193"/>
                <a:gd name="T49" fmla="*/ 74 h 577"/>
                <a:gd name="T50" fmla="*/ 10 w 193"/>
                <a:gd name="T51" fmla="*/ 53 h 577"/>
                <a:gd name="T52" fmla="*/ 22 w 193"/>
                <a:gd name="T53" fmla="*/ 36 h 577"/>
                <a:gd name="T54" fmla="*/ 37 w 193"/>
                <a:gd name="T55" fmla="*/ 21 h 577"/>
                <a:gd name="T56" fmla="*/ 55 w 193"/>
                <a:gd name="T57" fmla="*/ 9 h 577"/>
                <a:gd name="T58" fmla="*/ 75 w 193"/>
                <a:gd name="T59" fmla="*/ 2 h 577"/>
                <a:gd name="T60" fmla="*/ 97 w 193"/>
                <a:gd name="T61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3" h="577">
                  <a:moveTo>
                    <a:pt x="97" y="0"/>
                  </a:moveTo>
                  <a:lnTo>
                    <a:pt x="119" y="2"/>
                  </a:lnTo>
                  <a:lnTo>
                    <a:pt x="139" y="9"/>
                  </a:lnTo>
                  <a:lnTo>
                    <a:pt x="158" y="21"/>
                  </a:lnTo>
                  <a:lnTo>
                    <a:pt x="173" y="36"/>
                  </a:lnTo>
                  <a:lnTo>
                    <a:pt x="184" y="53"/>
                  </a:lnTo>
                  <a:lnTo>
                    <a:pt x="191" y="74"/>
                  </a:lnTo>
                  <a:lnTo>
                    <a:pt x="193" y="96"/>
                  </a:lnTo>
                  <a:lnTo>
                    <a:pt x="193" y="481"/>
                  </a:lnTo>
                  <a:lnTo>
                    <a:pt x="191" y="502"/>
                  </a:lnTo>
                  <a:lnTo>
                    <a:pt x="184" y="523"/>
                  </a:lnTo>
                  <a:lnTo>
                    <a:pt x="173" y="541"/>
                  </a:lnTo>
                  <a:lnTo>
                    <a:pt x="158" y="556"/>
                  </a:lnTo>
                  <a:lnTo>
                    <a:pt x="139" y="567"/>
                  </a:lnTo>
                  <a:lnTo>
                    <a:pt x="119" y="574"/>
                  </a:lnTo>
                  <a:lnTo>
                    <a:pt x="97" y="577"/>
                  </a:lnTo>
                  <a:lnTo>
                    <a:pt x="75" y="574"/>
                  </a:lnTo>
                  <a:lnTo>
                    <a:pt x="55" y="567"/>
                  </a:lnTo>
                  <a:lnTo>
                    <a:pt x="37" y="556"/>
                  </a:lnTo>
                  <a:lnTo>
                    <a:pt x="22" y="541"/>
                  </a:lnTo>
                  <a:lnTo>
                    <a:pt x="10" y="523"/>
                  </a:lnTo>
                  <a:lnTo>
                    <a:pt x="3" y="502"/>
                  </a:lnTo>
                  <a:lnTo>
                    <a:pt x="0" y="481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0" y="53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5" y="9"/>
                  </a:lnTo>
                  <a:lnTo>
                    <a:pt x="75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303"/>
            <p:cNvSpPr>
              <a:spLocks/>
            </p:cNvSpPr>
            <p:nvPr/>
          </p:nvSpPr>
          <p:spPr bwMode="auto">
            <a:xfrm>
              <a:off x="10447338" y="3871913"/>
              <a:ext cx="30163" cy="92075"/>
            </a:xfrm>
            <a:custGeom>
              <a:avLst/>
              <a:gdLst>
                <a:gd name="T0" fmla="*/ 98 w 194"/>
                <a:gd name="T1" fmla="*/ 0 h 577"/>
                <a:gd name="T2" fmla="*/ 119 w 194"/>
                <a:gd name="T3" fmla="*/ 2 h 577"/>
                <a:gd name="T4" fmla="*/ 140 w 194"/>
                <a:gd name="T5" fmla="*/ 9 h 577"/>
                <a:gd name="T6" fmla="*/ 158 w 194"/>
                <a:gd name="T7" fmla="*/ 21 h 577"/>
                <a:gd name="T8" fmla="*/ 173 w 194"/>
                <a:gd name="T9" fmla="*/ 36 h 577"/>
                <a:gd name="T10" fmla="*/ 184 w 194"/>
                <a:gd name="T11" fmla="*/ 53 h 577"/>
                <a:gd name="T12" fmla="*/ 191 w 194"/>
                <a:gd name="T13" fmla="*/ 74 h 577"/>
                <a:gd name="T14" fmla="*/ 194 w 194"/>
                <a:gd name="T15" fmla="*/ 96 h 577"/>
                <a:gd name="T16" fmla="*/ 194 w 194"/>
                <a:gd name="T17" fmla="*/ 481 h 577"/>
                <a:gd name="T18" fmla="*/ 191 w 194"/>
                <a:gd name="T19" fmla="*/ 502 h 577"/>
                <a:gd name="T20" fmla="*/ 184 w 194"/>
                <a:gd name="T21" fmla="*/ 523 h 577"/>
                <a:gd name="T22" fmla="*/ 173 w 194"/>
                <a:gd name="T23" fmla="*/ 541 h 577"/>
                <a:gd name="T24" fmla="*/ 158 w 194"/>
                <a:gd name="T25" fmla="*/ 556 h 577"/>
                <a:gd name="T26" fmla="*/ 140 w 194"/>
                <a:gd name="T27" fmla="*/ 567 h 577"/>
                <a:gd name="T28" fmla="*/ 119 w 194"/>
                <a:gd name="T29" fmla="*/ 574 h 577"/>
                <a:gd name="T30" fmla="*/ 98 w 194"/>
                <a:gd name="T31" fmla="*/ 577 h 577"/>
                <a:gd name="T32" fmla="*/ 75 w 194"/>
                <a:gd name="T33" fmla="*/ 574 h 577"/>
                <a:gd name="T34" fmla="*/ 55 w 194"/>
                <a:gd name="T35" fmla="*/ 567 h 577"/>
                <a:gd name="T36" fmla="*/ 37 w 194"/>
                <a:gd name="T37" fmla="*/ 556 h 577"/>
                <a:gd name="T38" fmla="*/ 22 w 194"/>
                <a:gd name="T39" fmla="*/ 541 h 577"/>
                <a:gd name="T40" fmla="*/ 10 w 194"/>
                <a:gd name="T41" fmla="*/ 523 h 577"/>
                <a:gd name="T42" fmla="*/ 4 w 194"/>
                <a:gd name="T43" fmla="*/ 502 h 577"/>
                <a:gd name="T44" fmla="*/ 0 w 194"/>
                <a:gd name="T45" fmla="*/ 481 h 577"/>
                <a:gd name="T46" fmla="*/ 0 w 194"/>
                <a:gd name="T47" fmla="*/ 96 h 577"/>
                <a:gd name="T48" fmla="*/ 4 w 194"/>
                <a:gd name="T49" fmla="*/ 74 h 577"/>
                <a:gd name="T50" fmla="*/ 10 w 194"/>
                <a:gd name="T51" fmla="*/ 53 h 577"/>
                <a:gd name="T52" fmla="*/ 22 w 194"/>
                <a:gd name="T53" fmla="*/ 36 h 577"/>
                <a:gd name="T54" fmla="*/ 37 w 194"/>
                <a:gd name="T55" fmla="*/ 21 h 577"/>
                <a:gd name="T56" fmla="*/ 55 w 194"/>
                <a:gd name="T57" fmla="*/ 9 h 577"/>
                <a:gd name="T58" fmla="*/ 75 w 194"/>
                <a:gd name="T59" fmla="*/ 2 h 577"/>
                <a:gd name="T60" fmla="*/ 98 w 194"/>
                <a:gd name="T61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" h="577">
                  <a:moveTo>
                    <a:pt x="98" y="0"/>
                  </a:moveTo>
                  <a:lnTo>
                    <a:pt x="119" y="2"/>
                  </a:lnTo>
                  <a:lnTo>
                    <a:pt x="140" y="9"/>
                  </a:lnTo>
                  <a:lnTo>
                    <a:pt x="158" y="21"/>
                  </a:lnTo>
                  <a:lnTo>
                    <a:pt x="173" y="36"/>
                  </a:lnTo>
                  <a:lnTo>
                    <a:pt x="184" y="53"/>
                  </a:lnTo>
                  <a:lnTo>
                    <a:pt x="191" y="74"/>
                  </a:lnTo>
                  <a:lnTo>
                    <a:pt x="194" y="96"/>
                  </a:lnTo>
                  <a:lnTo>
                    <a:pt x="194" y="481"/>
                  </a:lnTo>
                  <a:lnTo>
                    <a:pt x="191" y="502"/>
                  </a:lnTo>
                  <a:lnTo>
                    <a:pt x="184" y="523"/>
                  </a:lnTo>
                  <a:lnTo>
                    <a:pt x="173" y="541"/>
                  </a:lnTo>
                  <a:lnTo>
                    <a:pt x="158" y="556"/>
                  </a:lnTo>
                  <a:lnTo>
                    <a:pt x="140" y="567"/>
                  </a:lnTo>
                  <a:lnTo>
                    <a:pt x="119" y="574"/>
                  </a:lnTo>
                  <a:lnTo>
                    <a:pt x="98" y="577"/>
                  </a:lnTo>
                  <a:lnTo>
                    <a:pt x="75" y="574"/>
                  </a:lnTo>
                  <a:lnTo>
                    <a:pt x="55" y="567"/>
                  </a:lnTo>
                  <a:lnTo>
                    <a:pt x="37" y="556"/>
                  </a:lnTo>
                  <a:lnTo>
                    <a:pt x="22" y="541"/>
                  </a:lnTo>
                  <a:lnTo>
                    <a:pt x="10" y="523"/>
                  </a:lnTo>
                  <a:lnTo>
                    <a:pt x="4" y="502"/>
                  </a:lnTo>
                  <a:lnTo>
                    <a:pt x="0" y="481"/>
                  </a:lnTo>
                  <a:lnTo>
                    <a:pt x="0" y="96"/>
                  </a:lnTo>
                  <a:lnTo>
                    <a:pt x="4" y="74"/>
                  </a:lnTo>
                  <a:lnTo>
                    <a:pt x="10" y="53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5" y="9"/>
                  </a:lnTo>
                  <a:lnTo>
                    <a:pt x="75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1" name="Group 350"/>
          <p:cNvGrpSpPr/>
          <p:nvPr/>
        </p:nvGrpSpPr>
        <p:grpSpPr>
          <a:xfrm>
            <a:off x="9083822" y="3472615"/>
            <a:ext cx="563562" cy="531813"/>
            <a:chOff x="9097963" y="3471863"/>
            <a:chExt cx="563562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2" name="Freeform 308"/>
            <p:cNvSpPr>
              <a:spLocks/>
            </p:cNvSpPr>
            <p:nvPr/>
          </p:nvSpPr>
          <p:spPr bwMode="auto">
            <a:xfrm>
              <a:off x="9363075" y="3881438"/>
              <a:ext cx="176212" cy="92075"/>
            </a:xfrm>
            <a:custGeom>
              <a:avLst/>
              <a:gdLst>
                <a:gd name="T0" fmla="*/ 1016 w 1105"/>
                <a:gd name="T1" fmla="*/ 0 h 578"/>
                <a:gd name="T2" fmla="*/ 1038 w 1105"/>
                <a:gd name="T3" fmla="*/ 4 h 578"/>
                <a:gd name="T4" fmla="*/ 1057 w 1105"/>
                <a:gd name="T5" fmla="*/ 14 h 578"/>
                <a:gd name="T6" fmla="*/ 1076 w 1105"/>
                <a:gd name="T7" fmla="*/ 28 h 578"/>
                <a:gd name="T8" fmla="*/ 1090 w 1105"/>
                <a:gd name="T9" fmla="*/ 46 h 578"/>
                <a:gd name="T10" fmla="*/ 1099 w 1105"/>
                <a:gd name="T11" fmla="*/ 66 h 578"/>
                <a:gd name="T12" fmla="*/ 1105 w 1105"/>
                <a:gd name="T13" fmla="*/ 87 h 578"/>
                <a:gd name="T14" fmla="*/ 1105 w 1105"/>
                <a:gd name="T15" fmla="*/ 110 h 578"/>
                <a:gd name="T16" fmla="*/ 1100 w 1105"/>
                <a:gd name="T17" fmla="*/ 130 h 578"/>
                <a:gd name="T18" fmla="*/ 1091 w 1105"/>
                <a:gd name="T19" fmla="*/ 151 h 578"/>
                <a:gd name="T20" fmla="*/ 1077 w 1105"/>
                <a:gd name="T21" fmla="*/ 169 h 578"/>
                <a:gd name="T22" fmla="*/ 1009 w 1105"/>
                <a:gd name="T23" fmla="*/ 233 h 578"/>
                <a:gd name="T24" fmla="*/ 939 w 1105"/>
                <a:gd name="T25" fmla="*/ 291 h 578"/>
                <a:gd name="T26" fmla="*/ 865 w 1105"/>
                <a:gd name="T27" fmla="*/ 344 h 578"/>
                <a:gd name="T28" fmla="*/ 788 w 1105"/>
                <a:gd name="T29" fmla="*/ 393 h 578"/>
                <a:gd name="T30" fmla="*/ 710 w 1105"/>
                <a:gd name="T31" fmla="*/ 436 h 578"/>
                <a:gd name="T32" fmla="*/ 628 w 1105"/>
                <a:gd name="T33" fmla="*/ 472 h 578"/>
                <a:gd name="T34" fmla="*/ 544 w 1105"/>
                <a:gd name="T35" fmla="*/ 505 h 578"/>
                <a:gd name="T36" fmla="*/ 458 w 1105"/>
                <a:gd name="T37" fmla="*/ 531 h 578"/>
                <a:gd name="T38" fmla="*/ 371 w 1105"/>
                <a:gd name="T39" fmla="*/ 551 h 578"/>
                <a:gd name="T40" fmla="*/ 282 w 1105"/>
                <a:gd name="T41" fmla="*/ 566 h 578"/>
                <a:gd name="T42" fmla="*/ 191 w 1105"/>
                <a:gd name="T43" fmla="*/ 576 h 578"/>
                <a:gd name="T44" fmla="*/ 99 w 1105"/>
                <a:gd name="T45" fmla="*/ 578 h 578"/>
                <a:gd name="T46" fmla="*/ 76 w 1105"/>
                <a:gd name="T47" fmla="*/ 576 h 578"/>
                <a:gd name="T48" fmla="*/ 56 w 1105"/>
                <a:gd name="T49" fmla="*/ 568 h 578"/>
                <a:gd name="T50" fmla="*/ 36 w 1105"/>
                <a:gd name="T51" fmla="*/ 557 h 578"/>
                <a:gd name="T52" fmla="*/ 21 w 1105"/>
                <a:gd name="T53" fmla="*/ 541 h 578"/>
                <a:gd name="T54" fmla="*/ 10 w 1105"/>
                <a:gd name="T55" fmla="*/ 522 h 578"/>
                <a:gd name="T56" fmla="*/ 2 w 1105"/>
                <a:gd name="T57" fmla="*/ 502 h 578"/>
                <a:gd name="T58" fmla="*/ 0 w 1105"/>
                <a:gd name="T59" fmla="*/ 479 h 578"/>
                <a:gd name="T60" fmla="*/ 2 w 1105"/>
                <a:gd name="T61" fmla="*/ 455 h 578"/>
                <a:gd name="T62" fmla="*/ 10 w 1105"/>
                <a:gd name="T63" fmla="*/ 435 h 578"/>
                <a:gd name="T64" fmla="*/ 21 w 1105"/>
                <a:gd name="T65" fmla="*/ 416 h 578"/>
                <a:gd name="T66" fmla="*/ 36 w 1105"/>
                <a:gd name="T67" fmla="*/ 400 h 578"/>
                <a:gd name="T68" fmla="*/ 56 w 1105"/>
                <a:gd name="T69" fmla="*/ 388 h 578"/>
                <a:gd name="T70" fmla="*/ 76 w 1105"/>
                <a:gd name="T71" fmla="*/ 381 h 578"/>
                <a:gd name="T72" fmla="*/ 99 w 1105"/>
                <a:gd name="T73" fmla="*/ 379 h 578"/>
                <a:gd name="T74" fmla="*/ 177 w 1105"/>
                <a:gd name="T75" fmla="*/ 376 h 578"/>
                <a:gd name="T76" fmla="*/ 255 w 1105"/>
                <a:gd name="T77" fmla="*/ 368 h 578"/>
                <a:gd name="T78" fmla="*/ 331 w 1105"/>
                <a:gd name="T79" fmla="*/ 356 h 578"/>
                <a:gd name="T80" fmla="*/ 407 w 1105"/>
                <a:gd name="T81" fmla="*/ 338 h 578"/>
                <a:gd name="T82" fmla="*/ 480 w 1105"/>
                <a:gd name="T83" fmla="*/ 315 h 578"/>
                <a:gd name="T84" fmla="*/ 552 w 1105"/>
                <a:gd name="T85" fmla="*/ 288 h 578"/>
                <a:gd name="T86" fmla="*/ 621 w 1105"/>
                <a:gd name="T87" fmla="*/ 256 h 578"/>
                <a:gd name="T88" fmla="*/ 688 w 1105"/>
                <a:gd name="T89" fmla="*/ 220 h 578"/>
                <a:gd name="T90" fmla="*/ 754 w 1105"/>
                <a:gd name="T91" fmla="*/ 178 h 578"/>
                <a:gd name="T92" fmla="*/ 817 w 1105"/>
                <a:gd name="T93" fmla="*/ 133 h 578"/>
                <a:gd name="T94" fmla="*/ 878 w 1105"/>
                <a:gd name="T95" fmla="*/ 83 h 578"/>
                <a:gd name="T96" fmla="*/ 935 w 1105"/>
                <a:gd name="T97" fmla="*/ 28 h 578"/>
                <a:gd name="T98" fmla="*/ 953 w 1105"/>
                <a:gd name="T99" fmla="*/ 14 h 578"/>
                <a:gd name="T100" fmla="*/ 972 w 1105"/>
                <a:gd name="T101" fmla="*/ 4 h 578"/>
                <a:gd name="T102" fmla="*/ 994 w 1105"/>
                <a:gd name="T103" fmla="*/ 0 h 578"/>
                <a:gd name="T104" fmla="*/ 1016 w 1105"/>
                <a:gd name="T105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5" h="578">
                  <a:moveTo>
                    <a:pt x="1016" y="0"/>
                  </a:moveTo>
                  <a:lnTo>
                    <a:pt x="1038" y="4"/>
                  </a:lnTo>
                  <a:lnTo>
                    <a:pt x="1057" y="14"/>
                  </a:lnTo>
                  <a:lnTo>
                    <a:pt x="1076" y="28"/>
                  </a:lnTo>
                  <a:lnTo>
                    <a:pt x="1090" y="46"/>
                  </a:lnTo>
                  <a:lnTo>
                    <a:pt x="1099" y="66"/>
                  </a:lnTo>
                  <a:lnTo>
                    <a:pt x="1105" y="87"/>
                  </a:lnTo>
                  <a:lnTo>
                    <a:pt x="1105" y="110"/>
                  </a:lnTo>
                  <a:lnTo>
                    <a:pt x="1100" y="130"/>
                  </a:lnTo>
                  <a:lnTo>
                    <a:pt x="1091" y="151"/>
                  </a:lnTo>
                  <a:lnTo>
                    <a:pt x="1077" y="169"/>
                  </a:lnTo>
                  <a:lnTo>
                    <a:pt x="1009" y="233"/>
                  </a:lnTo>
                  <a:lnTo>
                    <a:pt x="939" y="291"/>
                  </a:lnTo>
                  <a:lnTo>
                    <a:pt x="865" y="344"/>
                  </a:lnTo>
                  <a:lnTo>
                    <a:pt x="788" y="393"/>
                  </a:lnTo>
                  <a:lnTo>
                    <a:pt x="710" y="436"/>
                  </a:lnTo>
                  <a:lnTo>
                    <a:pt x="628" y="472"/>
                  </a:lnTo>
                  <a:lnTo>
                    <a:pt x="544" y="505"/>
                  </a:lnTo>
                  <a:lnTo>
                    <a:pt x="458" y="531"/>
                  </a:lnTo>
                  <a:lnTo>
                    <a:pt x="371" y="551"/>
                  </a:lnTo>
                  <a:lnTo>
                    <a:pt x="282" y="566"/>
                  </a:lnTo>
                  <a:lnTo>
                    <a:pt x="191" y="576"/>
                  </a:lnTo>
                  <a:lnTo>
                    <a:pt x="99" y="578"/>
                  </a:lnTo>
                  <a:lnTo>
                    <a:pt x="76" y="576"/>
                  </a:lnTo>
                  <a:lnTo>
                    <a:pt x="56" y="568"/>
                  </a:lnTo>
                  <a:lnTo>
                    <a:pt x="36" y="557"/>
                  </a:lnTo>
                  <a:lnTo>
                    <a:pt x="21" y="541"/>
                  </a:lnTo>
                  <a:lnTo>
                    <a:pt x="10" y="522"/>
                  </a:lnTo>
                  <a:lnTo>
                    <a:pt x="2" y="502"/>
                  </a:lnTo>
                  <a:lnTo>
                    <a:pt x="0" y="479"/>
                  </a:lnTo>
                  <a:lnTo>
                    <a:pt x="2" y="455"/>
                  </a:lnTo>
                  <a:lnTo>
                    <a:pt x="10" y="435"/>
                  </a:lnTo>
                  <a:lnTo>
                    <a:pt x="21" y="416"/>
                  </a:lnTo>
                  <a:lnTo>
                    <a:pt x="36" y="400"/>
                  </a:lnTo>
                  <a:lnTo>
                    <a:pt x="56" y="388"/>
                  </a:lnTo>
                  <a:lnTo>
                    <a:pt x="76" y="381"/>
                  </a:lnTo>
                  <a:lnTo>
                    <a:pt x="99" y="379"/>
                  </a:lnTo>
                  <a:lnTo>
                    <a:pt x="177" y="376"/>
                  </a:lnTo>
                  <a:lnTo>
                    <a:pt x="255" y="368"/>
                  </a:lnTo>
                  <a:lnTo>
                    <a:pt x="331" y="356"/>
                  </a:lnTo>
                  <a:lnTo>
                    <a:pt x="407" y="338"/>
                  </a:lnTo>
                  <a:lnTo>
                    <a:pt x="480" y="315"/>
                  </a:lnTo>
                  <a:lnTo>
                    <a:pt x="552" y="288"/>
                  </a:lnTo>
                  <a:lnTo>
                    <a:pt x="621" y="256"/>
                  </a:lnTo>
                  <a:lnTo>
                    <a:pt x="688" y="220"/>
                  </a:lnTo>
                  <a:lnTo>
                    <a:pt x="754" y="178"/>
                  </a:lnTo>
                  <a:lnTo>
                    <a:pt x="817" y="133"/>
                  </a:lnTo>
                  <a:lnTo>
                    <a:pt x="878" y="83"/>
                  </a:lnTo>
                  <a:lnTo>
                    <a:pt x="935" y="28"/>
                  </a:lnTo>
                  <a:lnTo>
                    <a:pt x="953" y="14"/>
                  </a:lnTo>
                  <a:lnTo>
                    <a:pt x="972" y="4"/>
                  </a:lnTo>
                  <a:lnTo>
                    <a:pt x="994" y="0"/>
                  </a:lnTo>
                  <a:lnTo>
                    <a:pt x="10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309"/>
            <p:cNvSpPr>
              <a:spLocks/>
            </p:cNvSpPr>
            <p:nvPr/>
          </p:nvSpPr>
          <p:spPr bwMode="auto">
            <a:xfrm>
              <a:off x="9159875" y="3471863"/>
              <a:ext cx="438150" cy="296863"/>
            </a:xfrm>
            <a:custGeom>
              <a:avLst/>
              <a:gdLst>
                <a:gd name="T0" fmla="*/ 1473 w 2757"/>
                <a:gd name="T1" fmla="*/ 3 h 1871"/>
                <a:gd name="T2" fmla="*/ 1655 w 2757"/>
                <a:gd name="T3" fmla="*/ 28 h 1871"/>
                <a:gd name="T4" fmla="*/ 1831 w 2757"/>
                <a:gd name="T5" fmla="*/ 77 h 1871"/>
                <a:gd name="T6" fmla="*/ 1995 w 2757"/>
                <a:gd name="T7" fmla="*/ 147 h 1871"/>
                <a:gd name="T8" fmla="*/ 2148 w 2757"/>
                <a:gd name="T9" fmla="*/ 237 h 1871"/>
                <a:gd name="T10" fmla="*/ 2288 w 2757"/>
                <a:gd name="T11" fmla="*/ 346 h 1871"/>
                <a:gd name="T12" fmla="*/ 2413 w 2757"/>
                <a:gd name="T13" fmla="*/ 471 h 1871"/>
                <a:gd name="T14" fmla="*/ 2521 w 2757"/>
                <a:gd name="T15" fmla="*/ 611 h 1871"/>
                <a:gd name="T16" fmla="*/ 2611 w 2757"/>
                <a:gd name="T17" fmla="*/ 764 h 1871"/>
                <a:gd name="T18" fmla="*/ 2681 w 2757"/>
                <a:gd name="T19" fmla="*/ 929 h 1871"/>
                <a:gd name="T20" fmla="*/ 2729 w 2757"/>
                <a:gd name="T21" fmla="*/ 1105 h 1871"/>
                <a:gd name="T22" fmla="*/ 2754 w 2757"/>
                <a:gd name="T23" fmla="*/ 1289 h 1871"/>
                <a:gd name="T24" fmla="*/ 2757 w 2757"/>
                <a:gd name="T25" fmla="*/ 1772 h 1871"/>
                <a:gd name="T26" fmla="*/ 2747 w 2757"/>
                <a:gd name="T27" fmla="*/ 1815 h 1871"/>
                <a:gd name="T28" fmla="*/ 2719 w 2757"/>
                <a:gd name="T29" fmla="*/ 1850 h 1871"/>
                <a:gd name="T30" fmla="*/ 2681 w 2757"/>
                <a:gd name="T31" fmla="*/ 1869 h 1871"/>
                <a:gd name="T32" fmla="*/ 2634 w 2757"/>
                <a:gd name="T33" fmla="*/ 1869 h 1871"/>
                <a:gd name="T34" fmla="*/ 2595 w 2757"/>
                <a:gd name="T35" fmla="*/ 1850 h 1871"/>
                <a:gd name="T36" fmla="*/ 2568 w 2757"/>
                <a:gd name="T37" fmla="*/ 1815 h 1871"/>
                <a:gd name="T38" fmla="*/ 2558 w 2757"/>
                <a:gd name="T39" fmla="*/ 1772 h 1871"/>
                <a:gd name="T40" fmla="*/ 2555 w 2757"/>
                <a:gd name="T41" fmla="*/ 1295 h 1871"/>
                <a:gd name="T42" fmla="*/ 2529 w 2757"/>
                <a:gd name="T43" fmla="*/ 1125 h 1871"/>
                <a:gd name="T44" fmla="*/ 2481 w 2757"/>
                <a:gd name="T45" fmla="*/ 962 h 1871"/>
                <a:gd name="T46" fmla="*/ 2411 w 2757"/>
                <a:gd name="T47" fmla="*/ 811 h 1871"/>
                <a:gd name="T48" fmla="*/ 2320 w 2757"/>
                <a:gd name="T49" fmla="*/ 671 h 1871"/>
                <a:gd name="T50" fmla="*/ 2212 w 2757"/>
                <a:gd name="T51" fmla="*/ 547 h 1871"/>
                <a:gd name="T52" fmla="*/ 2088 w 2757"/>
                <a:gd name="T53" fmla="*/ 438 h 1871"/>
                <a:gd name="T54" fmla="*/ 1949 w 2757"/>
                <a:gd name="T55" fmla="*/ 349 h 1871"/>
                <a:gd name="T56" fmla="*/ 1798 w 2757"/>
                <a:gd name="T57" fmla="*/ 278 h 1871"/>
                <a:gd name="T58" fmla="*/ 1636 w 2757"/>
                <a:gd name="T59" fmla="*/ 229 h 1871"/>
                <a:gd name="T60" fmla="*/ 1466 w 2757"/>
                <a:gd name="T61" fmla="*/ 203 h 1871"/>
                <a:gd name="T62" fmla="*/ 1291 w 2757"/>
                <a:gd name="T63" fmla="*/ 203 h 1871"/>
                <a:gd name="T64" fmla="*/ 1120 w 2757"/>
                <a:gd name="T65" fmla="*/ 229 h 1871"/>
                <a:gd name="T66" fmla="*/ 958 w 2757"/>
                <a:gd name="T67" fmla="*/ 278 h 1871"/>
                <a:gd name="T68" fmla="*/ 808 w 2757"/>
                <a:gd name="T69" fmla="*/ 349 h 1871"/>
                <a:gd name="T70" fmla="*/ 669 w 2757"/>
                <a:gd name="T71" fmla="*/ 438 h 1871"/>
                <a:gd name="T72" fmla="*/ 545 w 2757"/>
                <a:gd name="T73" fmla="*/ 547 h 1871"/>
                <a:gd name="T74" fmla="*/ 437 w 2757"/>
                <a:gd name="T75" fmla="*/ 671 h 1871"/>
                <a:gd name="T76" fmla="*/ 346 w 2757"/>
                <a:gd name="T77" fmla="*/ 811 h 1871"/>
                <a:gd name="T78" fmla="*/ 276 w 2757"/>
                <a:gd name="T79" fmla="*/ 962 h 1871"/>
                <a:gd name="T80" fmla="*/ 228 w 2757"/>
                <a:gd name="T81" fmla="*/ 1125 h 1871"/>
                <a:gd name="T82" fmla="*/ 202 w 2757"/>
                <a:gd name="T83" fmla="*/ 1295 h 1871"/>
                <a:gd name="T84" fmla="*/ 197 w 2757"/>
                <a:gd name="T85" fmla="*/ 1406 h 1871"/>
                <a:gd name="T86" fmla="*/ 177 w 2757"/>
                <a:gd name="T87" fmla="*/ 1446 h 1871"/>
                <a:gd name="T88" fmla="*/ 143 w 2757"/>
                <a:gd name="T89" fmla="*/ 1473 h 1871"/>
                <a:gd name="T90" fmla="*/ 99 w 2757"/>
                <a:gd name="T91" fmla="*/ 1483 h 1871"/>
                <a:gd name="T92" fmla="*/ 56 w 2757"/>
                <a:gd name="T93" fmla="*/ 1473 h 1871"/>
                <a:gd name="T94" fmla="*/ 21 w 2757"/>
                <a:gd name="T95" fmla="*/ 1446 h 1871"/>
                <a:gd name="T96" fmla="*/ 2 w 2757"/>
                <a:gd name="T97" fmla="*/ 1406 h 1871"/>
                <a:gd name="T98" fmla="*/ 3 w 2757"/>
                <a:gd name="T99" fmla="*/ 1289 h 1871"/>
                <a:gd name="T100" fmla="*/ 28 w 2757"/>
                <a:gd name="T101" fmla="*/ 1105 h 1871"/>
                <a:gd name="T102" fmla="*/ 76 w 2757"/>
                <a:gd name="T103" fmla="*/ 929 h 1871"/>
                <a:gd name="T104" fmla="*/ 145 w 2757"/>
                <a:gd name="T105" fmla="*/ 764 h 1871"/>
                <a:gd name="T106" fmla="*/ 235 w 2757"/>
                <a:gd name="T107" fmla="*/ 611 h 1871"/>
                <a:gd name="T108" fmla="*/ 343 w 2757"/>
                <a:gd name="T109" fmla="*/ 471 h 1871"/>
                <a:gd name="T110" fmla="*/ 468 w 2757"/>
                <a:gd name="T111" fmla="*/ 346 h 1871"/>
                <a:gd name="T112" fmla="*/ 608 w 2757"/>
                <a:gd name="T113" fmla="*/ 237 h 1871"/>
                <a:gd name="T114" fmla="*/ 761 w 2757"/>
                <a:gd name="T115" fmla="*/ 147 h 1871"/>
                <a:gd name="T116" fmla="*/ 926 w 2757"/>
                <a:gd name="T117" fmla="*/ 77 h 1871"/>
                <a:gd name="T118" fmla="*/ 1100 w 2757"/>
                <a:gd name="T119" fmla="*/ 28 h 1871"/>
                <a:gd name="T120" fmla="*/ 1284 w 2757"/>
                <a:gd name="T121" fmla="*/ 3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57" h="1871">
                  <a:moveTo>
                    <a:pt x="1378" y="0"/>
                  </a:moveTo>
                  <a:lnTo>
                    <a:pt x="1473" y="3"/>
                  </a:lnTo>
                  <a:lnTo>
                    <a:pt x="1565" y="13"/>
                  </a:lnTo>
                  <a:lnTo>
                    <a:pt x="1655" y="28"/>
                  </a:lnTo>
                  <a:lnTo>
                    <a:pt x="1745" y="50"/>
                  </a:lnTo>
                  <a:lnTo>
                    <a:pt x="1831" y="77"/>
                  </a:lnTo>
                  <a:lnTo>
                    <a:pt x="1915" y="109"/>
                  </a:lnTo>
                  <a:lnTo>
                    <a:pt x="1995" y="147"/>
                  </a:lnTo>
                  <a:lnTo>
                    <a:pt x="2074" y="189"/>
                  </a:lnTo>
                  <a:lnTo>
                    <a:pt x="2148" y="237"/>
                  </a:lnTo>
                  <a:lnTo>
                    <a:pt x="2220" y="288"/>
                  </a:lnTo>
                  <a:lnTo>
                    <a:pt x="2288" y="346"/>
                  </a:lnTo>
                  <a:lnTo>
                    <a:pt x="2352" y="406"/>
                  </a:lnTo>
                  <a:lnTo>
                    <a:pt x="2413" y="471"/>
                  </a:lnTo>
                  <a:lnTo>
                    <a:pt x="2470" y="539"/>
                  </a:lnTo>
                  <a:lnTo>
                    <a:pt x="2521" y="611"/>
                  </a:lnTo>
                  <a:lnTo>
                    <a:pt x="2569" y="685"/>
                  </a:lnTo>
                  <a:lnTo>
                    <a:pt x="2611" y="764"/>
                  </a:lnTo>
                  <a:lnTo>
                    <a:pt x="2648" y="845"/>
                  </a:lnTo>
                  <a:lnTo>
                    <a:pt x="2681" y="929"/>
                  </a:lnTo>
                  <a:lnTo>
                    <a:pt x="2707" y="1016"/>
                  </a:lnTo>
                  <a:lnTo>
                    <a:pt x="2729" y="1105"/>
                  </a:lnTo>
                  <a:lnTo>
                    <a:pt x="2744" y="1196"/>
                  </a:lnTo>
                  <a:lnTo>
                    <a:pt x="2754" y="1289"/>
                  </a:lnTo>
                  <a:lnTo>
                    <a:pt x="2757" y="1384"/>
                  </a:lnTo>
                  <a:lnTo>
                    <a:pt x="2757" y="1772"/>
                  </a:lnTo>
                  <a:lnTo>
                    <a:pt x="2755" y="1795"/>
                  </a:lnTo>
                  <a:lnTo>
                    <a:pt x="2747" y="1815"/>
                  </a:lnTo>
                  <a:lnTo>
                    <a:pt x="2735" y="1835"/>
                  </a:lnTo>
                  <a:lnTo>
                    <a:pt x="2719" y="1850"/>
                  </a:lnTo>
                  <a:lnTo>
                    <a:pt x="2701" y="1862"/>
                  </a:lnTo>
                  <a:lnTo>
                    <a:pt x="2681" y="1869"/>
                  </a:lnTo>
                  <a:lnTo>
                    <a:pt x="2657" y="1871"/>
                  </a:lnTo>
                  <a:lnTo>
                    <a:pt x="2634" y="1869"/>
                  </a:lnTo>
                  <a:lnTo>
                    <a:pt x="2614" y="1862"/>
                  </a:lnTo>
                  <a:lnTo>
                    <a:pt x="2595" y="1850"/>
                  </a:lnTo>
                  <a:lnTo>
                    <a:pt x="2579" y="1835"/>
                  </a:lnTo>
                  <a:lnTo>
                    <a:pt x="2568" y="1815"/>
                  </a:lnTo>
                  <a:lnTo>
                    <a:pt x="2560" y="1795"/>
                  </a:lnTo>
                  <a:lnTo>
                    <a:pt x="2558" y="1772"/>
                  </a:lnTo>
                  <a:lnTo>
                    <a:pt x="2558" y="1384"/>
                  </a:lnTo>
                  <a:lnTo>
                    <a:pt x="2555" y="1295"/>
                  </a:lnTo>
                  <a:lnTo>
                    <a:pt x="2545" y="1209"/>
                  </a:lnTo>
                  <a:lnTo>
                    <a:pt x="2529" y="1125"/>
                  </a:lnTo>
                  <a:lnTo>
                    <a:pt x="2507" y="1041"/>
                  </a:lnTo>
                  <a:lnTo>
                    <a:pt x="2481" y="962"/>
                  </a:lnTo>
                  <a:lnTo>
                    <a:pt x="2448" y="885"/>
                  </a:lnTo>
                  <a:lnTo>
                    <a:pt x="2411" y="811"/>
                  </a:lnTo>
                  <a:lnTo>
                    <a:pt x="2368" y="739"/>
                  </a:lnTo>
                  <a:lnTo>
                    <a:pt x="2320" y="671"/>
                  </a:lnTo>
                  <a:lnTo>
                    <a:pt x="2268" y="608"/>
                  </a:lnTo>
                  <a:lnTo>
                    <a:pt x="2212" y="547"/>
                  </a:lnTo>
                  <a:lnTo>
                    <a:pt x="2151" y="491"/>
                  </a:lnTo>
                  <a:lnTo>
                    <a:pt x="2088" y="438"/>
                  </a:lnTo>
                  <a:lnTo>
                    <a:pt x="2020" y="391"/>
                  </a:lnTo>
                  <a:lnTo>
                    <a:pt x="1949" y="349"/>
                  </a:lnTo>
                  <a:lnTo>
                    <a:pt x="1875" y="310"/>
                  </a:lnTo>
                  <a:lnTo>
                    <a:pt x="1798" y="278"/>
                  </a:lnTo>
                  <a:lnTo>
                    <a:pt x="1719" y="251"/>
                  </a:lnTo>
                  <a:lnTo>
                    <a:pt x="1636" y="229"/>
                  </a:lnTo>
                  <a:lnTo>
                    <a:pt x="1552" y="213"/>
                  </a:lnTo>
                  <a:lnTo>
                    <a:pt x="1466" y="203"/>
                  </a:lnTo>
                  <a:lnTo>
                    <a:pt x="1378" y="200"/>
                  </a:lnTo>
                  <a:lnTo>
                    <a:pt x="1291" y="203"/>
                  </a:lnTo>
                  <a:lnTo>
                    <a:pt x="1205" y="213"/>
                  </a:lnTo>
                  <a:lnTo>
                    <a:pt x="1120" y="229"/>
                  </a:lnTo>
                  <a:lnTo>
                    <a:pt x="1038" y="251"/>
                  </a:lnTo>
                  <a:lnTo>
                    <a:pt x="958" y="278"/>
                  </a:lnTo>
                  <a:lnTo>
                    <a:pt x="882" y="310"/>
                  </a:lnTo>
                  <a:lnTo>
                    <a:pt x="808" y="349"/>
                  </a:lnTo>
                  <a:lnTo>
                    <a:pt x="737" y="391"/>
                  </a:lnTo>
                  <a:lnTo>
                    <a:pt x="669" y="438"/>
                  </a:lnTo>
                  <a:lnTo>
                    <a:pt x="605" y="491"/>
                  </a:lnTo>
                  <a:lnTo>
                    <a:pt x="545" y="547"/>
                  </a:lnTo>
                  <a:lnTo>
                    <a:pt x="488" y="608"/>
                  </a:lnTo>
                  <a:lnTo>
                    <a:pt x="437" y="671"/>
                  </a:lnTo>
                  <a:lnTo>
                    <a:pt x="389" y="739"/>
                  </a:lnTo>
                  <a:lnTo>
                    <a:pt x="346" y="811"/>
                  </a:lnTo>
                  <a:lnTo>
                    <a:pt x="309" y="885"/>
                  </a:lnTo>
                  <a:lnTo>
                    <a:pt x="276" y="962"/>
                  </a:lnTo>
                  <a:lnTo>
                    <a:pt x="249" y="1041"/>
                  </a:lnTo>
                  <a:lnTo>
                    <a:pt x="228" y="1125"/>
                  </a:lnTo>
                  <a:lnTo>
                    <a:pt x="212" y="1209"/>
                  </a:lnTo>
                  <a:lnTo>
                    <a:pt x="202" y="1295"/>
                  </a:lnTo>
                  <a:lnTo>
                    <a:pt x="199" y="1384"/>
                  </a:lnTo>
                  <a:lnTo>
                    <a:pt x="197" y="1406"/>
                  </a:lnTo>
                  <a:lnTo>
                    <a:pt x="189" y="1427"/>
                  </a:lnTo>
                  <a:lnTo>
                    <a:pt x="177" y="1446"/>
                  </a:lnTo>
                  <a:lnTo>
                    <a:pt x="161" y="1461"/>
                  </a:lnTo>
                  <a:lnTo>
                    <a:pt x="143" y="1473"/>
                  </a:lnTo>
                  <a:lnTo>
                    <a:pt x="122" y="1481"/>
                  </a:lnTo>
                  <a:lnTo>
                    <a:pt x="99" y="1483"/>
                  </a:lnTo>
                  <a:lnTo>
                    <a:pt x="76" y="1481"/>
                  </a:lnTo>
                  <a:lnTo>
                    <a:pt x="56" y="1473"/>
                  </a:lnTo>
                  <a:lnTo>
                    <a:pt x="36" y="1461"/>
                  </a:lnTo>
                  <a:lnTo>
                    <a:pt x="21" y="1446"/>
                  </a:lnTo>
                  <a:lnTo>
                    <a:pt x="9" y="1427"/>
                  </a:lnTo>
                  <a:lnTo>
                    <a:pt x="2" y="1406"/>
                  </a:lnTo>
                  <a:lnTo>
                    <a:pt x="0" y="1384"/>
                  </a:lnTo>
                  <a:lnTo>
                    <a:pt x="3" y="1289"/>
                  </a:lnTo>
                  <a:lnTo>
                    <a:pt x="12" y="1196"/>
                  </a:lnTo>
                  <a:lnTo>
                    <a:pt x="28" y="1105"/>
                  </a:lnTo>
                  <a:lnTo>
                    <a:pt x="49" y="1016"/>
                  </a:lnTo>
                  <a:lnTo>
                    <a:pt x="76" y="929"/>
                  </a:lnTo>
                  <a:lnTo>
                    <a:pt x="108" y="845"/>
                  </a:lnTo>
                  <a:lnTo>
                    <a:pt x="145" y="764"/>
                  </a:lnTo>
                  <a:lnTo>
                    <a:pt x="188" y="685"/>
                  </a:lnTo>
                  <a:lnTo>
                    <a:pt x="235" y="611"/>
                  </a:lnTo>
                  <a:lnTo>
                    <a:pt x="287" y="539"/>
                  </a:lnTo>
                  <a:lnTo>
                    <a:pt x="343" y="471"/>
                  </a:lnTo>
                  <a:lnTo>
                    <a:pt x="404" y="406"/>
                  </a:lnTo>
                  <a:lnTo>
                    <a:pt x="468" y="346"/>
                  </a:lnTo>
                  <a:lnTo>
                    <a:pt x="537" y="288"/>
                  </a:lnTo>
                  <a:lnTo>
                    <a:pt x="608" y="237"/>
                  </a:lnTo>
                  <a:lnTo>
                    <a:pt x="683" y="189"/>
                  </a:lnTo>
                  <a:lnTo>
                    <a:pt x="761" y="147"/>
                  </a:lnTo>
                  <a:lnTo>
                    <a:pt x="842" y="109"/>
                  </a:lnTo>
                  <a:lnTo>
                    <a:pt x="926" y="77"/>
                  </a:lnTo>
                  <a:lnTo>
                    <a:pt x="1012" y="50"/>
                  </a:lnTo>
                  <a:lnTo>
                    <a:pt x="1100" y="28"/>
                  </a:lnTo>
                  <a:lnTo>
                    <a:pt x="1192" y="13"/>
                  </a:lnTo>
                  <a:lnTo>
                    <a:pt x="1284" y="3"/>
                  </a:lnTo>
                  <a:lnTo>
                    <a:pt x="13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310"/>
            <p:cNvSpPr>
              <a:spLocks/>
            </p:cNvSpPr>
            <p:nvPr/>
          </p:nvSpPr>
          <p:spPr bwMode="auto">
            <a:xfrm>
              <a:off x="9337675" y="3927476"/>
              <a:ext cx="84137" cy="60325"/>
            </a:xfrm>
            <a:custGeom>
              <a:avLst/>
              <a:gdLst>
                <a:gd name="T0" fmla="*/ 192 w 533"/>
                <a:gd name="T1" fmla="*/ 0 h 383"/>
                <a:gd name="T2" fmla="*/ 341 w 533"/>
                <a:gd name="T3" fmla="*/ 0 h 383"/>
                <a:gd name="T4" fmla="*/ 376 w 533"/>
                <a:gd name="T5" fmla="*/ 2 h 383"/>
                <a:gd name="T6" fmla="*/ 408 w 533"/>
                <a:gd name="T7" fmla="*/ 12 h 383"/>
                <a:gd name="T8" fmla="*/ 438 w 533"/>
                <a:gd name="T9" fmla="*/ 26 h 383"/>
                <a:gd name="T10" fmla="*/ 464 w 533"/>
                <a:gd name="T11" fmla="*/ 44 h 383"/>
                <a:gd name="T12" fmla="*/ 487 w 533"/>
                <a:gd name="T13" fmla="*/ 68 h 383"/>
                <a:gd name="T14" fmla="*/ 506 w 533"/>
                <a:gd name="T15" fmla="*/ 95 h 383"/>
                <a:gd name="T16" fmla="*/ 521 w 533"/>
                <a:gd name="T17" fmla="*/ 124 h 383"/>
                <a:gd name="T18" fmla="*/ 529 w 533"/>
                <a:gd name="T19" fmla="*/ 157 h 383"/>
                <a:gd name="T20" fmla="*/ 533 w 533"/>
                <a:gd name="T21" fmla="*/ 191 h 383"/>
                <a:gd name="T22" fmla="*/ 529 w 533"/>
                <a:gd name="T23" fmla="*/ 226 h 383"/>
                <a:gd name="T24" fmla="*/ 521 w 533"/>
                <a:gd name="T25" fmla="*/ 258 h 383"/>
                <a:gd name="T26" fmla="*/ 506 w 533"/>
                <a:gd name="T27" fmla="*/ 288 h 383"/>
                <a:gd name="T28" fmla="*/ 487 w 533"/>
                <a:gd name="T29" fmla="*/ 314 h 383"/>
                <a:gd name="T30" fmla="*/ 464 w 533"/>
                <a:gd name="T31" fmla="*/ 338 h 383"/>
                <a:gd name="T32" fmla="*/ 438 w 533"/>
                <a:gd name="T33" fmla="*/ 356 h 383"/>
                <a:gd name="T34" fmla="*/ 408 w 533"/>
                <a:gd name="T35" fmla="*/ 371 h 383"/>
                <a:gd name="T36" fmla="*/ 376 w 533"/>
                <a:gd name="T37" fmla="*/ 380 h 383"/>
                <a:gd name="T38" fmla="*/ 341 w 533"/>
                <a:gd name="T39" fmla="*/ 383 h 383"/>
                <a:gd name="T40" fmla="*/ 192 w 533"/>
                <a:gd name="T41" fmla="*/ 383 h 383"/>
                <a:gd name="T42" fmla="*/ 157 w 533"/>
                <a:gd name="T43" fmla="*/ 380 h 383"/>
                <a:gd name="T44" fmla="*/ 125 w 533"/>
                <a:gd name="T45" fmla="*/ 371 h 383"/>
                <a:gd name="T46" fmla="*/ 95 w 533"/>
                <a:gd name="T47" fmla="*/ 356 h 383"/>
                <a:gd name="T48" fmla="*/ 68 w 533"/>
                <a:gd name="T49" fmla="*/ 338 h 383"/>
                <a:gd name="T50" fmla="*/ 45 w 533"/>
                <a:gd name="T51" fmla="*/ 314 h 383"/>
                <a:gd name="T52" fmla="*/ 26 w 533"/>
                <a:gd name="T53" fmla="*/ 288 h 383"/>
                <a:gd name="T54" fmla="*/ 12 w 533"/>
                <a:gd name="T55" fmla="*/ 258 h 383"/>
                <a:gd name="T56" fmla="*/ 3 w 533"/>
                <a:gd name="T57" fmla="*/ 226 h 383"/>
                <a:gd name="T58" fmla="*/ 0 w 533"/>
                <a:gd name="T59" fmla="*/ 191 h 383"/>
                <a:gd name="T60" fmla="*/ 3 w 533"/>
                <a:gd name="T61" fmla="*/ 157 h 383"/>
                <a:gd name="T62" fmla="*/ 12 w 533"/>
                <a:gd name="T63" fmla="*/ 124 h 383"/>
                <a:gd name="T64" fmla="*/ 26 w 533"/>
                <a:gd name="T65" fmla="*/ 95 h 383"/>
                <a:gd name="T66" fmla="*/ 45 w 533"/>
                <a:gd name="T67" fmla="*/ 68 h 383"/>
                <a:gd name="T68" fmla="*/ 68 w 533"/>
                <a:gd name="T69" fmla="*/ 44 h 383"/>
                <a:gd name="T70" fmla="*/ 95 w 533"/>
                <a:gd name="T71" fmla="*/ 26 h 383"/>
                <a:gd name="T72" fmla="*/ 125 w 533"/>
                <a:gd name="T73" fmla="*/ 12 h 383"/>
                <a:gd name="T74" fmla="*/ 157 w 533"/>
                <a:gd name="T75" fmla="*/ 2 h 383"/>
                <a:gd name="T76" fmla="*/ 192 w 533"/>
                <a:gd name="T7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3" h="383">
                  <a:moveTo>
                    <a:pt x="192" y="0"/>
                  </a:moveTo>
                  <a:lnTo>
                    <a:pt x="341" y="0"/>
                  </a:lnTo>
                  <a:lnTo>
                    <a:pt x="376" y="2"/>
                  </a:lnTo>
                  <a:lnTo>
                    <a:pt x="408" y="12"/>
                  </a:lnTo>
                  <a:lnTo>
                    <a:pt x="438" y="26"/>
                  </a:lnTo>
                  <a:lnTo>
                    <a:pt x="464" y="44"/>
                  </a:lnTo>
                  <a:lnTo>
                    <a:pt x="487" y="68"/>
                  </a:lnTo>
                  <a:lnTo>
                    <a:pt x="506" y="95"/>
                  </a:lnTo>
                  <a:lnTo>
                    <a:pt x="521" y="124"/>
                  </a:lnTo>
                  <a:lnTo>
                    <a:pt x="529" y="157"/>
                  </a:lnTo>
                  <a:lnTo>
                    <a:pt x="533" y="191"/>
                  </a:lnTo>
                  <a:lnTo>
                    <a:pt x="529" y="226"/>
                  </a:lnTo>
                  <a:lnTo>
                    <a:pt x="521" y="258"/>
                  </a:lnTo>
                  <a:lnTo>
                    <a:pt x="506" y="288"/>
                  </a:lnTo>
                  <a:lnTo>
                    <a:pt x="487" y="314"/>
                  </a:lnTo>
                  <a:lnTo>
                    <a:pt x="464" y="338"/>
                  </a:lnTo>
                  <a:lnTo>
                    <a:pt x="438" y="356"/>
                  </a:lnTo>
                  <a:lnTo>
                    <a:pt x="408" y="371"/>
                  </a:lnTo>
                  <a:lnTo>
                    <a:pt x="376" y="380"/>
                  </a:lnTo>
                  <a:lnTo>
                    <a:pt x="341" y="383"/>
                  </a:lnTo>
                  <a:lnTo>
                    <a:pt x="192" y="383"/>
                  </a:lnTo>
                  <a:lnTo>
                    <a:pt x="157" y="380"/>
                  </a:lnTo>
                  <a:lnTo>
                    <a:pt x="125" y="371"/>
                  </a:lnTo>
                  <a:lnTo>
                    <a:pt x="95" y="356"/>
                  </a:lnTo>
                  <a:lnTo>
                    <a:pt x="68" y="338"/>
                  </a:lnTo>
                  <a:lnTo>
                    <a:pt x="45" y="314"/>
                  </a:lnTo>
                  <a:lnTo>
                    <a:pt x="26" y="288"/>
                  </a:lnTo>
                  <a:lnTo>
                    <a:pt x="12" y="258"/>
                  </a:lnTo>
                  <a:lnTo>
                    <a:pt x="3" y="226"/>
                  </a:lnTo>
                  <a:lnTo>
                    <a:pt x="0" y="191"/>
                  </a:lnTo>
                  <a:lnTo>
                    <a:pt x="3" y="157"/>
                  </a:lnTo>
                  <a:lnTo>
                    <a:pt x="12" y="124"/>
                  </a:lnTo>
                  <a:lnTo>
                    <a:pt x="26" y="95"/>
                  </a:lnTo>
                  <a:lnTo>
                    <a:pt x="45" y="68"/>
                  </a:lnTo>
                  <a:lnTo>
                    <a:pt x="68" y="44"/>
                  </a:lnTo>
                  <a:lnTo>
                    <a:pt x="95" y="26"/>
                  </a:lnTo>
                  <a:lnTo>
                    <a:pt x="125" y="12"/>
                  </a:lnTo>
                  <a:lnTo>
                    <a:pt x="157" y="2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311"/>
            <p:cNvSpPr>
              <a:spLocks noEditPoints="1"/>
            </p:cNvSpPr>
            <p:nvPr/>
          </p:nvSpPr>
          <p:spPr bwMode="auto">
            <a:xfrm>
              <a:off x="9321800" y="3911601"/>
              <a:ext cx="115887" cy="92075"/>
            </a:xfrm>
            <a:custGeom>
              <a:avLst/>
              <a:gdLst>
                <a:gd name="T0" fmla="*/ 267 w 733"/>
                <a:gd name="T1" fmla="*/ 203 h 582"/>
                <a:gd name="T2" fmla="*/ 227 w 733"/>
                <a:gd name="T3" fmla="*/ 226 h 582"/>
                <a:gd name="T4" fmla="*/ 203 w 733"/>
                <a:gd name="T5" fmla="*/ 267 h 582"/>
                <a:gd name="T6" fmla="*/ 203 w 733"/>
                <a:gd name="T7" fmla="*/ 316 h 582"/>
                <a:gd name="T8" fmla="*/ 227 w 733"/>
                <a:gd name="T9" fmla="*/ 356 h 582"/>
                <a:gd name="T10" fmla="*/ 267 w 733"/>
                <a:gd name="T11" fmla="*/ 380 h 582"/>
                <a:gd name="T12" fmla="*/ 441 w 733"/>
                <a:gd name="T13" fmla="*/ 383 h 582"/>
                <a:gd name="T14" fmla="*/ 487 w 733"/>
                <a:gd name="T15" fmla="*/ 370 h 582"/>
                <a:gd name="T16" fmla="*/ 521 w 733"/>
                <a:gd name="T17" fmla="*/ 337 h 582"/>
                <a:gd name="T18" fmla="*/ 533 w 733"/>
                <a:gd name="T19" fmla="*/ 291 h 582"/>
                <a:gd name="T20" fmla="*/ 521 w 733"/>
                <a:gd name="T21" fmla="*/ 245 h 582"/>
                <a:gd name="T22" fmla="*/ 487 w 733"/>
                <a:gd name="T23" fmla="*/ 212 h 582"/>
                <a:gd name="T24" fmla="*/ 441 w 733"/>
                <a:gd name="T25" fmla="*/ 199 h 582"/>
                <a:gd name="T26" fmla="*/ 292 w 733"/>
                <a:gd name="T27" fmla="*/ 0 h 582"/>
                <a:gd name="T28" fmla="*/ 484 w 733"/>
                <a:gd name="T29" fmla="*/ 3 h 582"/>
                <a:gd name="T30" fmla="*/ 564 w 733"/>
                <a:gd name="T31" fmla="*/ 27 h 582"/>
                <a:gd name="T32" fmla="*/ 632 w 733"/>
                <a:gd name="T33" fmla="*/ 71 h 582"/>
                <a:gd name="T34" fmla="*/ 685 w 733"/>
                <a:gd name="T35" fmla="*/ 132 h 582"/>
                <a:gd name="T36" fmla="*/ 720 w 733"/>
                <a:gd name="T37" fmla="*/ 207 h 582"/>
                <a:gd name="T38" fmla="*/ 733 w 733"/>
                <a:gd name="T39" fmla="*/ 291 h 582"/>
                <a:gd name="T40" fmla="*/ 720 w 733"/>
                <a:gd name="T41" fmla="*/ 375 h 582"/>
                <a:gd name="T42" fmla="*/ 685 w 733"/>
                <a:gd name="T43" fmla="*/ 450 h 582"/>
                <a:gd name="T44" fmla="*/ 632 w 733"/>
                <a:gd name="T45" fmla="*/ 511 h 582"/>
                <a:gd name="T46" fmla="*/ 564 w 733"/>
                <a:gd name="T47" fmla="*/ 555 h 582"/>
                <a:gd name="T48" fmla="*/ 484 w 733"/>
                <a:gd name="T49" fmla="*/ 579 h 582"/>
                <a:gd name="T50" fmla="*/ 292 w 733"/>
                <a:gd name="T51" fmla="*/ 582 h 582"/>
                <a:gd name="T52" fmla="*/ 208 w 733"/>
                <a:gd name="T53" fmla="*/ 570 h 582"/>
                <a:gd name="T54" fmla="*/ 132 w 733"/>
                <a:gd name="T55" fmla="*/ 536 h 582"/>
                <a:gd name="T56" fmla="*/ 72 w 733"/>
                <a:gd name="T57" fmla="*/ 482 h 582"/>
                <a:gd name="T58" fmla="*/ 27 w 733"/>
                <a:gd name="T59" fmla="*/ 414 h 582"/>
                <a:gd name="T60" fmla="*/ 3 w 733"/>
                <a:gd name="T61" fmla="*/ 334 h 582"/>
                <a:gd name="T62" fmla="*/ 3 w 733"/>
                <a:gd name="T63" fmla="*/ 248 h 582"/>
                <a:gd name="T64" fmla="*/ 27 w 733"/>
                <a:gd name="T65" fmla="*/ 168 h 582"/>
                <a:gd name="T66" fmla="*/ 72 w 733"/>
                <a:gd name="T67" fmla="*/ 100 h 582"/>
                <a:gd name="T68" fmla="*/ 132 w 733"/>
                <a:gd name="T69" fmla="*/ 46 h 582"/>
                <a:gd name="T70" fmla="*/ 208 w 733"/>
                <a:gd name="T71" fmla="*/ 12 h 582"/>
                <a:gd name="T72" fmla="*/ 292 w 733"/>
                <a:gd name="T7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3" h="582">
                  <a:moveTo>
                    <a:pt x="292" y="199"/>
                  </a:moveTo>
                  <a:lnTo>
                    <a:pt x="267" y="203"/>
                  </a:lnTo>
                  <a:lnTo>
                    <a:pt x="245" y="212"/>
                  </a:lnTo>
                  <a:lnTo>
                    <a:pt x="227" y="226"/>
                  </a:lnTo>
                  <a:lnTo>
                    <a:pt x="212" y="245"/>
                  </a:lnTo>
                  <a:lnTo>
                    <a:pt x="203" y="267"/>
                  </a:lnTo>
                  <a:lnTo>
                    <a:pt x="200" y="291"/>
                  </a:lnTo>
                  <a:lnTo>
                    <a:pt x="203" y="316"/>
                  </a:lnTo>
                  <a:lnTo>
                    <a:pt x="212" y="337"/>
                  </a:lnTo>
                  <a:lnTo>
                    <a:pt x="227" y="356"/>
                  </a:lnTo>
                  <a:lnTo>
                    <a:pt x="245" y="370"/>
                  </a:lnTo>
                  <a:lnTo>
                    <a:pt x="267" y="380"/>
                  </a:lnTo>
                  <a:lnTo>
                    <a:pt x="292" y="383"/>
                  </a:lnTo>
                  <a:lnTo>
                    <a:pt x="441" y="383"/>
                  </a:lnTo>
                  <a:lnTo>
                    <a:pt x="466" y="380"/>
                  </a:lnTo>
                  <a:lnTo>
                    <a:pt x="487" y="370"/>
                  </a:lnTo>
                  <a:lnTo>
                    <a:pt x="506" y="356"/>
                  </a:lnTo>
                  <a:lnTo>
                    <a:pt x="521" y="337"/>
                  </a:lnTo>
                  <a:lnTo>
                    <a:pt x="529" y="316"/>
                  </a:lnTo>
                  <a:lnTo>
                    <a:pt x="533" y="291"/>
                  </a:lnTo>
                  <a:lnTo>
                    <a:pt x="529" y="267"/>
                  </a:lnTo>
                  <a:lnTo>
                    <a:pt x="521" y="245"/>
                  </a:lnTo>
                  <a:lnTo>
                    <a:pt x="506" y="226"/>
                  </a:lnTo>
                  <a:lnTo>
                    <a:pt x="487" y="212"/>
                  </a:lnTo>
                  <a:lnTo>
                    <a:pt x="466" y="203"/>
                  </a:lnTo>
                  <a:lnTo>
                    <a:pt x="441" y="199"/>
                  </a:lnTo>
                  <a:lnTo>
                    <a:pt x="292" y="199"/>
                  </a:lnTo>
                  <a:close/>
                  <a:moveTo>
                    <a:pt x="292" y="0"/>
                  </a:moveTo>
                  <a:lnTo>
                    <a:pt x="441" y="0"/>
                  </a:lnTo>
                  <a:lnTo>
                    <a:pt x="484" y="3"/>
                  </a:lnTo>
                  <a:lnTo>
                    <a:pt x="525" y="12"/>
                  </a:lnTo>
                  <a:lnTo>
                    <a:pt x="564" y="27"/>
                  </a:lnTo>
                  <a:lnTo>
                    <a:pt x="599" y="46"/>
                  </a:lnTo>
                  <a:lnTo>
                    <a:pt x="632" y="71"/>
                  </a:lnTo>
                  <a:lnTo>
                    <a:pt x="661" y="100"/>
                  </a:lnTo>
                  <a:lnTo>
                    <a:pt x="685" y="132"/>
                  </a:lnTo>
                  <a:lnTo>
                    <a:pt x="705" y="168"/>
                  </a:lnTo>
                  <a:lnTo>
                    <a:pt x="720" y="207"/>
                  </a:lnTo>
                  <a:lnTo>
                    <a:pt x="729" y="248"/>
                  </a:lnTo>
                  <a:lnTo>
                    <a:pt x="733" y="291"/>
                  </a:lnTo>
                  <a:lnTo>
                    <a:pt x="729" y="334"/>
                  </a:lnTo>
                  <a:lnTo>
                    <a:pt x="720" y="375"/>
                  </a:lnTo>
                  <a:lnTo>
                    <a:pt x="705" y="414"/>
                  </a:lnTo>
                  <a:lnTo>
                    <a:pt x="685" y="450"/>
                  </a:lnTo>
                  <a:lnTo>
                    <a:pt x="661" y="482"/>
                  </a:lnTo>
                  <a:lnTo>
                    <a:pt x="632" y="511"/>
                  </a:lnTo>
                  <a:lnTo>
                    <a:pt x="599" y="536"/>
                  </a:lnTo>
                  <a:lnTo>
                    <a:pt x="564" y="555"/>
                  </a:lnTo>
                  <a:lnTo>
                    <a:pt x="525" y="570"/>
                  </a:lnTo>
                  <a:lnTo>
                    <a:pt x="484" y="579"/>
                  </a:lnTo>
                  <a:lnTo>
                    <a:pt x="441" y="582"/>
                  </a:lnTo>
                  <a:lnTo>
                    <a:pt x="292" y="582"/>
                  </a:lnTo>
                  <a:lnTo>
                    <a:pt x="249" y="579"/>
                  </a:lnTo>
                  <a:lnTo>
                    <a:pt x="208" y="570"/>
                  </a:lnTo>
                  <a:lnTo>
                    <a:pt x="169" y="555"/>
                  </a:lnTo>
                  <a:lnTo>
                    <a:pt x="132" y="536"/>
                  </a:lnTo>
                  <a:lnTo>
                    <a:pt x="100" y="511"/>
                  </a:lnTo>
                  <a:lnTo>
                    <a:pt x="72" y="482"/>
                  </a:lnTo>
                  <a:lnTo>
                    <a:pt x="47" y="450"/>
                  </a:lnTo>
                  <a:lnTo>
                    <a:pt x="27" y="414"/>
                  </a:lnTo>
                  <a:lnTo>
                    <a:pt x="13" y="375"/>
                  </a:lnTo>
                  <a:lnTo>
                    <a:pt x="3" y="334"/>
                  </a:lnTo>
                  <a:lnTo>
                    <a:pt x="0" y="291"/>
                  </a:lnTo>
                  <a:lnTo>
                    <a:pt x="3" y="248"/>
                  </a:lnTo>
                  <a:lnTo>
                    <a:pt x="13" y="207"/>
                  </a:lnTo>
                  <a:lnTo>
                    <a:pt x="27" y="168"/>
                  </a:lnTo>
                  <a:lnTo>
                    <a:pt x="47" y="132"/>
                  </a:lnTo>
                  <a:lnTo>
                    <a:pt x="72" y="100"/>
                  </a:lnTo>
                  <a:lnTo>
                    <a:pt x="100" y="71"/>
                  </a:lnTo>
                  <a:lnTo>
                    <a:pt x="132" y="46"/>
                  </a:lnTo>
                  <a:lnTo>
                    <a:pt x="169" y="27"/>
                  </a:lnTo>
                  <a:lnTo>
                    <a:pt x="208" y="12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312"/>
            <p:cNvSpPr>
              <a:spLocks/>
            </p:cNvSpPr>
            <p:nvPr/>
          </p:nvSpPr>
          <p:spPr bwMode="auto">
            <a:xfrm>
              <a:off x="9113838" y="3679826"/>
              <a:ext cx="88900" cy="127000"/>
            </a:xfrm>
            <a:custGeom>
              <a:avLst/>
              <a:gdLst>
                <a:gd name="T0" fmla="*/ 258 w 562"/>
                <a:gd name="T1" fmla="*/ 0 h 806"/>
                <a:gd name="T2" fmla="*/ 562 w 562"/>
                <a:gd name="T3" fmla="*/ 0 h 806"/>
                <a:gd name="T4" fmla="*/ 562 w 562"/>
                <a:gd name="T5" fmla="*/ 806 h 806"/>
                <a:gd name="T6" fmla="*/ 258 w 562"/>
                <a:gd name="T7" fmla="*/ 806 h 806"/>
                <a:gd name="T8" fmla="*/ 216 w 562"/>
                <a:gd name="T9" fmla="*/ 802 h 806"/>
                <a:gd name="T10" fmla="*/ 176 w 562"/>
                <a:gd name="T11" fmla="*/ 793 h 806"/>
                <a:gd name="T12" fmla="*/ 139 w 562"/>
                <a:gd name="T13" fmla="*/ 777 h 806"/>
                <a:gd name="T14" fmla="*/ 105 w 562"/>
                <a:gd name="T15" fmla="*/ 756 h 806"/>
                <a:gd name="T16" fmla="*/ 75 w 562"/>
                <a:gd name="T17" fmla="*/ 730 h 806"/>
                <a:gd name="T18" fmla="*/ 50 w 562"/>
                <a:gd name="T19" fmla="*/ 700 h 806"/>
                <a:gd name="T20" fmla="*/ 28 w 562"/>
                <a:gd name="T21" fmla="*/ 665 h 806"/>
                <a:gd name="T22" fmla="*/ 13 w 562"/>
                <a:gd name="T23" fmla="*/ 629 h 806"/>
                <a:gd name="T24" fmla="*/ 3 w 562"/>
                <a:gd name="T25" fmla="*/ 589 h 806"/>
                <a:gd name="T26" fmla="*/ 0 w 562"/>
                <a:gd name="T27" fmla="*/ 547 h 806"/>
                <a:gd name="T28" fmla="*/ 0 w 562"/>
                <a:gd name="T29" fmla="*/ 259 h 806"/>
                <a:gd name="T30" fmla="*/ 3 w 562"/>
                <a:gd name="T31" fmla="*/ 217 h 806"/>
                <a:gd name="T32" fmla="*/ 13 w 562"/>
                <a:gd name="T33" fmla="*/ 177 h 806"/>
                <a:gd name="T34" fmla="*/ 28 w 562"/>
                <a:gd name="T35" fmla="*/ 139 h 806"/>
                <a:gd name="T36" fmla="*/ 50 w 562"/>
                <a:gd name="T37" fmla="*/ 105 h 806"/>
                <a:gd name="T38" fmla="*/ 75 w 562"/>
                <a:gd name="T39" fmla="*/ 75 h 806"/>
                <a:gd name="T40" fmla="*/ 105 w 562"/>
                <a:gd name="T41" fmla="*/ 49 h 806"/>
                <a:gd name="T42" fmla="*/ 139 w 562"/>
                <a:gd name="T43" fmla="*/ 29 h 806"/>
                <a:gd name="T44" fmla="*/ 176 w 562"/>
                <a:gd name="T45" fmla="*/ 13 h 806"/>
                <a:gd name="T46" fmla="*/ 216 w 562"/>
                <a:gd name="T47" fmla="*/ 3 h 806"/>
                <a:gd name="T48" fmla="*/ 258 w 562"/>
                <a:gd name="T49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2" h="806">
                  <a:moveTo>
                    <a:pt x="258" y="0"/>
                  </a:moveTo>
                  <a:lnTo>
                    <a:pt x="562" y="0"/>
                  </a:lnTo>
                  <a:lnTo>
                    <a:pt x="562" y="806"/>
                  </a:lnTo>
                  <a:lnTo>
                    <a:pt x="258" y="806"/>
                  </a:lnTo>
                  <a:lnTo>
                    <a:pt x="216" y="802"/>
                  </a:lnTo>
                  <a:lnTo>
                    <a:pt x="176" y="793"/>
                  </a:lnTo>
                  <a:lnTo>
                    <a:pt x="139" y="777"/>
                  </a:lnTo>
                  <a:lnTo>
                    <a:pt x="105" y="756"/>
                  </a:lnTo>
                  <a:lnTo>
                    <a:pt x="75" y="730"/>
                  </a:lnTo>
                  <a:lnTo>
                    <a:pt x="50" y="700"/>
                  </a:lnTo>
                  <a:lnTo>
                    <a:pt x="28" y="665"/>
                  </a:lnTo>
                  <a:lnTo>
                    <a:pt x="13" y="629"/>
                  </a:lnTo>
                  <a:lnTo>
                    <a:pt x="3" y="589"/>
                  </a:lnTo>
                  <a:lnTo>
                    <a:pt x="0" y="547"/>
                  </a:lnTo>
                  <a:lnTo>
                    <a:pt x="0" y="259"/>
                  </a:lnTo>
                  <a:lnTo>
                    <a:pt x="3" y="217"/>
                  </a:lnTo>
                  <a:lnTo>
                    <a:pt x="13" y="177"/>
                  </a:lnTo>
                  <a:lnTo>
                    <a:pt x="28" y="139"/>
                  </a:lnTo>
                  <a:lnTo>
                    <a:pt x="50" y="105"/>
                  </a:lnTo>
                  <a:lnTo>
                    <a:pt x="75" y="75"/>
                  </a:lnTo>
                  <a:lnTo>
                    <a:pt x="105" y="49"/>
                  </a:lnTo>
                  <a:lnTo>
                    <a:pt x="139" y="29"/>
                  </a:lnTo>
                  <a:lnTo>
                    <a:pt x="176" y="13"/>
                  </a:lnTo>
                  <a:lnTo>
                    <a:pt x="216" y="3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313"/>
            <p:cNvSpPr>
              <a:spLocks noEditPoints="1"/>
            </p:cNvSpPr>
            <p:nvPr/>
          </p:nvSpPr>
          <p:spPr bwMode="auto">
            <a:xfrm>
              <a:off x="9097963" y="3663951"/>
              <a:ext cx="120650" cy="158750"/>
            </a:xfrm>
            <a:custGeom>
              <a:avLst/>
              <a:gdLst>
                <a:gd name="T0" fmla="*/ 326 w 761"/>
                <a:gd name="T1" fmla="*/ 203 h 1007"/>
                <a:gd name="T2" fmla="*/ 269 w 761"/>
                <a:gd name="T3" fmla="*/ 228 h 1007"/>
                <a:gd name="T4" fmla="*/ 227 w 761"/>
                <a:gd name="T5" fmla="*/ 270 h 1007"/>
                <a:gd name="T6" fmla="*/ 202 w 761"/>
                <a:gd name="T7" fmla="*/ 327 h 1007"/>
                <a:gd name="T8" fmla="*/ 199 w 761"/>
                <a:gd name="T9" fmla="*/ 648 h 1007"/>
                <a:gd name="T10" fmla="*/ 212 w 761"/>
                <a:gd name="T11" fmla="*/ 709 h 1007"/>
                <a:gd name="T12" fmla="*/ 246 w 761"/>
                <a:gd name="T13" fmla="*/ 760 h 1007"/>
                <a:gd name="T14" fmla="*/ 296 w 761"/>
                <a:gd name="T15" fmla="*/ 794 h 1007"/>
                <a:gd name="T16" fmla="*/ 358 w 761"/>
                <a:gd name="T17" fmla="*/ 806 h 1007"/>
                <a:gd name="T18" fmla="*/ 562 w 761"/>
                <a:gd name="T19" fmla="*/ 200 h 1007"/>
                <a:gd name="T20" fmla="*/ 358 w 761"/>
                <a:gd name="T21" fmla="*/ 0 h 1007"/>
                <a:gd name="T22" fmla="*/ 684 w 761"/>
                <a:gd name="T23" fmla="*/ 2 h 1007"/>
                <a:gd name="T24" fmla="*/ 724 w 761"/>
                <a:gd name="T25" fmla="*/ 22 h 1007"/>
                <a:gd name="T26" fmla="*/ 751 w 761"/>
                <a:gd name="T27" fmla="*/ 56 h 1007"/>
                <a:gd name="T28" fmla="*/ 761 w 761"/>
                <a:gd name="T29" fmla="*/ 101 h 1007"/>
                <a:gd name="T30" fmla="*/ 758 w 761"/>
                <a:gd name="T31" fmla="*/ 929 h 1007"/>
                <a:gd name="T32" fmla="*/ 739 w 761"/>
                <a:gd name="T33" fmla="*/ 969 h 1007"/>
                <a:gd name="T34" fmla="*/ 705 w 761"/>
                <a:gd name="T35" fmla="*/ 996 h 1007"/>
                <a:gd name="T36" fmla="*/ 662 w 761"/>
                <a:gd name="T37" fmla="*/ 1007 h 1007"/>
                <a:gd name="T38" fmla="*/ 310 w 761"/>
                <a:gd name="T39" fmla="*/ 1004 h 1007"/>
                <a:gd name="T40" fmla="*/ 218 w 761"/>
                <a:gd name="T41" fmla="*/ 978 h 1007"/>
                <a:gd name="T42" fmla="*/ 140 w 761"/>
                <a:gd name="T43" fmla="*/ 931 h 1007"/>
                <a:gd name="T44" fmla="*/ 74 w 761"/>
                <a:gd name="T45" fmla="*/ 867 h 1007"/>
                <a:gd name="T46" fmla="*/ 28 w 761"/>
                <a:gd name="T47" fmla="*/ 787 h 1007"/>
                <a:gd name="T48" fmla="*/ 3 w 761"/>
                <a:gd name="T49" fmla="*/ 696 h 1007"/>
                <a:gd name="T50" fmla="*/ 0 w 761"/>
                <a:gd name="T51" fmla="*/ 360 h 1007"/>
                <a:gd name="T52" fmla="*/ 13 w 761"/>
                <a:gd name="T53" fmla="*/ 264 h 1007"/>
                <a:gd name="T54" fmla="*/ 48 w 761"/>
                <a:gd name="T55" fmla="*/ 178 h 1007"/>
                <a:gd name="T56" fmla="*/ 105 w 761"/>
                <a:gd name="T57" fmla="*/ 106 h 1007"/>
                <a:gd name="T58" fmla="*/ 178 w 761"/>
                <a:gd name="T59" fmla="*/ 50 h 1007"/>
                <a:gd name="T60" fmla="*/ 262 w 761"/>
                <a:gd name="T61" fmla="*/ 13 h 1007"/>
                <a:gd name="T62" fmla="*/ 358 w 761"/>
                <a:gd name="T63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1" h="1007">
                  <a:moveTo>
                    <a:pt x="358" y="200"/>
                  </a:moveTo>
                  <a:lnTo>
                    <a:pt x="326" y="203"/>
                  </a:lnTo>
                  <a:lnTo>
                    <a:pt x="296" y="213"/>
                  </a:lnTo>
                  <a:lnTo>
                    <a:pt x="269" y="228"/>
                  </a:lnTo>
                  <a:lnTo>
                    <a:pt x="246" y="247"/>
                  </a:lnTo>
                  <a:lnTo>
                    <a:pt x="227" y="270"/>
                  </a:lnTo>
                  <a:lnTo>
                    <a:pt x="212" y="297"/>
                  </a:lnTo>
                  <a:lnTo>
                    <a:pt x="202" y="327"/>
                  </a:lnTo>
                  <a:lnTo>
                    <a:pt x="199" y="360"/>
                  </a:lnTo>
                  <a:lnTo>
                    <a:pt x="199" y="648"/>
                  </a:lnTo>
                  <a:lnTo>
                    <a:pt x="202" y="680"/>
                  </a:lnTo>
                  <a:lnTo>
                    <a:pt x="212" y="709"/>
                  </a:lnTo>
                  <a:lnTo>
                    <a:pt x="227" y="736"/>
                  </a:lnTo>
                  <a:lnTo>
                    <a:pt x="246" y="760"/>
                  </a:lnTo>
                  <a:lnTo>
                    <a:pt x="269" y="779"/>
                  </a:lnTo>
                  <a:lnTo>
                    <a:pt x="296" y="794"/>
                  </a:lnTo>
                  <a:lnTo>
                    <a:pt x="326" y="803"/>
                  </a:lnTo>
                  <a:lnTo>
                    <a:pt x="358" y="806"/>
                  </a:lnTo>
                  <a:lnTo>
                    <a:pt x="562" y="806"/>
                  </a:lnTo>
                  <a:lnTo>
                    <a:pt x="562" y="200"/>
                  </a:lnTo>
                  <a:lnTo>
                    <a:pt x="358" y="200"/>
                  </a:lnTo>
                  <a:close/>
                  <a:moveTo>
                    <a:pt x="358" y="0"/>
                  </a:moveTo>
                  <a:lnTo>
                    <a:pt x="662" y="0"/>
                  </a:lnTo>
                  <a:lnTo>
                    <a:pt x="684" y="2"/>
                  </a:lnTo>
                  <a:lnTo>
                    <a:pt x="705" y="10"/>
                  </a:lnTo>
                  <a:lnTo>
                    <a:pt x="724" y="22"/>
                  </a:lnTo>
                  <a:lnTo>
                    <a:pt x="739" y="38"/>
                  </a:lnTo>
                  <a:lnTo>
                    <a:pt x="751" y="56"/>
                  </a:lnTo>
                  <a:lnTo>
                    <a:pt x="758" y="78"/>
                  </a:lnTo>
                  <a:lnTo>
                    <a:pt x="761" y="101"/>
                  </a:lnTo>
                  <a:lnTo>
                    <a:pt x="761" y="907"/>
                  </a:lnTo>
                  <a:lnTo>
                    <a:pt x="758" y="929"/>
                  </a:lnTo>
                  <a:lnTo>
                    <a:pt x="751" y="951"/>
                  </a:lnTo>
                  <a:lnTo>
                    <a:pt x="739" y="969"/>
                  </a:lnTo>
                  <a:lnTo>
                    <a:pt x="724" y="984"/>
                  </a:lnTo>
                  <a:lnTo>
                    <a:pt x="705" y="996"/>
                  </a:lnTo>
                  <a:lnTo>
                    <a:pt x="684" y="1004"/>
                  </a:lnTo>
                  <a:lnTo>
                    <a:pt x="662" y="1007"/>
                  </a:lnTo>
                  <a:lnTo>
                    <a:pt x="358" y="1007"/>
                  </a:lnTo>
                  <a:lnTo>
                    <a:pt x="310" y="1004"/>
                  </a:lnTo>
                  <a:lnTo>
                    <a:pt x="262" y="994"/>
                  </a:lnTo>
                  <a:lnTo>
                    <a:pt x="218" y="978"/>
                  </a:lnTo>
                  <a:lnTo>
                    <a:pt x="178" y="957"/>
                  </a:lnTo>
                  <a:lnTo>
                    <a:pt x="140" y="931"/>
                  </a:lnTo>
                  <a:lnTo>
                    <a:pt x="105" y="901"/>
                  </a:lnTo>
                  <a:lnTo>
                    <a:pt x="74" y="867"/>
                  </a:lnTo>
                  <a:lnTo>
                    <a:pt x="48" y="829"/>
                  </a:lnTo>
                  <a:lnTo>
                    <a:pt x="28" y="787"/>
                  </a:lnTo>
                  <a:lnTo>
                    <a:pt x="13" y="743"/>
                  </a:lnTo>
                  <a:lnTo>
                    <a:pt x="3" y="696"/>
                  </a:lnTo>
                  <a:lnTo>
                    <a:pt x="0" y="648"/>
                  </a:lnTo>
                  <a:lnTo>
                    <a:pt x="0" y="360"/>
                  </a:lnTo>
                  <a:lnTo>
                    <a:pt x="3" y="311"/>
                  </a:lnTo>
                  <a:lnTo>
                    <a:pt x="13" y="264"/>
                  </a:lnTo>
                  <a:lnTo>
                    <a:pt x="28" y="219"/>
                  </a:lnTo>
                  <a:lnTo>
                    <a:pt x="48" y="178"/>
                  </a:lnTo>
                  <a:lnTo>
                    <a:pt x="74" y="141"/>
                  </a:lnTo>
                  <a:lnTo>
                    <a:pt x="105" y="106"/>
                  </a:lnTo>
                  <a:lnTo>
                    <a:pt x="140" y="75"/>
                  </a:lnTo>
                  <a:lnTo>
                    <a:pt x="178" y="50"/>
                  </a:lnTo>
                  <a:lnTo>
                    <a:pt x="218" y="28"/>
                  </a:lnTo>
                  <a:lnTo>
                    <a:pt x="262" y="13"/>
                  </a:lnTo>
                  <a:lnTo>
                    <a:pt x="310" y="4"/>
                  </a:lnTo>
                  <a:lnTo>
                    <a:pt x="3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314"/>
            <p:cNvSpPr>
              <a:spLocks/>
            </p:cNvSpPr>
            <p:nvPr/>
          </p:nvSpPr>
          <p:spPr bwMode="auto">
            <a:xfrm>
              <a:off x="9178925" y="3659188"/>
              <a:ext cx="66675" cy="168275"/>
            </a:xfrm>
            <a:custGeom>
              <a:avLst/>
              <a:gdLst>
                <a:gd name="T0" fmla="*/ 208 w 418"/>
                <a:gd name="T1" fmla="*/ 0 h 1065"/>
                <a:gd name="T2" fmla="*/ 246 w 418"/>
                <a:gd name="T3" fmla="*/ 3 h 1065"/>
                <a:gd name="T4" fmla="*/ 282 w 418"/>
                <a:gd name="T5" fmla="*/ 13 h 1065"/>
                <a:gd name="T6" fmla="*/ 314 w 418"/>
                <a:gd name="T7" fmla="*/ 28 h 1065"/>
                <a:gd name="T8" fmla="*/ 343 w 418"/>
                <a:gd name="T9" fmla="*/ 49 h 1065"/>
                <a:gd name="T10" fmla="*/ 369 w 418"/>
                <a:gd name="T11" fmla="*/ 75 h 1065"/>
                <a:gd name="T12" fmla="*/ 389 w 418"/>
                <a:gd name="T13" fmla="*/ 104 h 1065"/>
                <a:gd name="T14" fmla="*/ 404 w 418"/>
                <a:gd name="T15" fmla="*/ 136 h 1065"/>
                <a:gd name="T16" fmla="*/ 414 w 418"/>
                <a:gd name="T17" fmla="*/ 172 h 1065"/>
                <a:gd name="T18" fmla="*/ 418 w 418"/>
                <a:gd name="T19" fmla="*/ 210 h 1065"/>
                <a:gd name="T20" fmla="*/ 418 w 418"/>
                <a:gd name="T21" fmla="*/ 856 h 1065"/>
                <a:gd name="T22" fmla="*/ 414 w 418"/>
                <a:gd name="T23" fmla="*/ 894 h 1065"/>
                <a:gd name="T24" fmla="*/ 404 w 418"/>
                <a:gd name="T25" fmla="*/ 928 h 1065"/>
                <a:gd name="T26" fmla="*/ 389 w 418"/>
                <a:gd name="T27" fmla="*/ 962 h 1065"/>
                <a:gd name="T28" fmla="*/ 369 w 418"/>
                <a:gd name="T29" fmla="*/ 991 h 1065"/>
                <a:gd name="T30" fmla="*/ 343 w 418"/>
                <a:gd name="T31" fmla="*/ 1016 h 1065"/>
                <a:gd name="T32" fmla="*/ 314 w 418"/>
                <a:gd name="T33" fmla="*/ 1036 h 1065"/>
                <a:gd name="T34" fmla="*/ 282 w 418"/>
                <a:gd name="T35" fmla="*/ 1052 h 1065"/>
                <a:gd name="T36" fmla="*/ 246 w 418"/>
                <a:gd name="T37" fmla="*/ 1062 h 1065"/>
                <a:gd name="T38" fmla="*/ 208 w 418"/>
                <a:gd name="T39" fmla="*/ 1065 h 1065"/>
                <a:gd name="T40" fmla="*/ 172 w 418"/>
                <a:gd name="T41" fmla="*/ 1062 h 1065"/>
                <a:gd name="T42" fmla="*/ 136 w 418"/>
                <a:gd name="T43" fmla="*/ 1052 h 1065"/>
                <a:gd name="T44" fmla="*/ 104 w 418"/>
                <a:gd name="T45" fmla="*/ 1036 h 1065"/>
                <a:gd name="T46" fmla="*/ 74 w 418"/>
                <a:gd name="T47" fmla="*/ 1016 h 1065"/>
                <a:gd name="T48" fmla="*/ 49 w 418"/>
                <a:gd name="T49" fmla="*/ 991 h 1065"/>
                <a:gd name="T50" fmla="*/ 29 w 418"/>
                <a:gd name="T51" fmla="*/ 962 h 1065"/>
                <a:gd name="T52" fmla="*/ 13 w 418"/>
                <a:gd name="T53" fmla="*/ 928 h 1065"/>
                <a:gd name="T54" fmla="*/ 3 w 418"/>
                <a:gd name="T55" fmla="*/ 894 h 1065"/>
                <a:gd name="T56" fmla="*/ 0 w 418"/>
                <a:gd name="T57" fmla="*/ 856 h 1065"/>
                <a:gd name="T58" fmla="*/ 0 w 418"/>
                <a:gd name="T59" fmla="*/ 210 h 1065"/>
                <a:gd name="T60" fmla="*/ 3 w 418"/>
                <a:gd name="T61" fmla="*/ 172 h 1065"/>
                <a:gd name="T62" fmla="*/ 13 w 418"/>
                <a:gd name="T63" fmla="*/ 136 h 1065"/>
                <a:gd name="T64" fmla="*/ 29 w 418"/>
                <a:gd name="T65" fmla="*/ 104 h 1065"/>
                <a:gd name="T66" fmla="*/ 49 w 418"/>
                <a:gd name="T67" fmla="*/ 75 h 1065"/>
                <a:gd name="T68" fmla="*/ 74 w 418"/>
                <a:gd name="T69" fmla="*/ 49 h 1065"/>
                <a:gd name="T70" fmla="*/ 104 w 418"/>
                <a:gd name="T71" fmla="*/ 28 h 1065"/>
                <a:gd name="T72" fmla="*/ 136 w 418"/>
                <a:gd name="T73" fmla="*/ 13 h 1065"/>
                <a:gd name="T74" fmla="*/ 172 w 418"/>
                <a:gd name="T75" fmla="*/ 3 h 1065"/>
                <a:gd name="T76" fmla="*/ 208 w 418"/>
                <a:gd name="T77" fmla="*/ 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8" h="1065">
                  <a:moveTo>
                    <a:pt x="208" y="0"/>
                  </a:moveTo>
                  <a:lnTo>
                    <a:pt x="246" y="3"/>
                  </a:lnTo>
                  <a:lnTo>
                    <a:pt x="282" y="13"/>
                  </a:lnTo>
                  <a:lnTo>
                    <a:pt x="314" y="28"/>
                  </a:lnTo>
                  <a:lnTo>
                    <a:pt x="343" y="49"/>
                  </a:lnTo>
                  <a:lnTo>
                    <a:pt x="369" y="75"/>
                  </a:lnTo>
                  <a:lnTo>
                    <a:pt x="389" y="104"/>
                  </a:lnTo>
                  <a:lnTo>
                    <a:pt x="404" y="136"/>
                  </a:lnTo>
                  <a:lnTo>
                    <a:pt x="414" y="172"/>
                  </a:lnTo>
                  <a:lnTo>
                    <a:pt x="418" y="210"/>
                  </a:lnTo>
                  <a:lnTo>
                    <a:pt x="418" y="856"/>
                  </a:lnTo>
                  <a:lnTo>
                    <a:pt x="414" y="894"/>
                  </a:lnTo>
                  <a:lnTo>
                    <a:pt x="404" y="928"/>
                  </a:lnTo>
                  <a:lnTo>
                    <a:pt x="389" y="962"/>
                  </a:lnTo>
                  <a:lnTo>
                    <a:pt x="369" y="991"/>
                  </a:lnTo>
                  <a:lnTo>
                    <a:pt x="343" y="1016"/>
                  </a:lnTo>
                  <a:lnTo>
                    <a:pt x="314" y="1036"/>
                  </a:lnTo>
                  <a:lnTo>
                    <a:pt x="282" y="1052"/>
                  </a:lnTo>
                  <a:lnTo>
                    <a:pt x="246" y="1062"/>
                  </a:lnTo>
                  <a:lnTo>
                    <a:pt x="208" y="1065"/>
                  </a:lnTo>
                  <a:lnTo>
                    <a:pt x="172" y="1062"/>
                  </a:lnTo>
                  <a:lnTo>
                    <a:pt x="136" y="1052"/>
                  </a:lnTo>
                  <a:lnTo>
                    <a:pt x="104" y="1036"/>
                  </a:lnTo>
                  <a:lnTo>
                    <a:pt x="74" y="1016"/>
                  </a:lnTo>
                  <a:lnTo>
                    <a:pt x="49" y="991"/>
                  </a:lnTo>
                  <a:lnTo>
                    <a:pt x="29" y="962"/>
                  </a:lnTo>
                  <a:lnTo>
                    <a:pt x="13" y="928"/>
                  </a:lnTo>
                  <a:lnTo>
                    <a:pt x="3" y="894"/>
                  </a:lnTo>
                  <a:lnTo>
                    <a:pt x="0" y="856"/>
                  </a:lnTo>
                  <a:lnTo>
                    <a:pt x="0" y="210"/>
                  </a:lnTo>
                  <a:lnTo>
                    <a:pt x="3" y="172"/>
                  </a:lnTo>
                  <a:lnTo>
                    <a:pt x="13" y="136"/>
                  </a:lnTo>
                  <a:lnTo>
                    <a:pt x="29" y="104"/>
                  </a:lnTo>
                  <a:lnTo>
                    <a:pt x="49" y="75"/>
                  </a:lnTo>
                  <a:lnTo>
                    <a:pt x="74" y="49"/>
                  </a:lnTo>
                  <a:lnTo>
                    <a:pt x="104" y="28"/>
                  </a:lnTo>
                  <a:lnTo>
                    <a:pt x="136" y="13"/>
                  </a:lnTo>
                  <a:lnTo>
                    <a:pt x="172" y="3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315"/>
            <p:cNvSpPr>
              <a:spLocks noEditPoints="1"/>
            </p:cNvSpPr>
            <p:nvPr/>
          </p:nvSpPr>
          <p:spPr bwMode="auto">
            <a:xfrm>
              <a:off x="9163050" y="3643313"/>
              <a:ext cx="96837" cy="200025"/>
            </a:xfrm>
            <a:custGeom>
              <a:avLst/>
              <a:gdLst>
                <a:gd name="T0" fmla="*/ 283 w 616"/>
                <a:gd name="T1" fmla="*/ 203 h 1266"/>
                <a:gd name="T2" fmla="*/ 240 w 616"/>
                <a:gd name="T3" fmla="*/ 224 h 1266"/>
                <a:gd name="T4" fmla="*/ 209 w 616"/>
                <a:gd name="T5" fmla="*/ 261 h 1266"/>
                <a:gd name="T6" fmla="*/ 199 w 616"/>
                <a:gd name="T7" fmla="*/ 310 h 1266"/>
                <a:gd name="T8" fmla="*/ 202 w 616"/>
                <a:gd name="T9" fmla="*/ 981 h 1266"/>
                <a:gd name="T10" fmla="*/ 222 w 616"/>
                <a:gd name="T11" fmla="*/ 1024 h 1266"/>
                <a:gd name="T12" fmla="*/ 260 w 616"/>
                <a:gd name="T13" fmla="*/ 1054 h 1266"/>
                <a:gd name="T14" fmla="*/ 307 w 616"/>
                <a:gd name="T15" fmla="*/ 1065 h 1266"/>
                <a:gd name="T16" fmla="*/ 356 w 616"/>
                <a:gd name="T17" fmla="*/ 1054 h 1266"/>
                <a:gd name="T18" fmla="*/ 393 w 616"/>
                <a:gd name="T19" fmla="*/ 1024 h 1266"/>
                <a:gd name="T20" fmla="*/ 414 w 616"/>
                <a:gd name="T21" fmla="*/ 981 h 1266"/>
                <a:gd name="T22" fmla="*/ 417 w 616"/>
                <a:gd name="T23" fmla="*/ 310 h 1266"/>
                <a:gd name="T24" fmla="*/ 406 w 616"/>
                <a:gd name="T25" fmla="*/ 261 h 1266"/>
                <a:gd name="T26" fmla="*/ 376 w 616"/>
                <a:gd name="T27" fmla="*/ 224 h 1266"/>
                <a:gd name="T28" fmla="*/ 333 w 616"/>
                <a:gd name="T29" fmla="*/ 203 h 1266"/>
                <a:gd name="T30" fmla="*/ 307 w 616"/>
                <a:gd name="T31" fmla="*/ 0 h 1266"/>
                <a:gd name="T32" fmla="*/ 397 w 616"/>
                <a:gd name="T33" fmla="*/ 13 h 1266"/>
                <a:gd name="T34" fmla="*/ 476 w 616"/>
                <a:gd name="T35" fmla="*/ 49 h 1266"/>
                <a:gd name="T36" fmla="*/ 541 w 616"/>
                <a:gd name="T37" fmla="*/ 107 h 1266"/>
                <a:gd name="T38" fmla="*/ 588 w 616"/>
                <a:gd name="T39" fmla="*/ 179 h 1266"/>
                <a:gd name="T40" fmla="*/ 613 w 616"/>
                <a:gd name="T41" fmla="*/ 263 h 1266"/>
                <a:gd name="T42" fmla="*/ 616 w 616"/>
                <a:gd name="T43" fmla="*/ 956 h 1266"/>
                <a:gd name="T44" fmla="*/ 603 w 616"/>
                <a:gd name="T45" fmla="*/ 1045 h 1266"/>
                <a:gd name="T46" fmla="*/ 567 w 616"/>
                <a:gd name="T47" fmla="*/ 1124 h 1266"/>
                <a:gd name="T48" fmla="*/ 511 w 616"/>
                <a:gd name="T49" fmla="*/ 1189 h 1266"/>
                <a:gd name="T50" fmla="*/ 438 w 616"/>
                <a:gd name="T51" fmla="*/ 1236 h 1266"/>
                <a:gd name="T52" fmla="*/ 354 w 616"/>
                <a:gd name="T53" fmla="*/ 1262 h 1266"/>
                <a:gd name="T54" fmla="*/ 262 w 616"/>
                <a:gd name="T55" fmla="*/ 1262 h 1266"/>
                <a:gd name="T56" fmla="*/ 178 w 616"/>
                <a:gd name="T57" fmla="*/ 1236 h 1266"/>
                <a:gd name="T58" fmla="*/ 105 w 616"/>
                <a:gd name="T59" fmla="*/ 1189 h 1266"/>
                <a:gd name="T60" fmla="*/ 49 w 616"/>
                <a:gd name="T61" fmla="*/ 1124 h 1266"/>
                <a:gd name="T62" fmla="*/ 13 w 616"/>
                <a:gd name="T63" fmla="*/ 1045 h 1266"/>
                <a:gd name="T64" fmla="*/ 0 w 616"/>
                <a:gd name="T65" fmla="*/ 956 h 1266"/>
                <a:gd name="T66" fmla="*/ 3 w 616"/>
                <a:gd name="T67" fmla="*/ 263 h 1266"/>
                <a:gd name="T68" fmla="*/ 28 w 616"/>
                <a:gd name="T69" fmla="*/ 179 h 1266"/>
                <a:gd name="T70" fmla="*/ 75 w 616"/>
                <a:gd name="T71" fmla="*/ 107 h 1266"/>
                <a:gd name="T72" fmla="*/ 140 w 616"/>
                <a:gd name="T73" fmla="*/ 49 h 1266"/>
                <a:gd name="T74" fmla="*/ 219 w 616"/>
                <a:gd name="T75" fmla="*/ 13 h 1266"/>
                <a:gd name="T76" fmla="*/ 307 w 616"/>
                <a:gd name="T77" fmla="*/ 0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6" h="1266">
                  <a:moveTo>
                    <a:pt x="307" y="199"/>
                  </a:moveTo>
                  <a:lnTo>
                    <a:pt x="283" y="203"/>
                  </a:lnTo>
                  <a:lnTo>
                    <a:pt x="260" y="211"/>
                  </a:lnTo>
                  <a:lnTo>
                    <a:pt x="240" y="224"/>
                  </a:lnTo>
                  <a:lnTo>
                    <a:pt x="222" y="240"/>
                  </a:lnTo>
                  <a:lnTo>
                    <a:pt x="209" y="261"/>
                  </a:lnTo>
                  <a:lnTo>
                    <a:pt x="202" y="285"/>
                  </a:lnTo>
                  <a:lnTo>
                    <a:pt x="199" y="310"/>
                  </a:lnTo>
                  <a:lnTo>
                    <a:pt x="199" y="956"/>
                  </a:lnTo>
                  <a:lnTo>
                    <a:pt x="202" y="981"/>
                  </a:lnTo>
                  <a:lnTo>
                    <a:pt x="209" y="1003"/>
                  </a:lnTo>
                  <a:lnTo>
                    <a:pt x="222" y="1024"/>
                  </a:lnTo>
                  <a:lnTo>
                    <a:pt x="240" y="1041"/>
                  </a:lnTo>
                  <a:lnTo>
                    <a:pt x="260" y="1054"/>
                  </a:lnTo>
                  <a:lnTo>
                    <a:pt x="283" y="1063"/>
                  </a:lnTo>
                  <a:lnTo>
                    <a:pt x="307" y="1065"/>
                  </a:lnTo>
                  <a:lnTo>
                    <a:pt x="333" y="1063"/>
                  </a:lnTo>
                  <a:lnTo>
                    <a:pt x="356" y="1054"/>
                  </a:lnTo>
                  <a:lnTo>
                    <a:pt x="376" y="1041"/>
                  </a:lnTo>
                  <a:lnTo>
                    <a:pt x="393" y="1024"/>
                  </a:lnTo>
                  <a:lnTo>
                    <a:pt x="406" y="1003"/>
                  </a:lnTo>
                  <a:lnTo>
                    <a:pt x="414" y="981"/>
                  </a:lnTo>
                  <a:lnTo>
                    <a:pt x="417" y="956"/>
                  </a:lnTo>
                  <a:lnTo>
                    <a:pt x="417" y="310"/>
                  </a:lnTo>
                  <a:lnTo>
                    <a:pt x="414" y="285"/>
                  </a:lnTo>
                  <a:lnTo>
                    <a:pt x="406" y="261"/>
                  </a:lnTo>
                  <a:lnTo>
                    <a:pt x="393" y="240"/>
                  </a:lnTo>
                  <a:lnTo>
                    <a:pt x="376" y="224"/>
                  </a:lnTo>
                  <a:lnTo>
                    <a:pt x="356" y="211"/>
                  </a:lnTo>
                  <a:lnTo>
                    <a:pt x="333" y="203"/>
                  </a:lnTo>
                  <a:lnTo>
                    <a:pt x="307" y="199"/>
                  </a:lnTo>
                  <a:close/>
                  <a:moveTo>
                    <a:pt x="307" y="0"/>
                  </a:moveTo>
                  <a:lnTo>
                    <a:pt x="354" y="3"/>
                  </a:lnTo>
                  <a:lnTo>
                    <a:pt x="397" y="13"/>
                  </a:lnTo>
                  <a:lnTo>
                    <a:pt x="438" y="29"/>
                  </a:lnTo>
                  <a:lnTo>
                    <a:pt x="476" y="49"/>
                  </a:lnTo>
                  <a:lnTo>
                    <a:pt x="511" y="75"/>
                  </a:lnTo>
                  <a:lnTo>
                    <a:pt x="541" y="107"/>
                  </a:lnTo>
                  <a:lnTo>
                    <a:pt x="567" y="141"/>
                  </a:lnTo>
                  <a:lnTo>
                    <a:pt x="588" y="179"/>
                  </a:lnTo>
                  <a:lnTo>
                    <a:pt x="603" y="220"/>
                  </a:lnTo>
                  <a:lnTo>
                    <a:pt x="613" y="263"/>
                  </a:lnTo>
                  <a:lnTo>
                    <a:pt x="616" y="310"/>
                  </a:lnTo>
                  <a:lnTo>
                    <a:pt x="616" y="956"/>
                  </a:lnTo>
                  <a:lnTo>
                    <a:pt x="613" y="1001"/>
                  </a:lnTo>
                  <a:lnTo>
                    <a:pt x="603" y="1045"/>
                  </a:lnTo>
                  <a:lnTo>
                    <a:pt x="588" y="1086"/>
                  </a:lnTo>
                  <a:lnTo>
                    <a:pt x="567" y="1124"/>
                  </a:lnTo>
                  <a:lnTo>
                    <a:pt x="541" y="1159"/>
                  </a:lnTo>
                  <a:lnTo>
                    <a:pt x="511" y="1189"/>
                  </a:lnTo>
                  <a:lnTo>
                    <a:pt x="476" y="1215"/>
                  </a:lnTo>
                  <a:lnTo>
                    <a:pt x="438" y="1236"/>
                  </a:lnTo>
                  <a:lnTo>
                    <a:pt x="397" y="1253"/>
                  </a:lnTo>
                  <a:lnTo>
                    <a:pt x="354" y="1262"/>
                  </a:lnTo>
                  <a:lnTo>
                    <a:pt x="307" y="1266"/>
                  </a:lnTo>
                  <a:lnTo>
                    <a:pt x="262" y="1262"/>
                  </a:lnTo>
                  <a:lnTo>
                    <a:pt x="219" y="1253"/>
                  </a:lnTo>
                  <a:lnTo>
                    <a:pt x="178" y="1236"/>
                  </a:lnTo>
                  <a:lnTo>
                    <a:pt x="140" y="1215"/>
                  </a:lnTo>
                  <a:lnTo>
                    <a:pt x="105" y="1189"/>
                  </a:lnTo>
                  <a:lnTo>
                    <a:pt x="75" y="1159"/>
                  </a:lnTo>
                  <a:lnTo>
                    <a:pt x="49" y="1124"/>
                  </a:lnTo>
                  <a:lnTo>
                    <a:pt x="28" y="1086"/>
                  </a:lnTo>
                  <a:lnTo>
                    <a:pt x="13" y="1045"/>
                  </a:lnTo>
                  <a:lnTo>
                    <a:pt x="3" y="1001"/>
                  </a:lnTo>
                  <a:lnTo>
                    <a:pt x="0" y="956"/>
                  </a:lnTo>
                  <a:lnTo>
                    <a:pt x="0" y="310"/>
                  </a:lnTo>
                  <a:lnTo>
                    <a:pt x="3" y="263"/>
                  </a:lnTo>
                  <a:lnTo>
                    <a:pt x="13" y="220"/>
                  </a:lnTo>
                  <a:lnTo>
                    <a:pt x="28" y="179"/>
                  </a:lnTo>
                  <a:lnTo>
                    <a:pt x="49" y="141"/>
                  </a:lnTo>
                  <a:lnTo>
                    <a:pt x="75" y="107"/>
                  </a:lnTo>
                  <a:lnTo>
                    <a:pt x="105" y="75"/>
                  </a:lnTo>
                  <a:lnTo>
                    <a:pt x="140" y="49"/>
                  </a:lnTo>
                  <a:lnTo>
                    <a:pt x="178" y="29"/>
                  </a:lnTo>
                  <a:lnTo>
                    <a:pt x="219" y="13"/>
                  </a:lnTo>
                  <a:lnTo>
                    <a:pt x="262" y="3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316"/>
            <p:cNvSpPr>
              <a:spLocks/>
            </p:cNvSpPr>
            <p:nvPr/>
          </p:nvSpPr>
          <p:spPr bwMode="auto">
            <a:xfrm>
              <a:off x="9556750" y="3679826"/>
              <a:ext cx="88900" cy="127000"/>
            </a:xfrm>
            <a:custGeom>
              <a:avLst/>
              <a:gdLst>
                <a:gd name="T0" fmla="*/ 0 w 562"/>
                <a:gd name="T1" fmla="*/ 0 h 806"/>
                <a:gd name="T2" fmla="*/ 304 w 562"/>
                <a:gd name="T3" fmla="*/ 0 h 806"/>
                <a:gd name="T4" fmla="*/ 346 w 562"/>
                <a:gd name="T5" fmla="*/ 3 h 806"/>
                <a:gd name="T6" fmla="*/ 385 w 562"/>
                <a:gd name="T7" fmla="*/ 13 h 806"/>
                <a:gd name="T8" fmla="*/ 422 w 562"/>
                <a:gd name="T9" fmla="*/ 29 h 806"/>
                <a:gd name="T10" fmla="*/ 456 w 562"/>
                <a:gd name="T11" fmla="*/ 49 h 806"/>
                <a:gd name="T12" fmla="*/ 486 w 562"/>
                <a:gd name="T13" fmla="*/ 75 h 806"/>
                <a:gd name="T14" fmla="*/ 512 w 562"/>
                <a:gd name="T15" fmla="*/ 105 h 806"/>
                <a:gd name="T16" fmla="*/ 533 w 562"/>
                <a:gd name="T17" fmla="*/ 139 h 806"/>
                <a:gd name="T18" fmla="*/ 549 w 562"/>
                <a:gd name="T19" fmla="*/ 177 h 806"/>
                <a:gd name="T20" fmla="*/ 559 w 562"/>
                <a:gd name="T21" fmla="*/ 217 h 806"/>
                <a:gd name="T22" fmla="*/ 562 w 562"/>
                <a:gd name="T23" fmla="*/ 259 h 806"/>
                <a:gd name="T24" fmla="*/ 562 w 562"/>
                <a:gd name="T25" fmla="*/ 547 h 806"/>
                <a:gd name="T26" fmla="*/ 559 w 562"/>
                <a:gd name="T27" fmla="*/ 589 h 806"/>
                <a:gd name="T28" fmla="*/ 549 w 562"/>
                <a:gd name="T29" fmla="*/ 629 h 806"/>
                <a:gd name="T30" fmla="*/ 533 w 562"/>
                <a:gd name="T31" fmla="*/ 665 h 806"/>
                <a:gd name="T32" fmla="*/ 512 w 562"/>
                <a:gd name="T33" fmla="*/ 700 h 806"/>
                <a:gd name="T34" fmla="*/ 486 w 562"/>
                <a:gd name="T35" fmla="*/ 730 h 806"/>
                <a:gd name="T36" fmla="*/ 456 w 562"/>
                <a:gd name="T37" fmla="*/ 756 h 806"/>
                <a:gd name="T38" fmla="*/ 422 w 562"/>
                <a:gd name="T39" fmla="*/ 777 h 806"/>
                <a:gd name="T40" fmla="*/ 385 w 562"/>
                <a:gd name="T41" fmla="*/ 793 h 806"/>
                <a:gd name="T42" fmla="*/ 346 w 562"/>
                <a:gd name="T43" fmla="*/ 802 h 806"/>
                <a:gd name="T44" fmla="*/ 304 w 562"/>
                <a:gd name="T45" fmla="*/ 806 h 806"/>
                <a:gd name="T46" fmla="*/ 0 w 562"/>
                <a:gd name="T47" fmla="*/ 806 h 806"/>
                <a:gd name="T48" fmla="*/ 0 w 562"/>
                <a:gd name="T49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2" h="806">
                  <a:moveTo>
                    <a:pt x="0" y="0"/>
                  </a:moveTo>
                  <a:lnTo>
                    <a:pt x="304" y="0"/>
                  </a:lnTo>
                  <a:lnTo>
                    <a:pt x="346" y="3"/>
                  </a:lnTo>
                  <a:lnTo>
                    <a:pt x="385" y="13"/>
                  </a:lnTo>
                  <a:lnTo>
                    <a:pt x="422" y="29"/>
                  </a:lnTo>
                  <a:lnTo>
                    <a:pt x="456" y="49"/>
                  </a:lnTo>
                  <a:lnTo>
                    <a:pt x="486" y="75"/>
                  </a:lnTo>
                  <a:lnTo>
                    <a:pt x="512" y="105"/>
                  </a:lnTo>
                  <a:lnTo>
                    <a:pt x="533" y="139"/>
                  </a:lnTo>
                  <a:lnTo>
                    <a:pt x="549" y="177"/>
                  </a:lnTo>
                  <a:lnTo>
                    <a:pt x="559" y="217"/>
                  </a:lnTo>
                  <a:lnTo>
                    <a:pt x="562" y="259"/>
                  </a:lnTo>
                  <a:lnTo>
                    <a:pt x="562" y="547"/>
                  </a:lnTo>
                  <a:lnTo>
                    <a:pt x="559" y="589"/>
                  </a:lnTo>
                  <a:lnTo>
                    <a:pt x="549" y="629"/>
                  </a:lnTo>
                  <a:lnTo>
                    <a:pt x="533" y="665"/>
                  </a:lnTo>
                  <a:lnTo>
                    <a:pt x="512" y="700"/>
                  </a:lnTo>
                  <a:lnTo>
                    <a:pt x="486" y="730"/>
                  </a:lnTo>
                  <a:lnTo>
                    <a:pt x="456" y="756"/>
                  </a:lnTo>
                  <a:lnTo>
                    <a:pt x="422" y="777"/>
                  </a:lnTo>
                  <a:lnTo>
                    <a:pt x="385" y="793"/>
                  </a:lnTo>
                  <a:lnTo>
                    <a:pt x="346" y="802"/>
                  </a:lnTo>
                  <a:lnTo>
                    <a:pt x="304" y="806"/>
                  </a:lnTo>
                  <a:lnTo>
                    <a:pt x="0" y="8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317"/>
            <p:cNvSpPr>
              <a:spLocks noEditPoints="1"/>
            </p:cNvSpPr>
            <p:nvPr/>
          </p:nvSpPr>
          <p:spPr bwMode="auto">
            <a:xfrm>
              <a:off x="9540875" y="3663951"/>
              <a:ext cx="120650" cy="158750"/>
            </a:xfrm>
            <a:custGeom>
              <a:avLst/>
              <a:gdLst>
                <a:gd name="T0" fmla="*/ 199 w 761"/>
                <a:gd name="T1" fmla="*/ 806 h 1007"/>
                <a:gd name="T2" fmla="*/ 435 w 761"/>
                <a:gd name="T3" fmla="*/ 803 h 1007"/>
                <a:gd name="T4" fmla="*/ 491 w 761"/>
                <a:gd name="T5" fmla="*/ 779 h 1007"/>
                <a:gd name="T6" fmla="*/ 534 w 761"/>
                <a:gd name="T7" fmla="*/ 736 h 1007"/>
                <a:gd name="T8" fmla="*/ 557 w 761"/>
                <a:gd name="T9" fmla="*/ 680 h 1007"/>
                <a:gd name="T10" fmla="*/ 561 w 761"/>
                <a:gd name="T11" fmla="*/ 360 h 1007"/>
                <a:gd name="T12" fmla="*/ 549 w 761"/>
                <a:gd name="T13" fmla="*/ 298 h 1007"/>
                <a:gd name="T14" fmla="*/ 514 w 761"/>
                <a:gd name="T15" fmla="*/ 247 h 1007"/>
                <a:gd name="T16" fmla="*/ 464 w 761"/>
                <a:gd name="T17" fmla="*/ 213 h 1007"/>
                <a:gd name="T18" fmla="*/ 403 w 761"/>
                <a:gd name="T19" fmla="*/ 200 h 1007"/>
                <a:gd name="T20" fmla="*/ 99 w 761"/>
                <a:gd name="T21" fmla="*/ 0 h 1007"/>
                <a:gd name="T22" fmla="*/ 451 w 761"/>
                <a:gd name="T23" fmla="*/ 4 h 1007"/>
                <a:gd name="T24" fmla="*/ 541 w 761"/>
                <a:gd name="T25" fmla="*/ 28 h 1007"/>
                <a:gd name="T26" fmla="*/ 621 w 761"/>
                <a:gd name="T27" fmla="*/ 75 h 1007"/>
                <a:gd name="T28" fmla="*/ 685 w 761"/>
                <a:gd name="T29" fmla="*/ 141 h 1007"/>
                <a:gd name="T30" fmla="*/ 733 w 761"/>
                <a:gd name="T31" fmla="*/ 219 h 1007"/>
                <a:gd name="T32" fmla="*/ 758 w 761"/>
                <a:gd name="T33" fmla="*/ 311 h 1007"/>
                <a:gd name="T34" fmla="*/ 761 w 761"/>
                <a:gd name="T35" fmla="*/ 648 h 1007"/>
                <a:gd name="T36" fmla="*/ 748 w 761"/>
                <a:gd name="T37" fmla="*/ 743 h 1007"/>
                <a:gd name="T38" fmla="*/ 711 w 761"/>
                <a:gd name="T39" fmla="*/ 829 h 1007"/>
                <a:gd name="T40" fmla="*/ 655 w 761"/>
                <a:gd name="T41" fmla="*/ 901 h 1007"/>
                <a:gd name="T42" fmla="*/ 583 w 761"/>
                <a:gd name="T43" fmla="*/ 957 h 1007"/>
                <a:gd name="T44" fmla="*/ 497 w 761"/>
                <a:gd name="T45" fmla="*/ 994 h 1007"/>
                <a:gd name="T46" fmla="*/ 403 w 761"/>
                <a:gd name="T47" fmla="*/ 1007 h 1007"/>
                <a:gd name="T48" fmla="*/ 77 w 761"/>
                <a:gd name="T49" fmla="*/ 1004 h 1007"/>
                <a:gd name="T50" fmla="*/ 37 w 761"/>
                <a:gd name="T51" fmla="*/ 984 h 1007"/>
                <a:gd name="T52" fmla="*/ 10 w 761"/>
                <a:gd name="T53" fmla="*/ 951 h 1007"/>
                <a:gd name="T54" fmla="*/ 0 w 761"/>
                <a:gd name="T55" fmla="*/ 907 h 1007"/>
                <a:gd name="T56" fmla="*/ 2 w 761"/>
                <a:gd name="T57" fmla="*/ 78 h 1007"/>
                <a:gd name="T58" fmla="*/ 22 w 761"/>
                <a:gd name="T59" fmla="*/ 38 h 1007"/>
                <a:gd name="T60" fmla="*/ 55 w 761"/>
                <a:gd name="T61" fmla="*/ 10 h 1007"/>
                <a:gd name="T62" fmla="*/ 99 w 761"/>
                <a:gd name="T63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1" h="1007">
                  <a:moveTo>
                    <a:pt x="199" y="200"/>
                  </a:moveTo>
                  <a:lnTo>
                    <a:pt x="199" y="806"/>
                  </a:lnTo>
                  <a:lnTo>
                    <a:pt x="403" y="806"/>
                  </a:lnTo>
                  <a:lnTo>
                    <a:pt x="435" y="803"/>
                  </a:lnTo>
                  <a:lnTo>
                    <a:pt x="464" y="794"/>
                  </a:lnTo>
                  <a:lnTo>
                    <a:pt x="491" y="779"/>
                  </a:lnTo>
                  <a:lnTo>
                    <a:pt x="514" y="760"/>
                  </a:lnTo>
                  <a:lnTo>
                    <a:pt x="534" y="736"/>
                  </a:lnTo>
                  <a:lnTo>
                    <a:pt x="549" y="709"/>
                  </a:lnTo>
                  <a:lnTo>
                    <a:pt x="557" y="680"/>
                  </a:lnTo>
                  <a:lnTo>
                    <a:pt x="561" y="648"/>
                  </a:lnTo>
                  <a:lnTo>
                    <a:pt x="561" y="360"/>
                  </a:lnTo>
                  <a:lnTo>
                    <a:pt x="557" y="327"/>
                  </a:lnTo>
                  <a:lnTo>
                    <a:pt x="549" y="298"/>
                  </a:lnTo>
                  <a:lnTo>
                    <a:pt x="534" y="270"/>
                  </a:lnTo>
                  <a:lnTo>
                    <a:pt x="514" y="247"/>
                  </a:lnTo>
                  <a:lnTo>
                    <a:pt x="491" y="228"/>
                  </a:lnTo>
                  <a:lnTo>
                    <a:pt x="464" y="213"/>
                  </a:lnTo>
                  <a:lnTo>
                    <a:pt x="435" y="203"/>
                  </a:lnTo>
                  <a:lnTo>
                    <a:pt x="403" y="200"/>
                  </a:lnTo>
                  <a:lnTo>
                    <a:pt x="199" y="200"/>
                  </a:lnTo>
                  <a:close/>
                  <a:moveTo>
                    <a:pt x="99" y="0"/>
                  </a:moveTo>
                  <a:lnTo>
                    <a:pt x="403" y="0"/>
                  </a:lnTo>
                  <a:lnTo>
                    <a:pt x="451" y="4"/>
                  </a:lnTo>
                  <a:lnTo>
                    <a:pt x="497" y="13"/>
                  </a:lnTo>
                  <a:lnTo>
                    <a:pt x="541" y="28"/>
                  </a:lnTo>
                  <a:lnTo>
                    <a:pt x="583" y="50"/>
                  </a:lnTo>
                  <a:lnTo>
                    <a:pt x="621" y="75"/>
                  </a:lnTo>
                  <a:lnTo>
                    <a:pt x="655" y="106"/>
                  </a:lnTo>
                  <a:lnTo>
                    <a:pt x="685" y="141"/>
                  </a:lnTo>
                  <a:lnTo>
                    <a:pt x="711" y="178"/>
                  </a:lnTo>
                  <a:lnTo>
                    <a:pt x="733" y="219"/>
                  </a:lnTo>
                  <a:lnTo>
                    <a:pt x="748" y="264"/>
                  </a:lnTo>
                  <a:lnTo>
                    <a:pt x="758" y="311"/>
                  </a:lnTo>
                  <a:lnTo>
                    <a:pt x="761" y="360"/>
                  </a:lnTo>
                  <a:lnTo>
                    <a:pt x="761" y="648"/>
                  </a:lnTo>
                  <a:lnTo>
                    <a:pt x="758" y="696"/>
                  </a:lnTo>
                  <a:lnTo>
                    <a:pt x="748" y="743"/>
                  </a:lnTo>
                  <a:lnTo>
                    <a:pt x="733" y="787"/>
                  </a:lnTo>
                  <a:lnTo>
                    <a:pt x="711" y="829"/>
                  </a:lnTo>
                  <a:lnTo>
                    <a:pt x="685" y="867"/>
                  </a:lnTo>
                  <a:lnTo>
                    <a:pt x="655" y="901"/>
                  </a:lnTo>
                  <a:lnTo>
                    <a:pt x="621" y="931"/>
                  </a:lnTo>
                  <a:lnTo>
                    <a:pt x="583" y="957"/>
                  </a:lnTo>
                  <a:lnTo>
                    <a:pt x="541" y="978"/>
                  </a:lnTo>
                  <a:lnTo>
                    <a:pt x="497" y="994"/>
                  </a:lnTo>
                  <a:lnTo>
                    <a:pt x="451" y="1004"/>
                  </a:lnTo>
                  <a:lnTo>
                    <a:pt x="403" y="1007"/>
                  </a:lnTo>
                  <a:lnTo>
                    <a:pt x="99" y="1007"/>
                  </a:lnTo>
                  <a:lnTo>
                    <a:pt x="77" y="1004"/>
                  </a:lnTo>
                  <a:lnTo>
                    <a:pt x="55" y="996"/>
                  </a:lnTo>
                  <a:lnTo>
                    <a:pt x="37" y="984"/>
                  </a:lnTo>
                  <a:lnTo>
                    <a:pt x="22" y="969"/>
                  </a:lnTo>
                  <a:lnTo>
                    <a:pt x="10" y="951"/>
                  </a:lnTo>
                  <a:lnTo>
                    <a:pt x="2" y="929"/>
                  </a:lnTo>
                  <a:lnTo>
                    <a:pt x="0" y="907"/>
                  </a:lnTo>
                  <a:lnTo>
                    <a:pt x="0" y="101"/>
                  </a:lnTo>
                  <a:lnTo>
                    <a:pt x="2" y="78"/>
                  </a:lnTo>
                  <a:lnTo>
                    <a:pt x="10" y="56"/>
                  </a:lnTo>
                  <a:lnTo>
                    <a:pt x="22" y="38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7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318"/>
            <p:cNvSpPr>
              <a:spLocks/>
            </p:cNvSpPr>
            <p:nvPr/>
          </p:nvSpPr>
          <p:spPr bwMode="auto">
            <a:xfrm>
              <a:off x="9513888" y="3659188"/>
              <a:ext cx="66675" cy="168275"/>
            </a:xfrm>
            <a:custGeom>
              <a:avLst/>
              <a:gdLst>
                <a:gd name="T0" fmla="*/ 208 w 418"/>
                <a:gd name="T1" fmla="*/ 0 h 1065"/>
                <a:gd name="T2" fmla="*/ 246 w 418"/>
                <a:gd name="T3" fmla="*/ 3 h 1065"/>
                <a:gd name="T4" fmla="*/ 281 w 418"/>
                <a:gd name="T5" fmla="*/ 13 h 1065"/>
                <a:gd name="T6" fmla="*/ 314 w 418"/>
                <a:gd name="T7" fmla="*/ 28 h 1065"/>
                <a:gd name="T8" fmla="*/ 343 w 418"/>
                <a:gd name="T9" fmla="*/ 49 h 1065"/>
                <a:gd name="T10" fmla="*/ 369 w 418"/>
                <a:gd name="T11" fmla="*/ 75 h 1065"/>
                <a:gd name="T12" fmla="*/ 389 w 418"/>
                <a:gd name="T13" fmla="*/ 104 h 1065"/>
                <a:gd name="T14" fmla="*/ 404 w 418"/>
                <a:gd name="T15" fmla="*/ 136 h 1065"/>
                <a:gd name="T16" fmla="*/ 414 w 418"/>
                <a:gd name="T17" fmla="*/ 172 h 1065"/>
                <a:gd name="T18" fmla="*/ 418 w 418"/>
                <a:gd name="T19" fmla="*/ 210 h 1065"/>
                <a:gd name="T20" fmla="*/ 418 w 418"/>
                <a:gd name="T21" fmla="*/ 856 h 1065"/>
                <a:gd name="T22" fmla="*/ 414 w 418"/>
                <a:gd name="T23" fmla="*/ 894 h 1065"/>
                <a:gd name="T24" fmla="*/ 404 w 418"/>
                <a:gd name="T25" fmla="*/ 928 h 1065"/>
                <a:gd name="T26" fmla="*/ 389 w 418"/>
                <a:gd name="T27" fmla="*/ 962 h 1065"/>
                <a:gd name="T28" fmla="*/ 369 w 418"/>
                <a:gd name="T29" fmla="*/ 991 h 1065"/>
                <a:gd name="T30" fmla="*/ 343 w 418"/>
                <a:gd name="T31" fmla="*/ 1016 h 1065"/>
                <a:gd name="T32" fmla="*/ 314 w 418"/>
                <a:gd name="T33" fmla="*/ 1036 h 1065"/>
                <a:gd name="T34" fmla="*/ 281 w 418"/>
                <a:gd name="T35" fmla="*/ 1052 h 1065"/>
                <a:gd name="T36" fmla="*/ 246 w 418"/>
                <a:gd name="T37" fmla="*/ 1062 h 1065"/>
                <a:gd name="T38" fmla="*/ 208 w 418"/>
                <a:gd name="T39" fmla="*/ 1065 h 1065"/>
                <a:gd name="T40" fmla="*/ 172 w 418"/>
                <a:gd name="T41" fmla="*/ 1062 h 1065"/>
                <a:gd name="T42" fmla="*/ 136 w 418"/>
                <a:gd name="T43" fmla="*/ 1052 h 1065"/>
                <a:gd name="T44" fmla="*/ 104 w 418"/>
                <a:gd name="T45" fmla="*/ 1036 h 1065"/>
                <a:gd name="T46" fmla="*/ 74 w 418"/>
                <a:gd name="T47" fmla="*/ 1016 h 1065"/>
                <a:gd name="T48" fmla="*/ 49 w 418"/>
                <a:gd name="T49" fmla="*/ 991 h 1065"/>
                <a:gd name="T50" fmla="*/ 29 w 418"/>
                <a:gd name="T51" fmla="*/ 962 h 1065"/>
                <a:gd name="T52" fmla="*/ 13 w 418"/>
                <a:gd name="T53" fmla="*/ 928 h 1065"/>
                <a:gd name="T54" fmla="*/ 3 w 418"/>
                <a:gd name="T55" fmla="*/ 894 h 1065"/>
                <a:gd name="T56" fmla="*/ 0 w 418"/>
                <a:gd name="T57" fmla="*/ 856 h 1065"/>
                <a:gd name="T58" fmla="*/ 0 w 418"/>
                <a:gd name="T59" fmla="*/ 210 h 1065"/>
                <a:gd name="T60" fmla="*/ 3 w 418"/>
                <a:gd name="T61" fmla="*/ 172 h 1065"/>
                <a:gd name="T62" fmla="*/ 13 w 418"/>
                <a:gd name="T63" fmla="*/ 136 h 1065"/>
                <a:gd name="T64" fmla="*/ 29 w 418"/>
                <a:gd name="T65" fmla="*/ 104 h 1065"/>
                <a:gd name="T66" fmla="*/ 49 w 418"/>
                <a:gd name="T67" fmla="*/ 75 h 1065"/>
                <a:gd name="T68" fmla="*/ 74 w 418"/>
                <a:gd name="T69" fmla="*/ 49 h 1065"/>
                <a:gd name="T70" fmla="*/ 104 w 418"/>
                <a:gd name="T71" fmla="*/ 28 h 1065"/>
                <a:gd name="T72" fmla="*/ 136 w 418"/>
                <a:gd name="T73" fmla="*/ 13 h 1065"/>
                <a:gd name="T74" fmla="*/ 172 w 418"/>
                <a:gd name="T75" fmla="*/ 3 h 1065"/>
                <a:gd name="T76" fmla="*/ 208 w 418"/>
                <a:gd name="T77" fmla="*/ 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8" h="1065">
                  <a:moveTo>
                    <a:pt x="208" y="0"/>
                  </a:moveTo>
                  <a:lnTo>
                    <a:pt x="246" y="3"/>
                  </a:lnTo>
                  <a:lnTo>
                    <a:pt x="281" y="13"/>
                  </a:lnTo>
                  <a:lnTo>
                    <a:pt x="314" y="28"/>
                  </a:lnTo>
                  <a:lnTo>
                    <a:pt x="343" y="49"/>
                  </a:lnTo>
                  <a:lnTo>
                    <a:pt x="369" y="75"/>
                  </a:lnTo>
                  <a:lnTo>
                    <a:pt x="389" y="104"/>
                  </a:lnTo>
                  <a:lnTo>
                    <a:pt x="404" y="136"/>
                  </a:lnTo>
                  <a:lnTo>
                    <a:pt x="414" y="172"/>
                  </a:lnTo>
                  <a:lnTo>
                    <a:pt x="418" y="210"/>
                  </a:lnTo>
                  <a:lnTo>
                    <a:pt x="418" y="856"/>
                  </a:lnTo>
                  <a:lnTo>
                    <a:pt x="414" y="894"/>
                  </a:lnTo>
                  <a:lnTo>
                    <a:pt x="404" y="928"/>
                  </a:lnTo>
                  <a:lnTo>
                    <a:pt x="389" y="962"/>
                  </a:lnTo>
                  <a:lnTo>
                    <a:pt x="369" y="991"/>
                  </a:lnTo>
                  <a:lnTo>
                    <a:pt x="343" y="1016"/>
                  </a:lnTo>
                  <a:lnTo>
                    <a:pt x="314" y="1036"/>
                  </a:lnTo>
                  <a:lnTo>
                    <a:pt x="281" y="1052"/>
                  </a:lnTo>
                  <a:lnTo>
                    <a:pt x="246" y="1062"/>
                  </a:lnTo>
                  <a:lnTo>
                    <a:pt x="208" y="1065"/>
                  </a:lnTo>
                  <a:lnTo>
                    <a:pt x="172" y="1062"/>
                  </a:lnTo>
                  <a:lnTo>
                    <a:pt x="136" y="1052"/>
                  </a:lnTo>
                  <a:lnTo>
                    <a:pt x="104" y="1036"/>
                  </a:lnTo>
                  <a:lnTo>
                    <a:pt x="74" y="1016"/>
                  </a:lnTo>
                  <a:lnTo>
                    <a:pt x="49" y="991"/>
                  </a:lnTo>
                  <a:lnTo>
                    <a:pt x="29" y="962"/>
                  </a:lnTo>
                  <a:lnTo>
                    <a:pt x="13" y="928"/>
                  </a:lnTo>
                  <a:lnTo>
                    <a:pt x="3" y="894"/>
                  </a:lnTo>
                  <a:lnTo>
                    <a:pt x="0" y="856"/>
                  </a:lnTo>
                  <a:lnTo>
                    <a:pt x="0" y="210"/>
                  </a:lnTo>
                  <a:lnTo>
                    <a:pt x="3" y="172"/>
                  </a:lnTo>
                  <a:lnTo>
                    <a:pt x="13" y="136"/>
                  </a:lnTo>
                  <a:lnTo>
                    <a:pt x="29" y="104"/>
                  </a:lnTo>
                  <a:lnTo>
                    <a:pt x="49" y="75"/>
                  </a:lnTo>
                  <a:lnTo>
                    <a:pt x="74" y="49"/>
                  </a:lnTo>
                  <a:lnTo>
                    <a:pt x="104" y="28"/>
                  </a:lnTo>
                  <a:lnTo>
                    <a:pt x="136" y="13"/>
                  </a:lnTo>
                  <a:lnTo>
                    <a:pt x="172" y="3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319"/>
            <p:cNvSpPr>
              <a:spLocks noEditPoints="1"/>
            </p:cNvSpPr>
            <p:nvPr/>
          </p:nvSpPr>
          <p:spPr bwMode="auto">
            <a:xfrm>
              <a:off x="9498013" y="3643313"/>
              <a:ext cx="98425" cy="200025"/>
            </a:xfrm>
            <a:custGeom>
              <a:avLst/>
              <a:gdLst>
                <a:gd name="T0" fmla="*/ 284 w 617"/>
                <a:gd name="T1" fmla="*/ 203 h 1266"/>
                <a:gd name="T2" fmla="*/ 241 w 617"/>
                <a:gd name="T3" fmla="*/ 224 h 1266"/>
                <a:gd name="T4" fmla="*/ 210 w 617"/>
                <a:gd name="T5" fmla="*/ 261 h 1266"/>
                <a:gd name="T6" fmla="*/ 200 w 617"/>
                <a:gd name="T7" fmla="*/ 310 h 1266"/>
                <a:gd name="T8" fmla="*/ 203 w 617"/>
                <a:gd name="T9" fmla="*/ 981 h 1266"/>
                <a:gd name="T10" fmla="*/ 223 w 617"/>
                <a:gd name="T11" fmla="*/ 1024 h 1266"/>
                <a:gd name="T12" fmla="*/ 261 w 617"/>
                <a:gd name="T13" fmla="*/ 1054 h 1266"/>
                <a:gd name="T14" fmla="*/ 308 w 617"/>
                <a:gd name="T15" fmla="*/ 1065 h 1266"/>
                <a:gd name="T16" fmla="*/ 357 w 617"/>
                <a:gd name="T17" fmla="*/ 1054 h 1266"/>
                <a:gd name="T18" fmla="*/ 394 w 617"/>
                <a:gd name="T19" fmla="*/ 1024 h 1266"/>
                <a:gd name="T20" fmla="*/ 415 w 617"/>
                <a:gd name="T21" fmla="*/ 981 h 1266"/>
                <a:gd name="T22" fmla="*/ 418 w 617"/>
                <a:gd name="T23" fmla="*/ 310 h 1266"/>
                <a:gd name="T24" fmla="*/ 407 w 617"/>
                <a:gd name="T25" fmla="*/ 261 h 1266"/>
                <a:gd name="T26" fmla="*/ 377 w 617"/>
                <a:gd name="T27" fmla="*/ 224 h 1266"/>
                <a:gd name="T28" fmla="*/ 334 w 617"/>
                <a:gd name="T29" fmla="*/ 203 h 1266"/>
                <a:gd name="T30" fmla="*/ 308 w 617"/>
                <a:gd name="T31" fmla="*/ 0 h 1266"/>
                <a:gd name="T32" fmla="*/ 398 w 617"/>
                <a:gd name="T33" fmla="*/ 13 h 1266"/>
                <a:gd name="T34" fmla="*/ 476 w 617"/>
                <a:gd name="T35" fmla="*/ 49 h 1266"/>
                <a:gd name="T36" fmla="*/ 542 w 617"/>
                <a:gd name="T37" fmla="*/ 107 h 1266"/>
                <a:gd name="T38" fmla="*/ 589 w 617"/>
                <a:gd name="T39" fmla="*/ 179 h 1266"/>
                <a:gd name="T40" fmla="*/ 614 w 617"/>
                <a:gd name="T41" fmla="*/ 263 h 1266"/>
                <a:gd name="T42" fmla="*/ 617 w 617"/>
                <a:gd name="T43" fmla="*/ 956 h 1266"/>
                <a:gd name="T44" fmla="*/ 604 w 617"/>
                <a:gd name="T45" fmla="*/ 1045 h 1266"/>
                <a:gd name="T46" fmla="*/ 568 w 617"/>
                <a:gd name="T47" fmla="*/ 1124 h 1266"/>
                <a:gd name="T48" fmla="*/ 511 w 617"/>
                <a:gd name="T49" fmla="*/ 1189 h 1266"/>
                <a:gd name="T50" fmla="*/ 438 w 617"/>
                <a:gd name="T51" fmla="*/ 1236 h 1266"/>
                <a:gd name="T52" fmla="*/ 355 w 617"/>
                <a:gd name="T53" fmla="*/ 1262 h 1266"/>
                <a:gd name="T54" fmla="*/ 263 w 617"/>
                <a:gd name="T55" fmla="*/ 1262 h 1266"/>
                <a:gd name="T56" fmla="*/ 179 w 617"/>
                <a:gd name="T57" fmla="*/ 1236 h 1266"/>
                <a:gd name="T58" fmla="*/ 106 w 617"/>
                <a:gd name="T59" fmla="*/ 1189 h 1266"/>
                <a:gd name="T60" fmla="*/ 50 w 617"/>
                <a:gd name="T61" fmla="*/ 1124 h 1266"/>
                <a:gd name="T62" fmla="*/ 14 w 617"/>
                <a:gd name="T63" fmla="*/ 1045 h 1266"/>
                <a:gd name="T64" fmla="*/ 0 w 617"/>
                <a:gd name="T65" fmla="*/ 956 h 1266"/>
                <a:gd name="T66" fmla="*/ 4 w 617"/>
                <a:gd name="T67" fmla="*/ 263 h 1266"/>
                <a:gd name="T68" fmla="*/ 29 w 617"/>
                <a:gd name="T69" fmla="*/ 179 h 1266"/>
                <a:gd name="T70" fmla="*/ 76 w 617"/>
                <a:gd name="T71" fmla="*/ 107 h 1266"/>
                <a:gd name="T72" fmla="*/ 141 w 617"/>
                <a:gd name="T73" fmla="*/ 49 h 1266"/>
                <a:gd name="T74" fmla="*/ 220 w 617"/>
                <a:gd name="T75" fmla="*/ 13 h 1266"/>
                <a:gd name="T76" fmla="*/ 308 w 617"/>
                <a:gd name="T77" fmla="*/ 0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7" h="1266">
                  <a:moveTo>
                    <a:pt x="308" y="199"/>
                  </a:moveTo>
                  <a:lnTo>
                    <a:pt x="284" y="203"/>
                  </a:lnTo>
                  <a:lnTo>
                    <a:pt x="261" y="211"/>
                  </a:lnTo>
                  <a:lnTo>
                    <a:pt x="241" y="224"/>
                  </a:lnTo>
                  <a:lnTo>
                    <a:pt x="223" y="240"/>
                  </a:lnTo>
                  <a:lnTo>
                    <a:pt x="210" y="261"/>
                  </a:lnTo>
                  <a:lnTo>
                    <a:pt x="203" y="285"/>
                  </a:lnTo>
                  <a:lnTo>
                    <a:pt x="200" y="310"/>
                  </a:lnTo>
                  <a:lnTo>
                    <a:pt x="200" y="956"/>
                  </a:lnTo>
                  <a:lnTo>
                    <a:pt x="203" y="981"/>
                  </a:lnTo>
                  <a:lnTo>
                    <a:pt x="210" y="1003"/>
                  </a:lnTo>
                  <a:lnTo>
                    <a:pt x="223" y="1024"/>
                  </a:lnTo>
                  <a:lnTo>
                    <a:pt x="241" y="1041"/>
                  </a:lnTo>
                  <a:lnTo>
                    <a:pt x="261" y="1054"/>
                  </a:lnTo>
                  <a:lnTo>
                    <a:pt x="284" y="1063"/>
                  </a:lnTo>
                  <a:lnTo>
                    <a:pt x="308" y="1065"/>
                  </a:lnTo>
                  <a:lnTo>
                    <a:pt x="334" y="1063"/>
                  </a:lnTo>
                  <a:lnTo>
                    <a:pt x="357" y="1054"/>
                  </a:lnTo>
                  <a:lnTo>
                    <a:pt x="377" y="1041"/>
                  </a:lnTo>
                  <a:lnTo>
                    <a:pt x="394" y="1024"/>
                  </a:lnTo>
                  <a:lnTo>
                    <a:pt x="407" y="1003"/>
                  </a:lnTo>
                  <a:lnTo>
                    <a:pt x="415" y="981"/>
                  </a:lnTo>
                  <a:lnTo>
                    <a:pt x="418" y="956"/>
                  </a:lnTo>
                  <a:lnTo>
                    <a:pt x="418" y="310"/>
                  </a:lnTo>
                  <a:lnTo>
                    <a:pt x="415" y="285"/>
                  </a:lnTo>
                  <a:lnTo>
                    <a:pt x="407" y="261"/>
                  </a:lnTo>
                  <a:lnTo>
                    <a:pt x="394" y="240"/>
                  </a:lnTo>
                  <a:lnTo>
                    <a:pt x="377" y="224"/>
                  </a:lnTo>
                  <a:lnTo>
                    <a:pt x="357" y="211"/>
                  </a:lnTo>
                  <a:lnTo>
                    <a:pt x="334" y="203"/>
                  </a:lnTo>
                  <a:lnTo>
                    <a:pt x="308" y="199"/>
                  </a:lnTo>
                  <a:close/>
                  <a:moveTo>
                    <a:pt x="308" y="0"/>
                  </a:moveTo>
                  <a:lnTo>
                    <a:pt x="355" y="3"/>
                  </a:lnTo>
                  <a:lnTo>
                    <a:pt x="398" y="13"/>
                  </a:lnTo>
                  <a:lnTo>
                    <a:pt x="438" y="29"/>
                  </a:lnTo>
                  <a:lnTo>
                    <a:pt x="476" y="49"/>
                  </a:lnTo>
                  <a:lnTo>
                    <a:pt x="512" y="75"/>
                  </a:lnTo>
                  <a:lnTo>
                    <a:pt x="542" y="107"/>
                  </a:lnTo>
                  <a:lnTo>
                    <a:pt x="568" y="141"/>
                  </a:lnTo>
                  <a:lnTo>
                    <a:pt x="589" y="179"/>
                  </a:lnTo>
                  <a:lnTo>
                    <a:pt x="604" y="220"/>
                  </a:lnTo>
                  <a:lnTo>
                    <a:pt x="614" y="263"/>
                  </a:lnTo>
                  <a:lnTo>
                    <a:pt x="617" y="310"/>
                  </a:lnTo>
                  <a:lnTo>
                    <a:pt x="617" y="956"/>
                  </a:lnTo>
                  <a:lnTo>
                    <a:pt x="614" y="1001"/>
                  </a:lnTo>
                  <a:lnTo>
                    <a:pt x="604" y="1045"/>
                  </a:lnTo>
                  <a:lnTo>
                    <a:pt x="589" y="1086"/>
                  </a:lnTo>
                  <a:lnTo>
                    <a:pt x="568" y="1124"/>
                  </a:lnTo>
                  <a:lnTo>
                    <a:pt x="542" y="1159"/>
                  </a:lnTo>
                  <a:lnTo>
                    <a:pt x="511" y="1189"/>
                  </a:lnTo>
                  <a:lnTo>
                    <a:pt x="476" y="1215"/>
                  </a:lnTo>
                  <a:lnTo>
                    <a:pt x="438" y="1236"/>
                  </a:lnTo>
                  <a:lnTo>
                    <a:pt x="398" y="1253"/>
                  </a:lnTo>
                  <a:lnTo>
                    <a:pt x="355" y="1262"/>
                  </a:lnTo>
                  <a:lnTo>
                    <a:pt x="308" y="1266"/>
                  </a:lnTo>
                  <a:lnTo>
                    <a:pt x="263" y="1262"/>
                  </a:lnTo>
                  <a:lnTo>
                    <a:pt x="220" y="1253"/>
                  </a:lnTo>
                  <a:lnTo>
                    <a:pt x="179" y="1236"/>
                  </a:lnTo>
                  <a:lnTo>
                    <a:pt x="141" y="1215"/>
                  </a:lnTo>
                  <a:lnTo>
                    <a:pt x="106" y="1189"/>
                  </a:lnTo>
                  <a:lnTo>
                    <a:pt x="76" y="1159"/>
                  </a:lnTo>
                  <a:lnTo>
                    <a:pt x="50" y="1124"/>
                  </a:lnTo>
                  <a:lnTo>
                    <a:pt x="29" y="1086"/>
                  </a:lnTo>
                  <a:lnTo>
                    <a:pt x="14" y="1045"/>
                  </a:lnTo>
                  <a:lnTo>
                    <a:pt x="4" y="1001"/>
                  </a:lnTo>
                  <a:lnTo>
                    <a:pt x="0" y="956"/>
                  </a:lnTo>
                  <a:lnTo>
                    <a:pt x="0" y="310"/>
                  </a:lnTo>
                  <a:lnTo>
                    <a:pt x="4" y="263"/>
                  </a:lnTo>
                  <a:lnTo>
                    <a:pt x="14" y="220"/>
                  </a:lnTo>
                  <a:lnTo>
                    <a:pt x="29" y="179"/>
                  </a:lnTo>
                  <a:lnTo>
                    <a:pt x="50" y="141"/>
                  </a:lnTo>
                  <a:lnTo>
                    <a:pt x="76" y="107"/>
                  </a:lnTo>
                  <a:lnTo>
                    <a:pt x="106" y="75"/>
                  </a:lnTo>
                  <a:lnTo>
                    <a:pt x="141" y="49"/>
                  </a:lnTo>
                  <a:lnTo>
                    <a:pt x="179" y="29"/>
                  </a:lnTo>
                  <a:lnTo>
                    <a:pt x="220" y="13"/>
                  </a:lnTo>
                  <a:lnTo>
                    <a:pt x="263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4" name="Group 363"/>
          <p:cNvGrpSpPr/>
          <p:nvPr/>
        </p:nvGrpSpPr>
        <p:grpSpPr>
          <a:xfrm>
            <a:off x="8147534" y="3508334"/>
            <a:ext cx="565150" cy="460375"/>
            <a:chOff x="8159750" y="3508376"/>
            <a:chExt cx="565150" cy="460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5" name="Freeform 325"/>
            <p:cNvSpPr>
              <a:spLocks noEditPoints="1"/>
            </p:cNvSpPr>
            <p:nvPr/>
          </p:nvSpPr>
          <p:spPr bwMode="auto">
            <a:xfrm>
              <a:off x="8220075" y="3511551"/>
              <a:ext cx="444500" cy="217488"/>
            </a:xfrm>
            <a:custGeom>
              <a:avLst/>
              <a:gdLst>
                <a:gd name="T0" fmla="*/ 227 w 2803"/>
                <a:gd name="T1" fmla="*/ 200 h 1368"/>
                <a:gd name="T2" fmla="*/ 209 w 2803"/>
                <a:gd name="T3" fmla="*/ 212 h 1368"/>
                <a:gd name="T4" fmla="*/ 201 w 2803"/>
                <a:gd name="T5" fmla="*/ 227 h 1368"/>
                <a:gd name="T6" fmla="*/ 198 w 2803"/>
                <a:gd name="T7" fmla="*/ 243 h 1368"/>
                <a:gd name="T8" fmla="*/ 205 w 2803"/>
                <a:gd name="T9" fmla="*/ 265 h 1368"/>
                <a:gd name="T10" fmla="*/ 1376 w 2803"/>
                <a:gd name="T11" fmla="*/ 1161 h 1368"/>
                <a:gd name="T12" fmla="*/ 1394 w 2803"/>
                <a:gd name="T13" fmla="*/ 1169 h 1368"/>
                <a:gd name="T14" fmla="*/ 1409 w 2803"/>
                <a:gd name="T15" fmla="*/ 1169 h 1368"/>
                <a:gd name="T16" fmla="*/ 1429 w 2803"/>
                <a:gd name="T17" fmla="*/ 1161 h 1368"/>
                <a:gd name="T18" fmla="*/ 2599 w 2803"/>
                <a:gd name="T19" fmla="*/ 265 h 1368"/>
                <a:gd name="T20" fmla="*/ 2606 w 2803"/>
                <a:gd name="T21" fmla="*/ 243 h 1368"/>
                <a:gd name="T22" fmla="*/ 2604 w 2803"/>
                <a:gd name="T23" fmla="*/ 227 h 1368"/>
                <a:gd name="T24" fmla="*/ 2595 w 2803"/>
                <a:gd name="T25" fmla="*/ 212 h 1368"/>
                <a:gd name="T26" fmla="*/ 2577 w 2803"/>
                <a:gd name="T27" fmla="*/ 200 h 1368"/>
                <a:gd name="T28" fmla="*/ 242 w 2803"/>
                <a:gd name="T29" fmla="*/ 198 h 1368"/>
                <a:gd name="T30" fmla="*/ 2563 w 2803"/>
                <a:gd name="T31" fmla="*/ 0 h 1368"/>
                <a:gd name="T32" fmla="*/ 2638 w 2803"/>
                <a:gd name="T33" fmla="*/ 11 h 1368"/>
                <a:gd name="T34" fmla="*/ 2704 w 2803"/>
                <a:gd name="T35" fmla="*/ 45 h 1368"/>
                <a:gd name="T36" fmla="*/ 2756 w 2803"/>
                <a:gd name="T37" fmla="*/ 97 h 1368"/>
                <a:gd name="T38" fmla="*/ 2791 w 2803"/>
                <a:gd name="T39" fmla="*/ 163 h 1368"/>
                <a:gd name="T40" fmla="*/ 2803 w 2803"/>
                <a:gd name="T41" fmla="*/ 230 h 1368"/>
                <a:gd name="T42" fmla="*/ 2798 w 2803"/>
                <a:gd name="T43" fmla="*/ 295 h 1368"/>
                <a:gd name="T44" fmla="*/ 2775 w 2803"/>
                <a:gd name="T45" fmla="*/ 357 h 1368"/>
                <a:gd name="T46" fmla="*/ 2735 w 2803"/>
                <a:gd name="T47" fmla="*/ 410 h 1368"/>
                <a:gd name="T48" fmla="*/ 1549 w 2803"/>
                <a:gd name="T49" fmla="*/ 1318 h 1368"/>
                <a:gd name="T50" fmla="*/ 1494 w 2803"/>
                <a:gd name="T51" fmla="*/ 1349 h 1368"/>
                <a:gd name="T52" fmla="*/ 1433 w 2803"/>
                <a:gd name="T53" fmla="*/ 1365 h 1368"/>
                <a:gd name="T54" fmla="*/ 1371 w 2803"/>
                <a:gd name="T55" fmla="*/ 1365 h 1368"/>
                <a:gd name="T56" fmla="*/ 1310 w 2803"/>
                <a:gd name="T57" fmla="*/ 1349 h 1368"/>
                <a:gd name="T58" fmla="*/ 1256 w 2803"/>
                <a:gd name="T59" fmla="*/ 1318 h 1368"/>
                <a:gd name="T60" fmla="*/ 70 w 2803"/>
                <a:gd name="T61" fmla="*/ 410 h 1368"/>
                <a:gd name="T62" fmla="*/ 30 w 2803"/>
                <a:gd name="T63" fmla="*/ 357 h 1368"/>
                <a:gd name="T64" fmla="*/ 7 w 2803"/>
                <a:gd name="T65" fmla="*/ 295 h 1368"/>
                <a:gd name="T66" fmla="*/ 0 w 2803"/>
                <a:gd name="T67" fmla="*/ 230 h 1368"/>
                <a:gd name="T68" fmla="*/ 13 w 2803"/>
                <a:gd name="T69" fmla="*/ 163 h 1368"/>
                <a:gd name="T70" fmla="*/ 49 w 2803"/>
                <a:gd name="T71" fmla="*/ 97 h 1368"/>
                <a:gd name="T72" fmla="*/ 101 w 2803"/>
                <a:gd name="T73" fmla="*/ 45 h 1368"/>
                <a:gd name="T74" fmla="*/ 167 w 2803"/>
                <a:gd name="T75" fmla="*/ 11 h 1368"/>
                <a:gd name="T76" fmla="*/ 241 w 2803"/>
                <a:gd name="T77" fmla="*/ 0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03" h="1368">
                  <a:moveTo>
                    <a:pt x="242" y="198"/>
                  </a:moveTo>
                  <a:lnTo>
                    <a:pt x="227" y="200"/>
                  </a:lnTo>
                  <a:lnTo>
                    <a:pt x="216" y="204"/>
                  </a:lnTo>
                  <a:lnTo>
                    <a:pt x="209" y="212"/>
                  </a:lnTo>
                  <a:lnTo>
                    <a:pt x="204" y="220"/>
                  </a:lnTo>
                  <a:lnTo>
                    <a:pt x="201" y="227"/>
                  </a:lnTo>
                  <a:lnTo>
                    <a:pt x="199" y="235"/>
                  </a:lnTo>
                  <a:lnTo>
                    <a:pt x="198" y="243"/>
                  </a:lnTo>
                  <a:lnTo>
                    <a:pt x="200" y="254"/>
                  </a:lnTo>
                  <a:lnTo>
                    <a:pt x="205" y="265"/>
                  </a:lnTo>
                  <a:lnTo>
                    <a:pt x="215" y="275"/>
                  </a:lnTo>
                  <a:lnTo>
                    <a:pt x="1376" y="1161"/>
                  </a:lnTo>
                  <a:lnTo>
                    <a:pt x="1386" y="1167"/>
                  </a:lnTo>
                  <a:lnTo>
                    <a:pt x="1394" y="1169"/>
                  </a:lnTo>
                  <a:lnTo>
                    <a:pt x="1402" y="1170"/>
                  </a:lnTo>
                  <a:lnTo>
                    <a:pt x="1409" y="1169"/>
                  </a:lnTo>
                  <a:lnTo>
                    <a:pt x="1419" y="1167"/>
                  </a:lnTo>
                  <a:lnTo>
                    <a:pt x="1429" y="1161"/>
                  </a:lnTo>
                  <a:lnTo>
                    <a:pt x="2589" y="275"/>
                  </a:lnTo>
                  <a:lnTo>
                    <a:pt x="2599" y="265"/>
                  </a:lnTo>
                  <a:lnTo>
                    <a:pt x="2605" y="254"/>
                  </a:lnTo>
                  <a:lnTo>
                    <a:pt x="2606" y="243"/>
                  </a:lnTo>
                  <a:lnTo>
                    <a:pt x="2606" y="235"/>
                  </a:lnTo>
                  <a:lnTo>
                    <a:pt x="2604" y="227"/>
                  </a:lnTo>
                  <a:lnTo>
                    <a:pt x="2600" y="220"/>
                  </a:lnTo>
                  <a:lnTo>
                    <a:pt x="2595" y="212"/>
                  </a:lnTo>
                  <a:lnTo>
                    <a:pt x="2587" y="204"/>
                  </a:lnTo>
                  <a:lnTo>
                    <a:pt x="2577" y="200"/>
                  </a:lnTo>
                  <a:lnTo>
                    <a:pt x="2563" y="198"/>
                  </a:lnTo>
                  <a:lnTo>
                    <a:pt x="242" y="198"/>
                  </a:lnTo>
                  <a:close/>
                  <a:moveTo>
                    <a:pt x="241" y="0"/>
                  </a:moveTo>
                  <a:lnTo>
                    <a:pt x="2563" y="0"/>
                  </a:lnTo>
                  <a:lnTo>
                    <a:pt x="2601" y="3"/>
                  </a:lnTo>
                  <a:lnTo>
                    <a:pt x="2638" y="11"/>
                  </a:lnTo>
                  <a:lnTo>
                    <a:pt x="2673" y="25"/>
                  </a:lnTo>
                  <a:lnTo>
                    <a:pt x="2704" y="45"/>
                  </a:lnTo>
                  <a:lnTo>
                    <a:pt x="2732" y="68"/>
                  </a:lnTo>
                  <a:lnTo>
                    <a:pt x="2756" y="97"/>
                  </a:lnTo>
                  <a:lnTo>
                    <a:pt x="2776" y="128"/>
                  </a:lnTo>
                  <a:lnTo>
                    <a:pt x="2791" y="163"/>
                  </a:lnTo>
                  <a:lnTo>
                    <a:pt x="2800" y="197"/>
                  </a:lnTo>
                  <a:lnTo>
                    <a:pt x="2803" y="230"/>
                  </a:lnTo>
                  <a:lnTo>
                    <a:pt x="2803" y="264"/>
                  </a:lnTo>
                  <a:lnTo>
                    <a:pt x="2798" y="295"/>
                  </a:lnTo>
                  <a:lnTo>
                    <a:pt x="2788" y="327"/>
                  </a:lnTo>
                  <a:lnTo>
                    <a:pt x="2775" y="357"/>
                  </a:lnTo>
                  <a:lnTo>
                    <a:pt x="2757" y="384"/>
                  </a:lnTo>
                  <a:lnTo>
                    <a:pt x="2735" y="410"/>
                  </a:lnTo>
                  <a:lnTo>
                    <a:pt x="2709" y="432"/>
                  </a:lnTo>
                  <a:lnTo>
                    <a:pt x="1549" y="1318"/>
                  </a:lnTo>
                  <a:lnTo>
                    <a:pt x="1522" y="1335"/>
                  </a:lnTo>
                  <a:lnTo>
                    <a:pt x="1494" y="1349"/>
                  </a:lnTo>
                  <a:lnTo>
                    <a:pt x="1464" y="1359"/>
                  </a:lnTo>
                  <a:lnTo>
                    <a:pt x="1433" y="1365"/>
                  </a:lnTo>
                  <a:lnTo>
                    <a:pt x="1402" y="1368"/>
                  </a:lnTo>
                  <a:lnTo>
                    <a:pt x="1371" y="1365"/>
                  </a:lnTo>
                  <a:lnTo>
                    <a:pt x="1340" y="1359"/>
                  </a:lnTo>
                  <a:lnTo>
                    <a:pt x="1310" y="1349"/>
                  </a:lnTo>
                  <a:lnTo>
                    <a:pt x="1282" y="1335"/>
                  </a:lnTo>
                  <a:lnTo>
                    <a:pt x="1256" y="1318"/>
                  </a:lnTo>
                  <a:lnTo>
                    <a:pt x="95" y="432"/>
                  </a:lnTo>
                  <a:lnTo>
                    <a:pt x="70" y="410"/>
                  </a:lnTo>
                  <a:lnTo>
                    <a:pt x="48" y="384"/>
                  </a:lnTo>
                  <a:lnTo>
                    <a:pt x="30" y="357"/>
                  </a:lnTo>
                  <a:lnTo>
                    <a:pt x="16" y="327"/>
                  </a:lnTo>
                  <a:lnTo>
                    <a:pt x="7" y="295"/>
                  </a:lnTo>
                  <a:lnTo>
                    <a:pt x="2" y="263"/>
                  </a:lnTo>
                  <a:lnTo>
                    <a:pt x="0" y="230"/>
                  </a:lnTo>
                  <a:lnTo>
                    <a:pt x="5" y="197"/>
                  </a:lnTo>
                  <a:lnTo>
                    <a:pt x="13" y="163"/>
                  </a:lnTo>
                  <a:lnTo>
                    <a:pt x="29" y="128"/>
                  </a:lnTo>
                  <a:lnTo>
                    <a:pt x="49" y="97"/>
                  </a:lnTo>
                  <a:lnTo>
                    <a:pt x="73" y="68"/>
                  </a:lnTo>
                  <a:lnTo>
                    <a:pt x="101" y="45"/>
                  </a:lnTo>
                  <a:lnTo>
                    <a:pt x="132" y="25"/>
                  </a:lnTo>
                  <a:lnTo>
                    <a:pt x="167" y="11"/>
                  </a:lnTo>
                  <a:lnTo>
                    <a:pt x="203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326"/>
            <p:cNvSpPr>
              <a:spLocks noEditPoints="1"/>
            </p:cNvSpPr>
            <p:nvPr/>
          </p:nvSpPr>
          <p:spPr bwMode="auto">
            <a:xfrm>
              <a:off x="8159750" y="3770313"/>
              <a:ext cx="565150" cy="198438"/>
            </a:xfrm>
            <a:custGeom>
              <a:avLst/>
              <a:gdLst>
                <a:gd name="T0" fmla="*/ 236 w 3557"/>
                <a:gd name="T1" fmla="*/ 209 h 1256"/>
                <a:gd name="T2" fmla="*/ 201 w 3557"/>
                <a:gd name="T3" fmla="*/ 256 h 1256"/>
                <a:gd name="T4" fmla="*/ 201 w 3557"/>
                <a:gd name="T5" fmla="*/ 1000 h 1256"/>
                <a:gd name="T6" fmla="*/ 236 w 3557"/>
                <a:gd name="T7" fmla="*/ 1048 h 1256"/>
                <a:gd name="T8" fmla="*/ 3280 w 3557"/>
                <a:gd name="T9" fmla="*/ 1059 h 1256"/>
                <a:gd name="T10" fmla="*/ 3336 w 3557"/>
                <a:gd name="T11" fmla="*/ 1036 h 1256"/>
                <a:gd name="T12" fmla="*/ 3359 w 3557"/>
                <a:gd name="T13" fmla="*/ 980 h 1256"/>
                <a:gd name="T14" fmla="*/ 3349 w 3557"/>
                <a:gd name="T15" fmla="*/ 237 h 1256"/>
                <a:gd name="T16" fmla="*/ 3301 w 3557"/>
                <a:gd name="T17" fmla="*/ 201 h 1256"/>
                <a:gd name="T18" fmla="*/ 2478 w 3557"/>
                <a:gd name="T19" fmla="*/ 200 h 1256"/>
                <a:gd name="T20" fmla="*/ 2451 w 3557"/>
                <a:gd name="T21" fmla="*/ 223 h 1256"/>
                <a:gd name="T22" fmla="*/ 2345 w 3557"/>
                <a:gd name="T23" fmla="*/ 386 h 1256"/>
                <a:gd name="T24" fmla="*/ 2202 w 3557"/>
                <a:gd name="T25" fmla="*/ 514 h 1256"/>
                <a:gd name="T26" fmla="*/ 2032 w 3557"/>
                <a:gd name="T27" fmla="*/ 602 h 1256"/>
                <a:gd name="T28" fmla="*/ 1844 w 3557"/>
                <a:gd name="T29" fmla="*/ 645 h 1256"/>
                <a:gd name="T30" fmla="*/ 1648 w 3557"/>
                <a:gd name="T31" fmla="*/ 637 h 1256"/>
                <a:gd name="T32" fmla="*/ 1465 w 3557"/>
                <a:gd name="T33" fmla="*/ 578 h 1256"/>
                <a:gd name="T34" fmla="*/ 1303 w 3557"/>
                <a:gd name="T35" fmla="*/ 476 h 1256"/>
                <a:gd name="T36" fmla="*/ 1172 w 3557"/>
                <a:gd name="T37" fmla="*/ 335 h 1256"/>
                <a:gd name="T38" fmla="*/ 1098 w 3557"/>
                <a:gd name="T39" fmla="*/ 212 h 1256"/>
                <a:gd name="T40" fmla="*/ 1066 w 3557"/>
                <a:gd name="T41" fmla="*/ 198 h 1256"/>
                <a:gd name="T42" fmla="*/ 1066 w 3557"/>
                <a:gd name="T43" fmla="*/ 0 h 1256"/>
                <a:gd name="T44" fmla="*/ 1165 w 3557"/>
                <a:gd name="T45" fmla="*/ 22 h 1256"/>
                <a:gd name="T46" fmla="*/ 1246 w 3557"/>
                <a:gd name="T47" fmla="*/ 80 h 1256"/>
                <a:gd name="T48" fmla="*/ 1311 w 3557"/>
                <a:gd name="T49" fmla="*/ 187 h 1256"/>
                <a:gd name="T50" fmla="*/ 1420 w 3557"/>
                <a:gd name="T51" fmla="*/ 315 h 1256"/>
                <a:gd name="T52" fmla="*/ 1560 w 3557"/>
                <a:gd name="T53" fmla="*/ 404 h 1256"/>
                <a:gd name="T54" fmla="*/ 1722 w 3557"/>
                <a:gd name="T55" fmla="*/ 446 h 1256"/>
                <a:gd name="T56" fmla="*/ 1891 w 3557"/>
                <a:gd name="T57" fmla="*/ 438 h 1256"/>
                <a:gd name="T58" fmla="*/ 2046 w 3557"/>
                <a:gd name="T59" fmla="*/ 379 h 1256"/>
                <a:gd name="T60" fmla="*/ 2177 w 3557"/>
                <a:gd name="T61" fmla="*/ 277 h 1256"/>
                <a:gd name="T62" fmla="*/ 2273 w 3557"/>
                <a:gd name="T63" fmla="*/ 138 h 1256"/>
                <a:gd name="T64" fmla="*/ 2334 w 3557"/>
                <a:gd name="T65" fmla="*/ 58 h 1256"/>
                <a:gd name="T66" fmla="*/ 2423 w 3557"/>
                <a:gd name="T67" fmla="*/ 10 h 1256"/>
                <a:gd name="T68" fmla="*/ 3280 w 3557"/>
                <a:gd name="T69" fmla="*/ 0 h 1256"/>
                <a:gd name="T70" fmla="*/ 3396 w 3557"/>
                <a:gd name="T71" fmla="*/ 26 h 1256"/>
                <a:gd name="T72" fmla="*/ 3489 w 3557"/>
                <a:gd name="T73" fmla="*/ 95 h 1256"/>
                <a:gd name="T74" fmla="*/ 3545 w 3557"/>
                <a:gd name="T75" fmla="*/ 197 h 1256"/>
                <a:gd name="T76" fmla="*/ 3557 w 3557"/>
                <a:gd name="T77" fmla="*/ 980 h 1256"/>
                <a:gd name="T78" fmla="*/ 3531 w 3557"/>
                <a:gd name="T79" fmla="*/ 1097 h 1256"/>
                <a:gd name="T80" fmla="*/ 3462 w 3557"/>
                <a:gd name="T81" fmla="*/ 1188 h 1256"/>
                <a:gd name="T82" fmla="*/ 3359 w 3557"/>
                <a:gd name="T83" fmla="*/ 1244 h 1256"/>
                <a:gd name="T84" fmla="*/ 276 w 3557"/>
                <a:gd name="T85" fmla="*/ 1256 h 1256"/>
                <a:gd name="T86" fmla="*/ 160 w 3557"/>
                <a:gd name="T87" fmla="*/ 1230 h 1256"/>
                <a:gd name="T88" fmla="*/ 68 w 3557"/>
                <a:gd name="T89" fmla="*/ 1161 h 1256"/>
                <a:gd name="T90" fmla="*/ 12 w 3557"/>
                <a:gd name="T91" fmla="*/ 1060 h 1256"/>
                <a:gd name="T92" fmla="*/ 0 w 3557"/>
                <a:gd name="T93" fmla="*/ 277 h 1256"/>
                <a:gd name="T94" fmla="*/ 26 w 3557"/>
                <a:gd name="T95" fmla="*/ 160 h 1256"/>
                <a:gd name="T96" fmla="*/ 95 w 3557"/>
                <a:gd name="T97" fmla="*/ 68 h 1256"/>
                <a:gd name="T98" fmla="*/ 196 w 3557"/>
                <a:gd name="T99" fmla="*/ 12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7" h="1256">
                  <a:moveTo>
                    <a:pt x="276" y="198"/>
                  </a:moveTo>
                  <a:lnTo>
                    <a:pt x="256" y="201"/>
                  </a:lnTo>
                  <a:lnTo>
                    <a:pt x="236" y="209"/>
                  </a:lnTo>
                  <a:lnTo>
                    <a:pt x="221" y="222"/>
                  </a:lnTo>
                  <a:lnTo>
                    <a:pt x="208" y="237"/>
                  </a:lnTo>
                  <a:lnTo>
                    <a:pt x="201" y="256"/>
                  </a:lnTo>
                  <a:lnTo>
                    <a:pt x="197" y="277"/>
                  </a:lnTo>
                  <a:lnTo>
                    <a:pt x="197" y="980"/>
                  </a:lnTo>
                  <a:lnTo>
                    <a:pt x="201" y="1000"/>
                  </a:lnTo>
                  <a:lnTo>
                    <a:pt x="208" y="1020"/>
                  </a:lnTo>
                  <a:lnTo>
                    <a:pt x="221" y="1036"/>
                  </a:lnTo>
                  <a:lnTo>
                    <a:pt x="236" y="1048"/>
                  </a:lnTo>
                  <a:lnTo>
                    <a:pt x="256" y="1056"/>
                  </a:lnTo>
                  <a:lnTo>
                    <a:pt x="276" y="1059"/>
                  </a:lnTo>
                  <a:lnTo>
                    <a:pt x="3280" y="1059"/>
                  </a:lnTo>
                  <a:lnTo>
                    <a:pt x="3301" y="1056"/>
                  </a:lnTo>
                  <a:lnTo>
                    <a:pt x="3319" y="1048"/>
                  </a:lnTo>
                  <a:lnTo>
                    <a:pt x="3336" y="1036"/>
                  </a:lnTo>
                  <a:lnTo>
                    <a:pt x="3349" y="1020"/>
                  </a:lnTo>
                  <a:lnTo>
                    <a:pt x="3356" y="1000"/>
                  </a:lnTo>
                  <a:lnTo>
                    <a:pt x="3359" y="980"/>
                  </a:lnTo>
                  <a:lnTo>
                    <a:pt x="3359" y="277"/>
                  </a:lnTo>
                  <a:lnTo>
                    <a:pt x="3356" y="256"/>
                  </a:lnTo>
                  <a:lnTo>
                    <a:pt x="3349" y="237"/>
                  </a:lnTo>
                  <a:lnTo>
                    <a:pt x="3336" y="222"/>
                  </a:lnTo>
                  <a:lnTo>
                    <a:pt x="3319" y="209"/>
                  </a:lnTo>
                  <a:lnTo>
                    <a:pt x="3301" y="201"/>
                  </a:lnTo>
                  <a:lnTo>
                    <a:pt x="3280" y="198"/>
                  </a:lnTo>
                  <a:lnTo>
                    <a:pt x="2491" y="198"/>
                  </a:lnTo>
                  <a:lnTo>
                    <a:pt x="2478" y="200"/>
                  </a:lnTo>
                  <a:lnTo>
                    <a:pt x="2467" y="205"/>
                  </a:lnTo>
                  <a:lnTo>
                    <a:pt x="2457" y="212"/>
                  </a:lnTo>
                  <a:lnTo>
                    <a:pt x="2451" y="223"/>
                  </a:lnTo>
                  <a:lnTo>
                    <a:pt x="2420" y="280"/>
                  </a:lnTo>
                  <a:lnTo>
                    <a:pt x="2385" y="335"/>
                  </a:lnTo>
                  <a:lnTo>
                    <a:pt x="2345" y="386"/>
                  </a:lnTo>
                  <a:lnTo>
                    <a:pt x="2301" y="432"/>
                  </a:lnTo>
                  <a:lnTo>
                    <a:pt x="2254" y="476"/>
                  </a:lnTo>
                  <a:lnTo>
                    <a:pt x="2202" y="514"/>
                  </a:lnTo>
                  <a:lnTo>
                    <a:pt x="2148" y="548"/>
                  </a:lnTo>
                  <a:lnTo>
                    <a:pt x="2092" y="578"/>
                  </a:lnTo>
                  <a:lnTo>
                    <a:pt x="2032" y="602"/>
                  </a:lnTo>
                  <a:lnTo>
                    <a:pt x="1971" y="621"/>
                  </a:lnTo>
                  <a:lnTo>
                    <a:pt x="1908" y="637"/>
                  </a:lnTo>
                  <a:lnTo>
                    <a:pt x="1844" y="645"/>
                  </a:lnTo>
                  <a:lnTo>
                    <a:pt x="1778" y="647"/>
                  </a:lnTo>
                  <a:lnTo>
                    <a:pt x="1713" y="645"/>
                  </a:lnTo>
                  <a:lnTo>
                    <a:pt x="1648" y="637"/>
                  </a:lnTo>
                  <a:lnTo>
                    <a:pt x="1586" y="621"/>
                  </a:lnTo>
                  <a:lnTo>
                    <a:pt x="1524" y="602"/>
                  </a:lnTo>
                  <a:lnTo>
                    <a:pt x="1465" y="578"/>
                  </a:lnTo>
                  <a:lnTo>
                    <a:pt x="1408" y="548"/>
                  </a:lnTo>
                  <a:lnTo>
                    <a:pt x="1354" y="514"/>
                  </a:lnTo>
                  <a:lnTo>
                    <a:pt x="1303" y="476"/>
                  </a:lnTo>
                  <a:lnTo>
                    <a:pt x="1256" y="432"/>
                  </a:lnTo>
                  <a:lnTo>
                    <a:pt x="1211" y="386"/>
                  </a:lnTo>
                  <a:lnTo>
                    <a:pt x="1172" y="335"/>
                  </a:lnTo>
                  <a:lnTo>
                    <a:pt x="1136" y="280"/>
                  </a:lnTo>
                  <a:lnTo>
                    <a:pt x="1106" y="223"/>
                  </a:lnTo>
                  <a:lnTo>
                    <a:pt x="1098" y="212"/>
                  </a:lnTo>
                  <a:lnTo>
                    <a:pt x="1090" y="205"/>
                  </a:lnTo>
                  <a:lnTo>
                    <a:pt x="1079" y="200"/>
                  </a:lnTo>
                  <a:lnTo>
                    <a:pt x="1066" y="198"/>
                  </a:lnTo>
                  <a:lnTo>
                    <a:pt x="276" y="198"/>
                  </a:lnTo>
                  <a:close/>
                  <a:moveTo>
                    <a:pt x="276" y="0"/>
                  </a:moveTo>
                  <a:lnTo>
                    <a:pt x="1066" y="0"/>
                  </a:lnTo>
                  <a:lnTo>
                    <a:pt x="1100" y="3"/>
                  </a:lnTo>
                  <a:lnTo>
                    <a:pt x="1134" y="10"/>
                  </a:lnTo>
                  <a:lnTo>
                    <a:pt x="1165" y="22"/>
                  </a:lnTo>
                  <a:lnTo>
                    <a:pt x="1195" y="38"/>
                  </a:lnTo>
                  <a:lnTo>
                    <a:pt x="1222" y="58"/>
                  </a:lnTo>
                  <a:lnTo>
                    <a:pt x="1246" y="80"/>
                  </a:lnTo>
                  <a:lnTo>
                    <a:pt x="1266" y="107"/>
                  </a:lnTo>
                  <a:lnTo>
                    <a:pt x="1284" y="138"/>
                  </a:lnTo>
                  <a:lnTo>
                    <a:pt x="1311" y="187"/>
                  </a:lnTo>
                  <a:lnTo>
                    <a:pt x="1343" y="234"/>
                  </a:lnTo>
                  <a:lnTo>
                    <a:pt x="1379" y="277"/>
                  </a:lnTo>
                  <a:lnTo>
                    <a:pt x="1420" y="315"/>
                  </a:lnTo>
                  <a:lnTo>
                    <a:pt x="1463" y="349"/>
                  </a:lnTo>
                  <a:lnTo>
                    <a:pt x="1510" y="379"/>
                  </a:lnTo>
                  <a:lnTo>
                    <a:pt x="1560" y="404"/>
                  </a:lnTo>
                  <a:lnTo>
                    <a:pt x="1612" y="424"/>
                  </a:lnTo>
                  <a:lnTo>
                    <a:pt x="1666" y="438"/>
                  </a:lnTo>
                  <a:lnTo>
                    <a:pt x="1722" y="446"/>
                  </a:lnTo>
                  <a:lnTo>
                    <a:pt x="1778" y="450"/>
                  </a:lnTo>
                  <a:lnTo>
                    <a:pt x="1835" y="446"/>
                  </a:lnTo>
                  <a:lnTo>
                    <a:pt x="1891" y="438"/>
                  </a:lnTo>
                  <a:lnTo>
                    <a:pt x="1945" y="424"/>
                  </a:lnTo>
                  <a:lnTo>
                    <a:pt x="1997" y="404"/>
                  </a:lnTo>
                  <a:lnTo>
                    <a:pt x="2046" y="379"/>
                  </a:lnTo>
                  <a:lnTo>
                    <a:pt x="2093" y="349"/>
                  </a:lnTo>
                  <a:lnTo>
                    <a:pt x="2137" y="315"/>
                  </a:lnTo>
                  <a:lnTo>
                    <a:pt x="2177" y="277"/>
                  </a:lnTo>
                  <a:lnTo>
                    <a:pt x="2214" y="234"/>
                  </a:lnTo>
                  <a:lnTo>
                    <a:pt x="2246" y="187"/>
                  </a:lnTo>
                  <a:lnTo>
                    <a:pt x="2273" y="138"/>
                  </a:lnTo>
                  <a:lnTo>
                    <a:pt x="2289" y="107"/>
                  </a:lnTo>
                  <a:lnTo>
                    <a:pt x="2311" y="80"/>
                  </a:lnTo>
                  <a:lnTo>
                    <a:pt x="2334" y="58"/>
                  </a:lnTo>
                  <a:lnTo>
                    <a:pt x="2361" y="38"/>
                  </a:lnTo>
                  <a:lnTo>
                    <a:pt x="2392" y="22"/>
                  </a:lnTo>
                  <a:lnTo>
                    <a:pt x="2423" y="10"/>
                  </a:lnTo>
                  <a:lnTo>
                    <a:pt x="2456" y="3"/>
                  </a:lnTo>
                  <a:lnTo>
                    <a:pt x="2491" y="0"/>
                  </a:lnTo>
                  <a:lnTo>
                    <a:pt x="3280" y="0"/>
                  </a:lnTo>
                  <a:lnTo>
                    <a:pt x="3321" y="4"/>
                  </a:lnTo>
                  <a:lnTo>
                    <a:pt x="3359" y="12"/>
                  </a:lnTo>
                  <a:lnTo>
                    <a:pt x="3396" y="26"/>
                  </a:lnTo>
                  <a:lnTo>
                    <a:pt x="3431" y="45"/>
                  </a:lnTo>
                  <a:lnTo>
                    <a:pt x="3462" y="68"/>
                  </a:lnTo>
                  <a:lnTo>
                    <a:pt x="3489" y="95"/>
                  </a:lnTo>
                  <a:lnTo>
                    <a:pt x="3511" y="127"/>
                  </a:lnTo>
                  <a:lnTo>
                    <a:pt x="3531" y="160"/>
                  </a:lnTo>
                  <a:lnTo>
                    <a:pt x="3545" y="197"/>
                  </a:lnTo>
                  <a:lnTo>
                    <a:pt x="3554" y="237"/>
                  </a:lnTo>
                  <a:lnTo>
                    <a:pt x="3557" y="277"/>
                  </a:lnTo>
                  <a:lnTo>
                    <a:pt x="3557" y="980"/>
                  </a:lnTo>
                  <a:lnTo>
                    <a:pt x="3554" y="1021"/>
                  </a:lnTo>
                  <a:lnTo>
                    <a:pt x="3545" y="1060"/>
                  </a:lnTo>
                  <a:lnTo>
                    <a:pt x="3531" y="1097"/>
                  </a:lnTo>
                  <a:lnTo>
                    <a:pt x="3511" y="1130"/>
                  </a:lnTo>
                  <a:lnTo>
                    <a:pt x="3489" y="1161"/>
                  </a:lnTo>
                  <a:lnTo>
                    <a:pt x="3462" y="1188"/>
                  </a:lnTo>
                  <a:lnTo>
                    <a:pt x="3431" y="1212"/>
                  </a:lnTo>
                  <a:lnTo>
                    <a:pt x="3396" y="1230"/>
                  </a:lnTo>
                  <a:lnTo>
                    <a:pt x="3359" y="1244"/>
                  </a:lnTo>
                  <a:lnTo>
                    <a:pt x="3321" y="1253"/>
                  </a:lnTo>
                  <a:lnTo>
                    <a:pt x="3280" y="1256"/>
                  </a:lnTo>
                  <a:lnTo>
                    <a:pt x="276" y="1256"/>
                  </a:lnTo>
                  <a:lnTo>
                    <a:pt x="236" y="1253"/>
                  </a:lnTo>
                  <a:lnTo>
                    <a:pt x="196" y="1244"/>
                  </a:lnTo>
                  <a:lnTo>
                    <a:pt x="160" y="1230"/>
                  </a:lnTo>
                  <a:lnTo>
                    <a:pt x="126" y="1212"/>
                  </a:lnTo>
                  <a:lnTo>
                    <a:pt x="95" y="1188"/>
                  </a:lnTo>
                  <a:lnTo>
                    <a:pt x="68" y="1161"/>
                  </a:lnTo>
                  <a:lnTo>
                    <a:pt x="44" y="1130"/>
                  </a:lnTo>
                  <a:lnTo>
                    <a:pt x="26" y="1097"/>
                  </a:lnTo>
                  <a:lnTo>
                    <a:pt x="12" y="1060"/>
                  </a:lnTo>
                  <a:lnTo>
                    <a:pt x="3" y="1021"/>
                  </a:lnTo>
                  <a:lnTo>
                    <a:pt x="0" y="980"/>
                  </a:lnTo>
                  <a:lnTo>
                    <a:pt x="0" y="277"/>
                  </a:lnTo>
                  <a:lnTo>
                    <a:pt x="3" y="237"/>
                  </a:lnTo>
                  <a:lnTo>
                    <a:pt x="12" y="197"/>
                  </a:lnTo>
                  <a:lnTo>
                    <a:pt x="26" y="160"/>
                  </a:lnTo>
                  <a:lnTo>
                    <a:pt x="44" y="127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6" y="45"/>
                  </a:lnTo>
                  <a:lnTo>
                    <a:pt x="160" y="26"/>
                  </a:lnTo>
                  <a:lnTo>
                    <a:pt x="196" y="12"/>
                  </a:lnTo>
                  <a:lnTo>
                    <a:pt x="236" y="4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327"/>
            <p:cNvSpPr>
              <a:spLocks/>
            </p:cNvSpPr>
            <p:nvPr/>
          </p:nvSpPr>
          <p:spPr bwMode="auto">
            <a:xfrm>
              <a:off x="8213725" y="3508376"/>
              <a:ext cx="457200" cy="292100"/>
            </a:xfrm>
            <a:custGeom>
              <a:avLst/>
              <a:gdLst>
                <a:gd name="T0" fmla="*/ 2620 w 2881"/>
                <a:gd name="T1" fmla="*/ 0 h 1848"/>
                <a:gd name="T2" fmla="*/ 2696 w 2881"/>
                <a:gd name="T3" fmla="*/ 12 h 1848"/>
                <a:gd name="T4" fmla="*/ 2761 w 2881"/>
                <a:gd name="T5" fmla="*/ 43 h 1848"/>
                <a:gd name="T6" fmla="*/ 2816 w 2881"/>
                <a:gd name="T7" fmla="*/ 91 h 1848"/>
                <a:gd name="T8" fmla="*/ 2856 w 2881"/>
                <a:gd name="T9" fmla="*/ 152 h 1848"/>
                <a:gd name="T10" fmla="*/ 2878 w 2881"/>
                <a:gd name="T11" fmla="*/ 224 h 1848"/>
                <a:gd name="T12" fmla="*/ 2881 w 2881"/>
                <a:gd name="T13" fmla="*/ 1285 h 1848"/>
                <a:gd name="T14" fmla="*/ 2870 w 2881"/>
                <a:gd name="T15" fmla="*/ 1329 h 1848"/>
                <a:gd name="T16" fmla="*/ 2843 w 2881"/>
                <a:gd name="T17" fmla="*/ 1363 h 1848"/>
                <a:gd name="T18" fmla="*/ 2805 w 2881"/>
                <a:gd name="T19" fmla="*/ 1382 h 1848"/>
                <a:gd name="T20" fmla="*/ 2759 w 2881"/>
                <a:gd name="T21" fmla="*/ 1382 h 1848"/>
                <a:gd name="T22" fmla="*/ 2720 w 2881"/>
                <a:gd name="T23" fmla="*/ 1363 h 1848"/>
                <a:gd name="T24" fmla="*/ 2693 w 2881"/>
                <a:gd name="T25" fmla="*/ 1329 h 1848"/>
                <a:gd name="T26" fmla="*/ 2684 w 2881"/>
                <a:gd name="T27" fmla="*/ 1285 h 1848"/>
                <a:gd name="T28" fmla="*/ 2680 w 2881"/>
                <a:gd name="T29" fmla="*/ 242 h 1848"/>
                <a:gd name="T30" fmla="*/ 2658 w 2881"/>
                <a:gd name="T31" fmla="*/ 211 h 1848"/>
                <a:gd name="T32" fmla="*/ 2620 w 2881"/>
                <a:gd name="T33" fmla="*/ 199 h 1848"/>
                <a:gd name="T34" fmla="*/ 240 w 2881"/>
                <a:gd name="T35" fmla="*/ 202 h 1848"/>
                <a:gd name="T36" fmla="*/ 210 w 2881"/>
                <a:gd name="T37" fmla="*/ 225 h 1848"/>
                <a:gd name="T38" fmla="*/ 197 w 2881"/>
                <a:gd name="T39" fmla="*/ 262 h 1848"/>
                <a:gd name="T40" fmla="*/ 195 w 2881"/>
                <a:gd name="T41" fmla="*/ 1772 h 1848"/>
                <a:gd name="T42" fmla="*/ 176 w 2881"/>
                <a:gd name="T43" fmla="*/ 1811 h 1848"/>
                <a:gd name="T44" fmla="*/ 142 w 2881"/>
                <a:gd name="T45" fmla="*/ 1838 h 1848"/>
                <a:gd name="T46" fmla="*/ 99 w 2881"/>
                <a:gd name="T47" fmla="*/ 1848 h 1848"/>
                <a:gd name="T48" fmla="*/ 55 w 2881"/>
                <a:gd name="T49" fmla="*/ 1838 h 1848"/>
                <a:gd name="T50" fmla="*/ 21 w 2881"/>
                <a:gd name="T51" fmla="*/ 1811 h 1848"/>
                <a:gd name="T52" fmla="*/ 2 w 2881"/>
                <a:gd name="T53" fmla="*/ 1772 h 1848"/>
                <a:gd name="T54" fmla="*/ 0 w 2881"/>
                <a:gd name="T55" fmla="*/ 262 h 1848"/>
                <a:gd name="T56" fmla="*/ 10 w 2881"/>
                <a:gd name="T57" fmla="*/ 186 h 1848"/>
                <a:gd name="T58" fmla="*/ 42 w 2881"/>
                <a:gd name="T59" fmla="*/ 120 h 1848"/>
                <a:gd name="T60" fmla="*/ 89 w 2881"/>
                <a:gd name="T61" fmla="*/ 65 h 1848"/>
                <a:gd name="T62" fmla="*/ 151 w 2881"/>
                <a:gd name="T63" fmla="*/ 25 h 1848"/>
                <a:gd name="T64" fmla="*/ 222 w 2881"/>
                <a:gd name="T65" fmla="*/ 4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81" h="1848">
                  <a:moveTo>
                    <a:pt x="261" y="0"/>
                  </a:moveTo>
                  <a:lnTo>
                    <a:pt x="2620" y="0"/>
                  </a:lnTo>
                  <a:lnTo>
                    <a:pt x="2659" y="4"/>
                  </a:lnTo>
                  <a:lnTo>
                    <a:pt x="2696" y="12"/>
                  </a:lnTo>
                  <a:lnTo>
                    <a:pt x="2730" y="25"/>
                  </a:lnTo>
                  <a:lnTo>
                    <a:pt x="2761" y="43"/>
                  </a:lnTo>
                  <a:lnTo>
                    <a:pt x="2790" y="65"/>
                  </a:lnTo>
                  <a:lnTo>
                    <a:pt x="2816" y="91"/>
                  </a:lnTo>
                  <a:lnTo>
                    <a:pt x="2839" y="120"/>
                  </a:lnTo>
                  <a:lnTo>
                    <a:pt x="2856" y="152"/>
                  </a:lnTo>
                  <a:lnTo>
                    <a:pt x="2869" y="186"/>
                  </a:lnTo>
                  <a:lnTo>
                    <a:pt x="2878" y="224"/>
                  </a:lnTo>
                  <a:lnTo>
                    <a:pt x="2881" y="262"/>
                  </a:lnTo>
                  <a:lnTo>
                    <a:pt x="2881" y="1285"/>
                  </a:lnTo>
                  <a:lnTo>
                    <a:pt x="2878" y="1308"/>
                  </a:lnTo>
                  <a:lnTo>
                    <a:pt x="2870" y="1329"/>
                  </a:lnTo>
                  <a:lnTo>
                    <a:pt x="2860" y="1347"/>
                  </a:lnTo>
                  <a:lnTo>
                    <a:pt x="2843" y="1363"/>
                  </a:lnTo>
                  <a:lnTo>
                    <a:pt x="2825" y="1374"/>
                  </a:lnTo>
                  <a:lnTo>
                    <a:pt x="2805" y="1382"/>
                  </a:lnTo>
                  <a:lnTo>
                    <a:pt x="2782" y="1385"/>
                  </a:lnTo>
                  <a:lnTo>
                    <a:pt x="2759" y="1382"/>
                  </a:lnTo>
                  <a:lnTo>
                    <a:pt x="2739" y="1374"/>
                  </a:lnTo>
                  <a:lnTo>
                    <a:pt x="2720" y="1363"/>
                  </a:lnTo>
                  <a:lnTo>
                    <a:pt x="2705" y="1347"/>
                  </a:lnTo>
                  <a:lnTo>
                    <a:pt x="2693" y="1329"/>
                  </a:lnTo>
                  <a:lnTo>
                    <a:pt x="2686" y="1308"/>
                  </a:lnTo>
                  <a:lnTo>
                    <a:pt x="2684" y="1285"/>
                  </a:lnTo>
                  <a:lnTo>
                    <a:pt x="2684" y="262"/>
                  </a:lnTo>
                  <a:lnTo>
                    <a:pt x="2680" y="242"/>
                  </a:lnTo>
                  <a:lnTo>
                    <a:pt x="2671" y="225"/>
                  </a:lnTo>
                  <a:lnTo>
                    <a:pt x="2658" y="211"/>
                  </a:lnTo>
                  <a:lnTo>
                    <a:pt x="2639" y="202"/>
                  </a:lnTo>
                  <a:lnTo>
                    <a:pt x="2620" y="199"/>
                  </a:lnTo>
                  <a:lnTo>
                    <a:pt x="261" y="199"/>
                  </a:lnTo>
                  <a:lnTo>
                    <a:pt x="240" y="202"/>
                  </a:lnTo>
                  <a:lnTo>
                    <a:pt x="223" y="211"/>
                  </a:lnTo>
                  <a:lnTo>
                    <a:pt x="210" y="225"/>
                  </a:lnTo>
                  <a:lnTo>
                    <a:pt x="200" y="242"/>
                  </a:lnTo>
                  <a:lnTo>
                    <a:pt x="197" y="262"/>
                  </a:lnTo>
                  <a:lnTo>
                    <a:pt x="197" y="1750"/>
                  </a:lnTo>
                  <a:lnTo>
                    <a:pt x="195" y="1772"/>
                  </a:lnTo>
                  <a:lnTo>
                    <a:pt x="187" y="1793"/>
                  </a:lnTo>
                  <a:lnTo>
                    <a:pt x="176" y="1811"/>
                  </a:lnTo>
                  <a:lnTo>
                    <a:pt x="160" y="1826"/>
                  </a:lnTo>
                  <a:lnTo>
                    <a:pt x="142" y="1838"/>
                  </a:lnTo>
                  <a:lnTo>
                    <a:pt x="122" y="1846"/>
                  </a:lnTo>
                  <a:lnTo>
                    <a:pt x="99" y="1848"/>
                  </a:lnTo>
                  <a:lnTo>
                    <a:pt x="76" y="1846"/>
                  </a:lnTo>
                  <a:lnTo>
                    <a:pt x="55" y="1838"/>
                  </a:lnTo>
                  <a:lnTo>
                    <a:pt x="36" y="1826"/>
                  </a:lnTo>
                  <a:lnTo>
                    <a:pt x="21" y="1811"/>
                  </a:lnTo>
                  <a:lnTo>
                    <a:pt x="9" y="1793"/>
                  </a:lnTo>
                  <a:lnTo>
                    <a:pt x="2" y="1772"/>
                  </a:lnTo>
                  <a:lnTo>
                    <a:pt x="0" y="1750"/>
                  </a:lnTo>
                  <a:lnTo>
                    <a:pt x="0" y="262"/>
                  </a:lnTo>
                  <a:lnTo>
                    <a:pt x="3" y="224"/>
                  </a:lnTo>
                  <a:lnTo>
                    <a:pt x="10" y="186"/>
                  </a:lnTo>
                  <a:lnTo>
                    <a:pt x="24" y="152"/>
                  </a:lnTo>
                  <a:lnTo>
                    <a:pt x="42" y="120"/>
                  </a:lnTo>
                  <a:lnTo>
                    <a:pt x="63" y="91"/>
                  </a:lnTo>
                  <a:lnTo>
                    <a:pt x="89" y="65"/>
                  </a:lnTo>
                  <a:lnTo>
                    <a:pt x="118" y="43"/>
                  </a:lnTo>
                  <a:lnTo>
                    <a:pt x="151" y="25"/>
                  </a:lnTo>
                  <a:lnTo>
                    <a:pt x="185" y="12"/>
                  </a:lnTo>
                  <a:lnTo>
                    <a:pt x="222" y="4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8" name="Group 367"/>
          <p:cNvGrpSpPr/>
          <p:nvPr/>
        </p:nvGrpSpPr>
        <p:grpSpPr>
          <a:xfrm>
            <a:off x="6276546" y="3474996"/>
            <a:ext cx="565151" cy="527050"/>
            <a:chOff x="7205663" y="3475038"/>
            <a:chExt cx="565151" cy="527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9" name="Freeform 333"/>
            <p:cNvSpPr>
              <a:spLocks noEditPoints="1"/>
            </p:cNvSpPr>
            <p:nvPr/>
          </p:nvSpPr>
          <p:spPr bwMode="auto">
            <a:xfrm>
              <a:off x="7205663" y="3475038"/>
              <a:ext cx="528638" cy="527050"/>
            </a:xfrm>
            <a:custGeom>
              <a:avLst/>
              <a:gdLst>
                <a:gd name="T0" fmla="*/ 437 w 3330"/>
                <a:gd name="T1" fmla="*/ 294 h 3326"/>
                <a:gd name="T2" fmla="*/ 262 w 3330"/>
                <a:gd name="T3" fmla="*/ 572 h 3326"/>
                <a:gd name="T4" fmla="*/ 224 w 3330"/>
                <a:gd name="T5" fmla="*/ 849 h 3326"/>
                <a:gd name="T6" fmla="*/ 310 w 3330"/>
                <a:gd name="T7" fmla="*/ 1291 h 3326"/>
                <a:gd name="T8" fmla="*/ 576 w 3330"/>
                <a:gd name="T9" fmla="*/ 1760 h 3326"/>
                <a:gd name="T10" fmla="*/ 1041 w 3330"/>
                <a:gd name="T11" fmla="*/ 2288 h 3326"/>
                <a:gd name="T12" fmla="*/ 1557 w 3330"/>
                <a:gd name="T13" fmla="*/ 2720 h 3326"/>
                <a:gd name="T14" fmla="*/ 1999 w 3330"/>
                <a:gd name="T15" fmla="*/ 2965 h 3326"/>
                <a:gd name="T16" fmla="*/ 2343 w 3330"/>
                <a:gd name="T17" fmla="*/ 3075 h 3326"/>
                <a:gd name="T18" fmla="*/ 2562 w 3330"/>
                <a:gd name="T19" fmla="*/ 3102 h 3326"/>
                <a:gd name="T20" fmla="*/ 2625 w 3330"/>
                <a:gd name="T21" fmla="*/ 3101 h 3326"/>
                <a:gd name="T22" fmla="*/ 2891 w 3330"/>
                <a:gd name="T23" fmla="*/ 3010 h 3326"/>
                <a:gd name="T24" fmla="*/ 3095 w 3330"/>
                <a:gd name="T25" fmla="*/ 2800 h 3326"/>
                <a:gd name="T26" fmla="*/ 3063 w 3330"/>
                <a:gd name="T27" fmla="*/ 2592 h 3326"/>
                <a:gd name="T28" fmla="*/ 2657 w 3330"/>
                <a:gd name="T29" fmla="*/ 2245 h 3326"/>
                <a:gd name="T30" fmla="*/ 2457 w 3330"/>
                <a:gd name="T31" fmla="*/ 2310 h 3326"/>
                <a:gd name="T32" fmla="*/ 2166 w 3330"/>
                <a:gd name="T33" fmla="*/ 2519 h 3326"/>
                <a:gd name="T34" fmla="*/ 1984 w 3330"/>
                <a:gd name="T35" fmla="*/ 2418 h 3326"/>
                <a:gd name="T36" fmla="*/ 1694 w 3330"/>
                <a:gd name="T37" fmla="*/ 2213 h 3326"/>
                <a:gd name="T38" fmla="*/ 1385 w 3330"/>
                <a:gd name="T39" fmla="*/ 1944 h 3326"/>
                <a:gd name="T40" fmla="*/ 1115 w 3330"/>
                <a:gd name="T41" fmla="*/ 1634 h 3326"/>
                <a:gd name="T42" fmla="*/ 910 w 3330"/>
                <a:gd name="T43" fmla="*/ 1343 h 3326"/>
                <a:gd name="T44" fmla="*/ 827 w 3330"/>
                <a:gd name="T45" fmla="*/ 1200 h 3326"/>
                <a:gd name="T46" fmla="*/ 829 w 3330"/>
                <a:gd name="T47" fmla="*/ 1076 h 3326"/>
                <a:gd name="T48" fmla="*/ 1086 w 3330"/>
                <a:gd name="T49" fmla="*/ 792 h 3326"/>
                <a:gd name="T50" fmla="*/ 1053 w 3330"/>
                <a:gd name="T51" fmla="*/ 585 h 3326"/>
                <a:gd name="T52" fmla="*/ 638 w 3330"/>
                <a:gd name="T53" fmla="*/ 227 h 3326"/>
                <a:gd name="T54" fmla="*/ 799 w 3330"/>
                <a:gd name="T55" fmla="*/ 45 h 3326"/>
                <a:gd name="T56" fmla="*/ 1252 w 3330"/>
                <a:gd name="T57" fmla="*/ 478 h 3326"/>
                <a:gd name="T58" fmla="*/ 1318 w 3330"/>
                <a:gd name="T59" fmla="*/ 771 h 3326"/>
                <a:gd name="T60" fmla="*/ 1188 w 3330"/>
                <a:gd name="T61" fmla="*/ 1042 h 3326"/>
                <a:gd name="T62" fmla="*/ 1137 w 3330"/>
                <a:gd name="T63" fmla="*/ 1281 h 3326"/>
                <a:gd name="T64" fmla="*/ 1361 w 3330"/>
                <a:gd name="T65" fmla="*/ 1583 h 3326"/>
                <a:gd name="T66" fmla="*/ 1644 w 3330"/>
                <a:gd name="T67" fmla="*/ 1881 h 3326"/>
                <a:gd name="T68" fmla="*/ 1961 w 3330"/>
                <a:gd name="T69" fmla="*/ 2132 h 3326"/>
                <a:gd name="T70" fmla="*/ 2299 w 3330"/>
                <a:gd name="T71" fmla="*/ 2151 h 3326"/>
                <a:gd name="T72" fmla="*/ 2569 w 3330"/>
                <a:gd name="T73" fmla="*/ 2021 h 3326"/>
                <a:gd name="T74" fmla="*/ 2863 w 3330"/>
                <a:gd name="T75" fmla="*/ 2088 h 3326"/>
                <a:gd name="T76" fmla="*/ 3286 w 3330"/>
                <a:gd name="T77" fmla="*/ 2531 h 3326"/>
                <a:gd name="T78" fmla="*/ 3318 w 3330"/>
                <a:gd name="T79" fmla="*/ 2833 h 3326"/>
                <a:gd name="T80" fmla="*/ 3123 w 3330"/>
                <a:gd name="T81" fmla="*/ 3123 h 3326"/>
                <a:gd name="T82" fmla="*/ 2834 w 3330"/>
                <a:gd name="T83" fmla="*/ 3280 h 3326"/>
                <a:gd name="T84" fmla="*/ 2629 w 3330"/>
                <a:gd name="T85" fmla="*/ 3325 h 3326"/>
                <a:gd name="T86" fmla="*/ 2494 w 3330"/>
                <a:gd name="T87" fmla="*/ 3323 h 3326"/>
                <a:gd name="T88" fmla="*/ 2200 w 3330"/>
                <a:gd name="T89" fmla="*/ 3270 h 3326"/>
                <a:gd name="T90" fmla="*/ 1779 w 3330"/>
                <a:gd name="T91" fmla="*/ 3110 h 3326"/>
                <a:gd name="T92" fmla="*/ 1263 w 3330"/>
                <a:gd name="T93" fmla="*/ 2783 h 3326"/>
                <a:gd name="T94" fmla="*/ 698 w 3330"/>
                <a:gd name="T95" fmla="*/ 2255 h 3326"/>
                <a:gd name="T96" fmla="*/ 279 w 3330"/>
                <a:gd name="T97" fmla="*/ 1724 h 3326"/>
                <a:gd name="T98" fmla="*/ 54 w 3330"/>
                <a:gd name="T99" fmla="*/ 1235 h 3326"/>
                <a:gd name="T100" fmla="*/ 3 w 3330"/>
                <a:gd name="T101" fmla="*/ 756 h 3326"/>
                <a:gd name="T102" fmla="*/ 68 w 3330"/>
                <a:gd name="T103" fmla="*/ 446 h 3326"/>
                <a:gd name="T104" fmla="*/ 206 w 3330"/>
                <a:gd name="T105" fmla="*/ 207 h 3326"/>
                <a:gd name="T106" fmla="*/ 498 w 3330"/>
                <a:gd name="T107" fmla="*/ 12 h 3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0" h="3326">
                  <a:moveTo>
                    <a:pt x="602" y="225"/>
                  </a:moveTo>
                  <a:lnTo>
                    <a:pt x="564" y="227"/>
                  </a:lnTo>
                  <a:lnTo>
                    <a:pt x="529" y="235"/>
                  </a:lnTo>
                  <a:lnTo>
                    <a:pt x="495" y="249"/>
                  </a:lnTo>
                  <a:lnTo>
                    <a:pt x="465" y="269"/>
                  </a:lnTo>
                  <a:lnTo>
                    <a:pt x="437" y="294"/>
                  </a:lnTo>
                  <a:lnTo>
                    <a:pt x="371" y="360"/>
                  </a:lnTo>
                  <a:lnTo>
                    <a:pt x="343" y="398"/>
                  </a:lnTo>
                  <a:lnTo>
                    <a:pt x="319" y="439"/>
                  </a:lnTo>
                  <a:lnTo>
                    <a:pt x="297" y="482"/>
                  </a:lnTo>
                  <a:lnTo>
                    <a:pt x="277" y="527"/>
                  </a:lnTo>
                  <a:lnTo>
                    <a:pt x="262" y="572"/>
                  </a:lnTo>
                  <a:lnTo>
                    <a:pt x="249" y="616"/>
                  </a:lnTo>
                  <a:lnTo>
                    <a:pt x="239" y="658"/>
                  </a:lnTo>
                  <a:lnTo>
                    <a:pt x="234" y="700"/>
                  </a:lnTo>
                  <a:lnTo>
                    <a:pt x="234" y="702"/>
                  </a:lnTo>
                  <a:lnTo>
                    <a:pt x="227" y="776"/>
                  </a:lnTo>
                  <a:lnTo>
                    <a:pt x="224" y="849"/>
                  </a:lnTo>
                  <a:lnTo>
                    <a:pt x="227" y="922"/>
                  </a:lnTo>
                  <a:lnTo>
                    <a:pt x="234" y="995"/>
                  </a:lnTo>
                  <a:lnTo>
                    <a:pt x="246" y="1069"/>
                  </a:lnTo>
                  <a:lnTo>
                    <a:pt x="262" y="1142"/>
                  </a:lnTo>
                  <a:lnTo>
                    <a:pt x="284" y="1217"/>
                  </a:lnTo>
                  <a:lnTo>
                    <a:pt x="310" y="1291"/>
                  </a:lnTo>
                  <a:lnTo>
                    <a:pt x="341" y="1366"/>
                  </a:lnTo>
                  <a:lnTo>
                    <a:pt x="378" y="1443"/>
                  </a:lnTo>
                  <a:lnTo>
                    <a:pt x="419" y="1519"/>
                  </a:lnTo>
                  <a:lnTo>
                    <a:pt x="466" y="1598"/>
                  </a:lnTo>
                  <a:lnTo>
                    <a:pt x="518" y="1678"/>
                  </a:lnTo>
                  <a:lnTo>
                    <a:pt x="576" y="1760"/>
                  </a:lnTo>
                  <a:lnTo>
                    <a:pt x="640" y="1843"/>
                  </a:lnTo>
                  <a:lnTo>
                    <a:pt x="708" y="1927"/>
                  </a:lnTo>
                  <a:lnTo>
                    <a:pt x="782" y="2014"/>
                  </a:lnTo>
                  <a:lnTo>
                    <a:pt x="863" y="2103"/>
                  </a:lnTo>
                  <a:lnTo>
                    <a:pt x="949" y="2194"/>
                  </a:lnTo>
                  <a:lnTo>
                    <a:pt x="1041" y="2288"/>
                  </a:lnTo>
                  <a:lnTo>
                    <a:pt x="1131" y="2375"/>
                  </a:lnTo>
                  <a:lnTo>
                    <a:pt x="1219" y="2456"/>
                  </a:lnTo>
                  <a:lnTo>
                    <a:pt x="1306" y="2531"/>
                  </a:lnTo>
                  <a:lnTo>
                    <a:pt x="1392" y="2600"/>
                  </a:lnTo>
                  <a:lnTo>
                    <a:pt x="1476" y="2663"/>
                  </a:lnTo>
                  <a:lnTo>
                    <a:pt x="1557" y="2720"/>
                  </a:lnTo>
                  <a:lnTo>
                    <a:pt x="1637" y="2773"/>
                  </a:lnTo>
                  <a:lnTo>
                    <a:pt x="1714" y="2821"/>
                  </a:lnTo>
                  <a:lnTo>
                    <a:pt x="1789" y="2863"/>
                  </a:lnTo>
                  <a:lnTo>
                    <a:pt x="1862" y="2902"/>
                  </a:lnTo>
                  <a:lnTo>
                    <a:pt x="1932" y="2935"/>
                  </a:lnTo>
                  <a:lnTo>
                    <a:pt x="1999" y="2965"/>
                  </a:lnTo>
                  <a:lnTo>
                    <a:pt x="2065" y="2991"/>
                  </a:lnTo>
                  <a:lnTo>
                    <a:pt x="2126" y="3014"/>
                  </a:lnTo>
                  <a:lnTo>
                    <a:pt x="2186" y="3033"/>
                  </a:lnTo>
                  <a:lnTo>
                    <a:pt x="2241" y="3050"/>
                  </a:lnTo>
                  <a:lnTo>
                    <a:pt x="2294" y="3063"/>
                  </a:lnTo>
                  <a:lnTo>
                    <a:pt x="2343" y="3075"/>
                  </a:lnTo>
                  <a:lnTo>
                    <a:pt x="2388" y="3084"/>
                  </a:lnTo>
                  <a:lnTo>
                    <a:pt x="2431" y="3090"/>
                  </a:lnTo>
                  <a:lnTo>
                    <a:pt x="2469" y="3096"/>
                  </a:lnTo>
                  <a:lnTo>
                    <a:pt x="2504" y="3099"/>
                  </a:lnTo>
                  <a:lnTo>
                    <a:pt x="2535" y="3101"/>
                  </a:lnTo>
                  <a:lnTo>
                    <a:pt x="2562" y="3102"/>
                  </a:lnTo>
                  <a:lnTo>
                    <a:pt x="2585" y="3102"/>
                  </a:lnTo>
                  <a:lnTo>
                    <a:pt x="2585" y="3102"/>
                  </a:lnTo>
                  <a:lnTo>
                    <a:pt x="2602" y="3102"/>
                  </a:lnTo>
                  <a:lnTo>
                    <a:pt x="2615" y="3102"/>
                  </a:lnTo>
                  <a:lnTo>
                    <a:pt x="2623" y="3101"/>
                  </a:lnTo>
                  <a:lnTo>
                    <a:pt x="2625" y="3101"/>
                  </a:lnTo>
                  <a:lnTo>
                    <a:pt x="2665" y="3095"/>
                  </a:lnTo>
                  <a:lnTo>
                    <a:pt x="2707" y="3085"/>
                  </a:lnTo>
                  <a:lnTo>
                    <a:pt x="2753" y="3070"/>
                  </a:lnTo>
                  <a:lnTo>
                    <a:pt x="2804" y="3051"/>
                  </a:lnTo>
                  <a:lnTo>
                    <a:pt x="2848" y="3033"/>
                  </a:lnTo>
                  <a:lnTo>
                    <a:pt x="2891" y="3010"/>
                  </a:lnTo>
                  <a:lnTo>
                    <a:pt x="2932" y="2986"/>
                  </a:lnTo>
                  <a:lnTo>
                    <a:pt x="2970" y="2959"/>
                  </a:lnTo>
                  <a:lnTo>
                    <a:pt x="3037" y="2893"/>
                  </a:lnTo>
                  <a:lnTo>
                    <a:pt x="3062" y="2865"/>
                  </a:lnTo>
                  <a:lnTo>
                    <a:pt x="3081" y="2834"/>
                  </a:lnTo>
                  <a:lnTo>
                    <a:pt x="3095" y="2800"/>
                  </a:lnTo>
                  <a:lnTo>
                    <a:pt x="3104" y="2766"/>
                  </a:lnTo>
                  <a:lnTo>
                    <a:pt x="3107" y="2729"/>
                  </a:lnTo>
                  <a:lnTo>
                    <a:pt x="3104" y="2692"/>
                  </a:lnTo>
                  <a:lnTo>
                    <a:pt x="3095" y="2657"/>
                  </a:lnTo>
                  <a:lnTo>
                    <a:pt x="3082" y="2623"/>
                  </a:lnTo>
                  <a:lnTo>
                    <a:pt x="3063" y="2592"/>
                  </a:lnTo>
                  <a:lnTo>
                    <a:pt x="3039" y="2564"/>
                  </a:lnTo>
                  <a:lnTo>
                    <a:pt x="2784" y="2310"/>
                  </a:lnTo>
                  <a:lnTo>
                    <a:pt x="2756" y="2286"/>
                  </a:lnTo>
                  <a:lnTo>
                    <a:pt x="2726" y="2268"/>
                  </a:lnTo>
                  <a:lnTo>
                    <a:pt x="2693" y="2254"/>
                  </a:lnTo>
                  <a:lnTo>
                    <a:pt x="2657" y="2245"/>
                  </a:lnTo>
                  <a:lnTo>
                    <a:pt x="2620" y="2242"/>
                  </a:lnTo>
                  <a:lnTo>
                    <a:pt x="2584" y="2245"/>
                  </a:lnTo>
                  <a:lnTo>
                    <a:pt x="2549" y="2254"/>
                  </a:lnTo>
                  <a:lnTo>
                    <a:pt x="2516" y="2268"/>
                  </a:lnTo>
                  <a:lnTo>
                    <a:pt x="2484" y="2286"/>
                  </a:lnTo>
                  <a:lnTo>
                    <a:pt x="2457" y="2310"/>
                  </a:lnTo>
                  <a:lnTo>
                    <a:pt x="2276" y="2490"/>
                  </a:lnTo>
                  <a:lnTo>
                    <a:pt x="2258" y="2506"/>
                  </a:lnTo>
                  <a:lnTo>
                    <a:pt x="2236" y="2516"/>
                  </a:lnTo>
                  <a:lnTo>
                    <a:pt x="2214" y="2522"/>
                  </a:lnTo>
                  <a:lnTo>
                    <a:pt x="2190" y="2523"/>
                  </a:lnTo>
                  <a:lnTo>
                    <a:pt x="2166" y="2519"/>
                  </a:lnTo>
                  <a:lnTo>
                    <a:pt x="2144" y="2509"/>
                  </a:lnTo>
                  <a:lnTo>
                    <a:pt x="2125" y="2499"/>
                  </a:lnTo>
                  <a:lnTo>
                    <a:pt x="2094" y="2482"/>
                  </a:lnTo>
                  <a:lnTo>
                    <a:pt x="2060" y="2464"/>
                  </a:lnTo>
                  <a:lnTo>
                    <a:pt x="2024" y="2442"/>
                  </a:lnTo>
                  <a:lnTo>
                    <a:pt x="1984" y="2418"/>
                  </a:lnTo>
                  <a:lnTo>
                    <a:pt x="1941" y="2389"/>
                  </a:lnTo>
                  <a:lnTo>
                    <a:pt x="1895" y="2358"/>
                  </a:lnTo>
                  <a:lnTo>
                    <a:pt x="1847" y="2326"/>
                  </a:lnTo>
                  <a:lnTo>
                    <a:pt x="1797" y="2290"/>
                  </a:lnTo>
                  <a:lnTo>
                    <a:pt x="1747" y="2253"/>
                  </a:lnTo>
                  <a:lnTo>
                    <a:pt x="1694" y="2213"/>
                  </a:lnTo>
                  <a:lnTo>
                    <a:pt x="1642" y="2172"/>
                  </a:lnTo>
                  <a:lnTo>
                    <a:pt x="1589" y="2129"/>
                  </a:lnTo>
                  <a:lnTo>
                    <a:pt x="1536" y="2084"/>
                  </a:lnTo>
                  <a:lnTo>
                    <a:pt x="1484" y="2039"/>
                  </a:lnTo>
                  <a:lnTo>
                    <a:pt x="1434" y="1992"/>
                  </a:lnTo>
                  <a:lnTo>
                    <a:pt x="1385" y="1944"/>
                  </a:lnTo>
                  <a:lnTo>
                    <a:pt x="1338" y="1896"/>
                  </a:lnTo>
                  <a:lnTo>
                    <a:pt x="1291" y="1845"/>
                  </a:lnTo>
                  <a:lnTo>
                    <a:pt x="1245" y="1793"/>
                  </a:lnTo>
                  <a:lnTo>
                    <a:pt x="1201" y="1740"/>
                  </a:lnTo>
                  <a:lnTo>
                    <a:pt x="1156" y="1687"/>
                  </a:lnTo>
                  <a:lnTo>
                    <a:pt x="1115" y="1634"/>
                  </a:lnTo>
                  <a:lnTo>
                    <a:pt x="1076" y="1581"/>
                  </a:lnTo>
                  <a:lnTo>
                    <a:pt x="1038" y="1530"/>
                  </a:lnTo>
                  <a:lnTo>
                    <a:pt x="1002" y="1480"/>
                  </a:lnTo>
                  <a:lnTo>
                    <a:pt x="969" y="1432"/>
                  </a:lnTo>
                  <a:lnTo>
                    <a:pt x="937" y="1386"/>
                  </a:lnTo>
                  <a:lnTo>
                    <a:pt x="910" y="1343"/>
                  </a:lnTo>
                  <a:lnTo>
                    <a:pt x="886" y="1304"/>
                  </a:lnTo>
                  <a:lnTo>
                    <a:pt x="864" y="1267"/>
                  </a:lnTo>
                  <a:lnTo>
                    <a:pt x="846" y="1236"/>
                  </a:lnTo>
                  <a:lnTo>
                    <a:pt x="837" y="1220"/>
                  </a:lnTo>
                  <a:lnTo>
                    <a:pt x="831" y="1207"/>
                  </a:lnTo>
                  <a:lnTo>
                    <a:pt x="827" y="1200"/>
                  </a:lnTo>
                  <a:lnTo>
                    <a:pt x="824" y="1193"/>
                  </a:lnTo>
                  <a:lnTo>
                    <a:pt x="814" y="1170"/>
                  </a:lnTo>
                  <a:lnTo>
                    <a:pt x="810" y="1145"/>
                  </a:lnTo>
                  <a:lnTo>
                    <a:pt x="811" y="1122"/>
                  </a:lnTo>
                  <a:lnTo>
                    <a:pt x="818" y="1098"/>
                  </a:lnTo>
                  <a:lnTo>
                    <a:pt x="829" y="1076"/>
                  </a:lnTo>
                  <a:lnTo>
                    <a:pt x="845" y="1057"/>
                  </a:lnTo>
                  <a:lnTo>
                    <a:pt x="1013" y="900"/>
                  </a:lnTo>
                  <a:lnTo>
                    <a:pt x="1029" y="883"/>
                  </a:lnTo>
                  <a:lnTo>
                    <a:pt x="1053" y="855"/>
                  </a:lnTo>
                  <a:lnTo>
                    <a:pt x="1072" y="825"/>
                  </a:lnTo>
                  <a:lnTo>
                    <a:pt x="1086" y="792"/>
                  </a:lnTo>
                  <a:lnTo>
                    <a:pt x="1094" y="756"/>
                  </a:lnTo>
                  <a:lnTo>
                    <a:pt x="1097" y="719"/>
                  </a:lnTo>
                  <a:lnTo>
                    <a:pt x="1094" y="683"/>
                  </a:lnTo>
                  <a:lnTo>
                    <a:pt x="1086" y="648"/>
                  </a:lnTo>
                  <a:lnTo>
                    <a:pt x="1072" y="615"/>
                  </a:lnTo>
                  <a:lnTo>
                    <a:pt x="1053" y="585"/>
                  </a:lnTo>
                  <a:lnTo>
                    <a:pt x="1029" y="557"/>
                  </a:lnTo>
                  <a:lnTo>
                    <a:pt x="765" y="293"/>
                  </a:lnTo>
                  <a:lnTo>
                    <a:pt x="737" y="268"/>
                  </a:lnTo>
                  <a:lnTo>
                    <a:pt x="707" y="249"/>
                  </a:lnTo>
                  <a:lnTo>
                    <a:pt x="673" y="235"/>
                  </a:lnTo>
                  <a:lnTo>
                    <a:pt x="638" y="227"/>
                  </a:lnTo>
                  <a:lnTo>
                    <a:pt x="602" y="225"/>
                  </a:lnTo>
                  <a:close/>
                  <a:moveTo>
                    <a:pt x="602" y="0"/>
                  </a:moveTo>
                  <a:lnTo>
                    <a:pt x="653" y="3"/>
                  </a:lnTo>
                  <a:lnTo>
                    <a:pt x="703" y="11"/>
                  </a:lnTo>
                  <a:lnTo>
                    <a:pt x="752" y="25"/>
                  </a:lnTo>
                  <a:lnTo>
                    <a:pt x="799" y="45"/>
                  </a:lnTo>
                  <a:lnTo>
                    <a:pt x="844" y="69"/>
                  </a:lnTo>
                  <a:lnTo>
                    <a:pt x="885" y="100"/>
                  </a:lnTo>
                  <a:lnTo>
                    <a:pt x="923" y="133"/>
                  </a:lnTo>
                  <a:lnTo>
                    <a:pt x="1188" y="398"/>
                  </a:lnTo>
                  <a:lnTo>
                    <a:pt x="1222" y="436"/>
                  </a:lnTo>
                  <a:lnTo>
                    <a:pt x="1252" y="478"/>
                  </a:lnTo>
                  <a:lnTo>
                    <a:pt x="1276" y="522"/>
                  </a:lnTo>
                  <a:lnTo>
                    <a:pt x="1296" y="570"/>
                  </a:lnTo>
                  <a:lnTo>
                    <a:pt x="1310" y="618"/>
                  </a:lnTo>
                  <a:lnTo>
                    <a:pt x="1318" y="668"/>
                  </a:lnTo>
                  <a:lnTo>
                    <a:pt x="1322" y="719"/>
                  </a:lnTo>
                  <a:lnTo>
                    <a:pt x="1318" y="771"/>
                  </a:lnTo>
                  <a:lnTo>
                    <a:pt x="1310" y="822"/>
                  </a:lnTo>
                  <a:lnTo>
                    <a:pt x="1296" y="870"/>
                  </a:lnTo>
                  <a:lnTo>
                    <a:pt x="1276" y="917"/>
                  </a:lnTo>
                  <a:lnTo>
                    <a:pt x="1252" y="962"/>
                  </a:lnTo>
                  <a:lnTo>
                    <a:pt x="1222" y="1003"/>
                  </a:lnTo>
                  <a:lnTo>
                    <a:pt x="1188" y="1042"/>
                  </a:lnTo>
                  <a:lnTo>
                    <a:pt x="1170" y="1059"/>
                  </a:lnTo>
                  <a:lnTo>
                    <a:pt x="1168" y="1061"/>
                  </a:lnTo>
                  <a:lnTo>
                    <a:pt x="1062" y="1162"/>
                  </a:lnTo>
                  <a:lnTo>
                    <a:pt x="1083" y="1198"/>
                  </a:lnTo>
                  <a:lnTo>
                    <a:pt x="1109" y="1238"/>
                  </a:lnTo>
                  <a:lnTo>
                    <a:pt x="1137" y="1281"/>
                  </a:lnTo>
                  <a:lnTo>
                    <a:pt x="1168" y="1328"/>
                  </a:lnTo>
                  <a:lnTo>
                    <a:pt x="1203" y="1376"/>
                  </a:lnTo>
                  <a:lnTo>
                    <a:pt x="1240" y="1427"/>
                  </a:lnTo>
                  <a:lnTo>
                    <a:pt x="1277" y="1477"/>
                  </a:lnTo>
                  <a:lnTo>
                    <a:pt x="1318" y="1530"/>
                  </a:lnTo>
                  <a:lnTo>
                    <a:pt x="1361" y="1583"/>
                  </a:lnTo>
                  <a:lnTo>
                    <a:pt x="1405" y="1635"/>
                  </a:lnTo>
                  <a:lnTo>
                    <a:pt x="1450" y="1687"/>
                  </a:lnTo>
                  <a:lnTo>
                    <a:pt x="1496" y="1737"/>
                  </a:lnTo>
                  <a:lnTo>
                    <a:pt x="1544" y="1786"/>
                  </a:lnTo>
                  <a:lnTo>
                    <a:pt x="1593" y="1834"/>
                  </a:lnTo>
                  <a:lnTo>
                    <a:pt x="1644" y="1881"/>
                  </a:lnTo>
                  <a:lnTo>
                    <a:pt x="1697" y="1927"/>
                  </a:lnTo>
                  <a:lnTo>
                    <a:pt x="1751" y="1971"/>
                  </a:lnTo>
                  <a:lnTo>
                    <a:pt x="1805" y="2014"/>
                  </a:lnTo>
                  <a:lnTo>
                    <a:pt x="1858" y="2056"/>
                  </a:lnTo>
                  <a:lnTo>
                    <a:pt x="1911" y="2095"/>
                  </a:lnTo>
                  <a:lnTo>
                    <a:pt x="1961" y="2132"/>
                  </a:lnTo>
                  <a:lnTo>
                    <a:pt x="2011" y="2166"/>
                  </a:lnTo>
                  <a:lnTo>
                    <a:pt x="2057" y="2198"/>
                  </a:lnTo>
                  <a:lnTo>
                    <a:pt x="2101" y="2226"/>
                  </a:lnTo>
                  <a:lnTo>
                    <a:pt x="2141" y="2250"/>
                  </a:lnTo>
                  <a:lnTo>
                    <a:pt x="2177" y="2272"/>
                  </a:lnTo>
                  <a:lnTo>
                    <a:pt x="2299" y="2151"/>
                  </a:lnTo>
                  <a:lnTo>
                    <a:pt x="2337" y="2117"/>
                  </a:lnTo>
                  <a:lnTo>
                    <a:pt x="2379" y="2088"/>
                  </a:lnTo>
                  <a:lnTo>
                    <a:pt x="2423" y="2063"/>
                  </a:lnTo>
                  <a:lnTo>
                    <a:pt x="2470" y="2043"/>
                  </a:lnTo>
                  <a:lnTo>
                    <a:pt x="2519" y="2029"/>
                  </a:lnTo>
                  <a:lnTo>
                    <a:pt x="2569" y="2021"/>
                  </a:lnTo>
                  <a:lnTo>
                    <a:pt x="2620" y="2019"/>
                  </a:lnTo>
                  <a:lnTo>
                    <a:pt x="2672" y="2021"/>
                  </a:lnTo>
                  <a:lnTo>
                    <a:pt x="2723" y="2029"/>
                  </a:lnTo>
                  <a:lnTo>
                    <a:pt x="2771" y="2043"/>
                  </a:lnTo>
                  <a:lnTo>
                    <a:pt x="2818" y="2063"/>
                  </a:lnTo>
                  <a:lnTo>
                    <a:pt x="2863" y="2088"/>
                  </a:lnTo>
                  <a:lnTo>
                    <a:pt x="2904" y="2117"/>
                  </a:lnTo>
                  <a:lnTo>
                    <a:pt x="2943" y="2151"/>
                  </a:lnTo>
                  <a:lnTo>
                    <a:pt x="3198" y="2406"/>
                  </a:lnTo>
                  <a:lnTo>
                    <a:pt x="3232" y="2444"/>
                  </a:lnTo>
                  <a:lnTo>
                    <a:pt x="3261" y="2487"/>
                  </a:lnTo>
                  <a:lnTo>
                    <a:pt x="3286" y="2531"/>
                  </a:lnTo>
                  <a:lnTo>
                    <a:pt x="3305" y="2578"/>
                  </a:lnTo>
                  <a:lnTo>
                    <a:pt x="3319" y="2627"/>
                  </a:lnTo>
                  <a:lnTo>
                    <a:pt x="3328" y="2677"/>
                  </a:lnTo>
                  <a:lnTo>
                    <a:pt x="3330" y="2729"/>
                  </a:lnTo>
                  <a:lnTo>
                    <a:pt x="3328" y="2782"/>
                  </a:lnTo>
                  <a:lnTo>
                    <a:pt x="3318" y="2833"/>
                  </a:lnTo>
                  <a:lnTo>
                    <a:pt x="3304" y="2881"/>
                  </a:lnTo>
                  <a:lnTo>
                    <a:pt x="3285" y="2927"/>
                  </a:lnTo>
                  <a:lnTo>
                    <a:pt x="3260" y="2972"/>
                  </a:lnTo>
                  <a:lnTo>
                    <a:pt x="3230" y="3014"/>
                  </a:lnTo>
                  <a:lnTo>
                    <a:pt x="3194" y="3053"/>
                  </a:lnTo>
                  <a:lnTo>
                    <a:pt x="3123" y="3123"/>
                  </a:lnTo>
                  <a:lnTo>
                    <a:pt x="3113" y="3131"/>
                  </a:lnTo>
                  <a:lnTo>
                    <a:pt x="3061" y="3169"/>
                  </a:lnTo>
                  <a:lnTo>
                    <a:pt x="3004" y="3203"/>
                  </a:lnTo>
                  <a:lnTo>
                    <a:pt x="2946" y="3235"/>
                  </a:lnTo>
                  <a:lnTo>
                    <a:pt x="2886" y="3261"/>
                  </a:lnTo>
                  <a:lnTo>
                    <a:pt x="2834" y="3280"/>
                  </a:lnTo>
                  <a:lnTo>
                    <a:pt x="2784" y="3295"/>
                  </a:lnTo>
                  <a:lnTo>
                    <a:pt x="2738" y="3308"/>
                  </a:lnTo>
                  <a:lnTo>
                    <a:pt x="2693" y="3318"/>
                  </a:lnTo>
                  <a:lnTo>
                    <a:pt x="2651" y="3324"/>
                  </a:lnTo>
                  <a:lnTo>
                    <a:pt x="2642" y="3324"/>
                  </a:lnTo>
                  <a:lnTo>
                    <a:pt x="2629" y="3325"/>
                  </a:lnTo>
                  <a:lnTo>
                    <a:pt x="2610" y="3326"/>
                  </a:lnTo>
                  <a:lnTo>
                    <a:pt x="2585" y="3326"/>
                  </a:lnTo>
                  <a:lnTo>
                    <a:pt x="2585" y="3326"/>
                  </a:lnTo>
                  <a:lnTo>
                    <a:pt x="2559" y="3326"/>
                  </a:lnTo>
                  <a:lnTo>
                    <a:pt x="2529" y="3325"/>
                  </a:lnTo>
                  <a:lnTo>
                    <a:pt x="2494" y="3323"/>
                  </a:lnTo>
                  <a:lnTo>
                    <a:pt x="2455" y="3319"/>
                  </a:lnTo>
                  <a:lnTo>
                    <a:pt x="2412" y="3313"/>
                  </a:lnTo>
                  <a:lnTo>
                    <a:pt x="2365" y="3306"/>
                  </a:lnTo>
                  <a:lnTo>
                    <a:pt x="2313" y="3296"/>
                  </a:lnTo>
                  <a:lnTo>
                    <a:pt x="2258" y="3284"/>
                  </a:lnTo>
                  <a:lnTo>
                    <a:pt x="2200" y="3270"/>
                  </a:lnTo>
                  <a:lnTo>
                    <a:pt x="2137" y="3252"/>
                  </a:lnTo>
                  <a:lnTo>
                    <a:pt x="2072" y="3232"/>
                  </a:lnTo>
                  <a:lnTo>
                    <a:pt x="2003" y="3207"/>
                  </a:lnTo>
                  <a:lnTo>
                    <a:pt x="1931" y="3179"/>
                  </a:lnTo>
                  <a:lnTo>
                    <a:pt x="1857" y="3146"/>
                  </a:lnTo>
                  <a:lnTo>
                    <a:pt x="1779" y="3110"/>
                  </a:lnTo>
                  <a:lnTo>
                    <a:pt x="1699" y="3068"/>
                  </a:lnTo>
                  <a:lnTo>
                    <a:pt x="1616" y="3021"/>
                  </a:lnTo>
                  <a:lnTo>
                    <a:pt x="1531" y="2971"/>
                  </a:lnTo>
                  <a:lnTo>
                    <a:pt x="1444" y="2913"/>
                  </a:lnTo>
                  <a:lnTo>
                    <a:pt x="1355" y="2852"/>
                  </a:lnTo>
                  <a:lnTo>
                    <a:pt x="1263" y="2783"/>
                  </a:lnTo>
                  <a:lnTo>
                    <a:pt x="1170" y="2709"/>
                  </a:lnTo>
                  <a:lnTo>
                    <a:pt x="1076" y="2629"/>
                  </a:lnTo>
                  <a:lnTo>
                    <a:pt x="980" y="2540"/>
                  </a:lnTo>
                  <a:lnTo>
                    <a:pt x="882" y="2447"/>
                  </a:lnTo>
                  <a:lnTo>
                    <a:pt x="786" y="2350"/>
                  </a:lnTo>
                  <a:lnTo>
                    <a:pt x="698" y="2255"/>
                  </a:lnTo>
                  <a:lnTo>
                    <a:pt x="614" y="2162"/>
                  </a:lnTo>
                  <a:lnTo>
                    <a:pt x="536" y="2071"/>
                  </a:lnTo>
                  <a:lnTo>
                    <a:pt x="464" y="1982"/>
                  </a:lnTo>
                  <a:lnTo>
                    <a:pt x="397" y="1895"/>
                  </a:lnTo>
                  <a:lnTo>
                    <a:pt x="336" y="1808"/>
                  </a:lnTo>
                  <a:lnTo>
                    <a:pt x="279" y="1724"/>
                  </a:lnTo>
                  <a:lnTo>
                    <a:pt x="229" y="1640"/>
                  </a:lnTo>
                  <a:lnTo>
                    <a:pt x="183" y="1558"/>
                  </a:lnTo>
                  <a:lnTo>
                    <a:pt x="143" y="1476"/>
                  </a:lnTo>
                  <a:lnTo>
                    <a:pt x="109" y="1395"/>
                  </a:lnTo>
                  <a:lnTo>
                    <a:pt x="79" y="1316"/>
                  </a:lnTo>
                  <a:lnTo>
                    <a:pt x="54" y="1235"/>
                  </a:lnTo>
                  <a:lnTo>
                    <a:pt x="33" y="1156"/>
                  </a:lnTo>
                  <a:lnTo>
                    <a:pt x="18" y="1076"/>
                  </a:lnTo>
                  <a:lnTo>
                    <a:pt x="8" y="997"/>
                  </a:lnTo>
                  <a:lnTo>
                    <a:pt x="1" y="917"/>
                  </a:lnTo>
                  <a:lnTo>
                    <a:pt x="0" y="837"/>
                  </a:lnTo>
                  <a:lnTo>
                    <a:pt x="3" y="756"/>
                  </a:lnTo>
                  <a:lnTo>
                    <a:pt x="11" y="675"/>
                  </a:lnTo>
                  <a:lnTo>
                    <a:pt x="19" y="619"/>
                  </a:lnTo>
                  <a:lnTo>
                    <a:pt x="31" y="562"/>
                  </a:lnTo>
                  <a:lnTo>
                    <a:pt x="47" y="505"/>
                  </a:lnTo>
                  <a:lnTo>
                    <a:pt x="68" y="447"/>
                  </a:lnTo>
                  <a:lnTo>
                    <a:pt x="68" y="446"/>
                  </a:lnTo>
                  <a:lnTo>
                    <a:pt x="95" y="384"/>
                  </a:lnTo>
                  <a:lnTo>
                    <a:pt x="125" y="326"/>
                  </a:lnTo>
                  <a:lnTo>
                    <a:pt x="160" y="270"/>
                  </a:lnTo>
                  <a:lnTo>
                    <a:pt x="197" y="217"/>
                  </a:lnTo>
                  <a:lnTo>
                    <a:pt x="202" y="213"/>
                  </a:lnTo>
                  <a:lnTo>
                    <a:pt x="206" y="207"/>
                  </a:lnTo>
                  <a:lnTo>
                    <a:pt x="277" y="136"/>
                  </a:lnTo>
                  <a:lnTo>
                    <a:pt x="315" y="101"/>
                  </a:lnTo>
                  <a:lnTo>
                    <a:pt x="357" y="70"/>
                  </a:lnTo>
                  <a:lnTo>
                    <a:pt x="402" y="46"/>
                  </a:lnTo>
                  <a:lnTo>
                    <a:pt x="449" y="26"/>
                  </a:lnTo>
                  <a:lnTo>
                    <a:pt x="498" y="12"/>
                  </a:lnTo>
                  <a:lnTo>
                    <a:pt x="549" y="4"/>
                  </a:lnTo>
                  <a:lnTo>
                    <a:pt x="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334"/>
            <p:cNvSpPr>
              <a:spLocks/>
            </p:cNvSpPr>
            <p:nvPr/>
          </p:nvSpPr>
          <p:spPr bwMode="auto">
            <a:xfrm>
              <a:off x="7483476" y="3549650"/>
              <a:ext cx="287338" cy="192088"/>
            </a:xfrm>
            <a:custGeom>
              <a:avLst/>
              <a:gdLst>
                <a:gd name="T0" fmla="*/ 816 w 1803"/>
                <a:gd name="T1" fmla="*/ 9 h 1211"/>
                <a:gd name="T2" fmla="*/ 896 w 1803"/>
                <a:gd name="T3" fmla="*/ 58 h 1211"/>
                <a:gd name="T4" fmla="*/ 943 w 1803"/>
                <a:gd name="T5" fmla="*/ 135 h 1211"/>
                <a:gd name="T6" fmla="*/ 1022 w 1803"/>
                <a:gd name="T7" fmla="*/ 197 h 1211"/>
                <a:gd name="T8" fmla="*/ 1092 w 1803"/>
                <a:gd name="T9" fmla="*/ 220 h 1211"/>
                <a:gd name="T10" fmla="*/ 1131 w 1803"/>
                <a:gd name="T11" fmla="*/ 283 h 1211"/>
                <a:gd name="T12" fmla="*/ 1122 w 1803"/>
                <a:gd name="T13" fmla="*/ 357 h 1211"/>
                <a:gd name="T14" fmla="*/ 1071 w 1803"/>
                <a:gd name="T15" fmla="*/ 409 h 1211"/>
                <a:gd name="T16" fmla="*/ 840 w 1803"/>
                <a:gd name="T17" fmla="*/ 421 h 1211"/>
                <a:gd name="T18" fmla="*/ 770 w 1803"/>
                <a:gd name="T19" fmla="*/ 396 h 1211"/>
                <a:gd name="T20" fmla="*/ 732 w 1803"/>
                <a:gd name="T21" fmla="*/ 334 h 1211"/>
                <a:gd name="T22" fmla="*/ 244 w 1803"/>
                <a:gd name="T23" fmla="*/ 605 h 1211"/>
                <a:gd name="T24" fmla="*/ 732 w 1803"/>
                <a:gd name="T25" fmla="*/ 877 h 1211"/>
                <a:gd name="T26" fmla="*/ 770 w 1803"/>
                <a:gd name="T27" fmla="*/ 816 h 1211"/>
                <a:gd name="T28" fmla="*/ 840 w 1803"/>
                <a:gd name="T29" fmla="*/ 791 h 1211"/>
                <a:gd name="T30" fmla="*/ 1537 w 1803"/>
                <a:gd name="T31" fmla="*/ 779 h 1211"/>
                <a:gd name="T32" fmla="*/ 1575 w 1803"/>
                <a:gd name="T33" fmla="*/ 730 h 1211"/>
                <a:gd name="T34" fmla="*/ 1575 w 1803"/>
                <a:gd name="T35" fmla="*/ 480 h 1211"/>
                <a:gd name="T36" fmla="*/ 1537 w 1803"/>
                <a:gd name="T37" fmla="*/ 432 h 1211"/>
                <a:gd name="T38" fmla="*/ 1424 w 1803"/>
                <a:gd name="T39" fmla="*/ 421 h 1211"/>
                <a:gd name="T40" fmla="*/ 1354 w 1803"/>
                <a:gd name="T41" fmla="*/ 396 h 1211"/>
                <a:gd name="T42" fmla="*/ 1315 w 1803"/>
                <a:gd name="T43" fmla="*/ 334 h 1211"/>
                <a:gd name="T44" fmla="*/ 1323 w 1803"/>
                <a:gd name="T45" fmla="*/ 259 h 1211"/>
                <a:gd name="T46" fmla="*/ 1374 w 1803"/>
                <a:gd name="T47" fmla="*/ 207 h 1211"/>
                <a:gd name="T48" fmla="*/ 1496 w 1803"/>
                <a:gd name="T49" fmla="*/ 197 h 1211"/>
                <a:gd name="T50" fmla="*/ 1626 w 1803"/>
                <a:gd name="T51" fmla="*/ 225 h 1211"/>
                <a:gd name="T52" fmla="*/ 1727 w 1803"/>
                <a:gd name="T53" fmla="*/ 301 h 1211"/>
                <a:gd name="T54" fmla="*/ 1790 w 1803"/>
                <a:gd name="T55" fmla="*/ 414 h 1211"/>
                <a:gd name="T56" fmla="*/ 1803 w 1803"/>
                <a:gd name="T57" fmla="*/ 709 h 1211"/>
                <a:gd name="T58" fmla="*/ 1774 w 1803"/>
                <a:gd name="T59" fmla="*/ 837 h 1211"/>
                <a:gd name="T60" fmla="*/ 1697 w 1803"/>
                <a:gd name="T61" fmla="*/ 939 h 1211"/>
                <a:gd name="T62" fmla="*/ 1585 w 1803"/>
                <a:gd name="T63" fmla="*/ 1002 h 1211"/>
                <a:gd name="T64" fmla="*/ 953 w 1803"/>
                <a:gd name="T65" fmla="*/ 1015 h 1211"/>
                <a:gd name="T66" fmla="*/ 931 w 1803"/>
                <a:gd name="T67" fmla="*/ 1104 h 1211"/>
                <a:gd name="T68" fmla="*/ 872 w 1803"/>
                <a:gd name="T69" fmla="*/ 1173 h 1211"/>
                <a:gd name="T70" fmla="*/ 785 w 1803"/>
                <a:gd name="T71" fmla="*/ 1209 h 1211"/>
                <a:gd name="T72" fmla="*/ 695 w 1803"/>
                <a:gd name="T73" fmla="*/ 1201 h 1211"/>
                <a:gd name="T74" fmla="*/ 81 w 1803"/>
                <a:gd name="T75" fmla="*/ 765 h 1211"/>
                <a:gd name="T76" fmla="*/ 22 w 1803"/>
                <a:gd name="T77" fmla="*/ 695 h 1211"/>
                <a:gd name="T78" fmla="*/ 0 w 1803"/>
                <a:gd name="T79" fmla="*/ 605 h 1211"/>
                <a:gd name="T80" fmla="*/ 22 w 1803"/>
                <a:gd name="T81" fmla="*/ 517 h 1211"/>
                <a:gd name="T82" fmla="*/ 81 w 1803"/>
                <a:gd name="T83" fmla="*/ 447 h 1211"/>
                <a:gd name="T84" fmla="*/ 695 w 1803"/>
                <a:gd name="T85" fmla="*/ 10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3" h="1211">
                  <a:moveTo>
                    <a:pt x="755" y="0"/>
                  </a:moveTo>
                  <a:lnTo>
                    <a:pt x="785" y="3"/>
                  </a:lnTo>
                  <a:lnTo>
                    <a:pt x="816" y="9"/>
                  </a:lnTo>
                  <a:lnTo>
                    <a:pt x="845" y="21"/>
                  </a:lnTo>
                  <a:lnTo>
                    <a:pt x="872" y="38"/>
                  </a:lnTo>
                  <a:lnTo>
                    <a:pt x="896" y="58"/>
                  </a:lnTo>
                  <a:lnTo>
                    <a:pt x="915" y="81"/>
                  </a:lnTo>
                  <a:lnTo>
                    <a:pt x="931" y="107"/>
                  </a:lnTo>
                  <a:lnTo>
                    <a:pt x="943" y="135"/>
                  </a:lnTo>
                  <a:lnTo>
                    <a:pt x="951" y="165"/>
                  </a:lnTo>
                  <a:lnTo>
                    <a:pt x="953" y="197"/>
                  </a:lnTo>
                  <a:lnTo>
                    <a:pt x="1022" y="197"/>
                  </a:lnTo>
                  <a:lnTo>
                    <a:pt x="1048" y="199"/>
                  </a:lnTo>
                  <a:lnTo>
                    <a:pt x="1071" y="207"/>
                  </a:lnTo>
                  <a:lnTo>
                    <a:pt x="1092" y="220"/>
                  </a:lnTo>
                  <a:lnTo>
                    <a:pt x="1109" y="239"/>
                  </a:lnTo>
                  <a:lnTo>
                    <a:pt x="1122" y="259"/>
                  </a:lnTo>
                  <a:lnTo>
                    <a:pt x="1131" y="283"/>
                  </a:lnTo>
                  <a:lnTo>
                    <a:pt x="1134" y="309"/>
                  </a:lnTo>
                  <a:lnTo>
                    <a:pt x="1131" y="334"/>
                  </a:lnTo>
                  <a:lnTo>
                    <a:pt x="1122" y="357"/>
                  </a:lnTo>
                  <a:lnTo>
                    <a:pt x="1109" y="379"/>
                  </a:lnTo>
                  <a:lnTo>
                    <a:pt x="1092" y="396"/>
                  </a:lnTo>
                  <a:lnTo>
                    <a:pt x="1071" y="409"/>
                  </a:lnTo>
                  <a:lnTo>
                    <a:pt x="1048" y="418"/>
                  </a:lnTo>
                  <a:lnTo>
                    <a:pt x="1022" y="421"/>
                  </a:lnTo>
                  <a:lnTo>
                    <a:pt x="840" y="421"/>
                  </a:lnTo>
                  <a:lnTo>
                    <a:pt x="815" y="418"/>
                  </a:lnTo>
                  <a:lnTo>
                    <a:pt x="791" y="409"/>
                  </a:lnTo>
                  <a:lnTo>
                    <a:pt x="770" y="396"/>
                  </a:lnTo>
                  <a:lnTo>
                    <a:pt x="753" y="379"/>
                  </a:lnTo>
                  <a:lnTo>
                    <a:pt x="740" y="357"/>
                  </a:lnTo>
                  <a:lnTo>
                    <a:pt x="732" y="334"/>
                  </a:lnTo>
                  <a:lnTo>
                    <a:pt x="728" y="309"/>
                  </a:lnTo>
                  <a:lnTo>
                    <a:pt x="728" y="251"/>
                  </a:lnTo>
                  <a:lnTo>
                    <a:pt x="244" y="605"/>
                  </a:lnTo>
                  <a:lnTo>
                    <a:pt x="728" y="960"/>
                  </a:lnTo>
                  <a:lnTo>
                    <a:pt x="728" y="903"/>
                  </a:lnTo>
                  <a:lnTo>
                    <a:pt x="732" y="877"/>
                  </a:lnTo>
                  <a:lnTo>
                    <a:pt x="740" y="853"/>
                  </a:lnTo>
                  <a:lnTo>
                    <a:pt x="753" y="833"/>
                  </a:lnTo>
                  <a:lnTo>
                    <a:pt x="770" y="816"/>
                  </a:lnTo>
                  <a:lnTo>
                    <a:pt x="791" y="801"/>
                  </a:lnTo>
                  <a:lnTo>
                    <a:pt x="815" y="794"/>
                  </a:lnTo>
                  <a:lnTo>
                    <a:pt x="840" y="791"/>
                  </a:lnTo>
                  <a:lnTo>
                    <a:pt x="1496" y="791"/>
                  </a:lnTo>
                  <a:lnTo>
                    <a:pt x="1518" y="787"/>
                  </a:lnTo>
                  <a:lnTo>
                    <a:pt x="1537" y="779"/>
                  </a:lnTo>
                  <a:lnTo>
                    <a:pt x="1555" y="767"/>
                  </a:lnTo>
                  <a:lnTo>
                    <a:pt x="1568" y="750"/>
                  </a:lnTo>
                  <a:lnTo>
                    <a:pt x="1575" y="730"/>
                  </a:lnTo>
                  <a:lnTo>
                    <a:pt x="1578" y="709"/>
                  </a:lnTo>
                  <a:lnTo>
                    <a:pt x="1578" y="502"/>
                  </a:lnTo>
                  <a:lnTo>
                    <a:pt x="1575" y="480"/>
                  </a:lnTo>
                  <a:lnTo>
                    <a:pt x="1568" y="461"/>
                  </a:lnTo>
                  <a:lnTo>
                    <a:pt x="1555" y="445"/>
                  </a:lnTo>
                  <a:lnTo>
                    <a:pt x="1537" y="432"/>
                  </a:lnTo>
                  <a:lnTo>
                    <a:pt x="1518" y="423"/>
                  </a:lnTo>
                  <a:lnTo>
                    <a:pt x="1496" y="421"/>
                  </a:lnTo>
                  <a:lnTo>
                    <a:pt x="1424" y="421"/>
                  </a:lnTo>
                  <a:lnTo>
                    <a:pt x="1398" y="418"/>
                  </a:lnTo>
                  <a:lnTo>
                    <a:pt x="1374" y="409"/>
                  </a:lnTo>
                  <a:lnTo>
                    <a:pt x="1354" y="396"/>
                  </a:lnTo>
                  <a:lnTo>
                    <a:pt x="1337" y="379"/>
                  </a:lnTo>
                  <a:lnTo>
                    <a:pt x="1323" y="357"/>
                  </a:lnTo>
                  <a:lnTo>
                    <a:pt x="1315" y="334"/>
                  </a:lnTo>
                  <a:lnTo>
                    <a:pt x="1312" y="309"/>
                  </a:lnTo>
                  <a:lnTo>
                    <a:pt x="1315" y="283"/>
                  </a:lnTo>
                  <a:lnTo>
                    <a:pt x="1323" y="259"/>
                  </a:lnTo>
                  <a:lnTo>
                    <a:pt x="1337" y="239"/>
                  </a:lnTo>
                  <a:lnTo>
                    <a:pt x="1354" y="220"/>
                  </a:lnTo>
                  <a:lnTo>
                    <a:pt x="1374" y="207"/>
                  </a:lnTo>
                  <a:lnTo>
                    <a:pt x="1398" y="199"/>
                  </a:lnTo>
                  <a:lnTo>
                    <a:pt x="1424" y="197"/>
                  </a:lnTo>
                  <a:lnTo>
                    <a:pt x="1496" y="197"/>
                  </a:lnTo>
                  <a:lnTo>
                    <a:pt x="1542" y="200"/>
                  </a:lnTo>
                  <a:lnTo>
                    <a:pt x="1585" y="210"/>
                  </a:lnTo>
                  <a:lnTo>
                    <a:pt x="1626" y="225"/>
                  </a:lnTo>
                  <a:lnTo>
                    <a:pt x="1663" y="245"/>
                  </a:lnTo>
                  <a:lnTo>
                    <a:pt x="1697" y="271"/>
                  </a:lnTo>
                  <a:lnTo>
                    <a:pt x="1727" y="301"/>
                  </a:lnTo>
                  <a:lnTo>
                    <a:pt x="1753" y="336"/>
                  </a:lnTo>
                  <a:lnTo>
                    <a:pt x="1774" y="373"/>
                  </a:lnTo>
                  <a:lnTo>
                    <a:pt x="1790" y="414"/>
                  </a:lnTo>
                  <a:lnTo>
                    <a:pt x="1800" y="458"/>
                  </a:lnTo>
                  <a:lnTo>
                    <a:pt x="1803" y="502"/>
                  </a:lnTo>
                  <a:lnTo>
                    <a:pt x="1803" y="709"/>
                  </a:lnTo>
                  <a:lnTo>
                    <a:pt x="1800" y="754"/>
                  </a:lnTo>
                  <a:lnTo>
                    <a:pt x="1790" y="797"/>
                  </a:lnTo>
                  <a:lnTo>
                    <a:pt x="1774" y="837"/>
                  </a:lnTo>
                  <a:lnTo>
                    <a:pt x="1753" y="875"/>
                  </a:lnTo>
                  <a:lnTo>
                    <a:pt x="1727" y="909"/>
                  </a:lnTo>
                  <a:lnTo>
                    <a:pt x="1697" y="939"/>
                  </a:lnTo>
                  <a:lnTo>
                    <a:pt x="1663" y="965"/>
                  </a:lnTo>
                  <a:lnTo>
                    <a:pt x="1626" y="986"/>
                  </a:lnTo>
                  <a:lnTo>
                    <a:pt x="1585" y="1002"/>
                  </a:lnTo>
                  <a:lnTo>
                    <a:pt x="1542" y="1012"/>
                  </a:lnTo>
                  <a:lnTo>
                    <a:pt x="1496" y="1015"/>
                  </a:lnTo>
                  <a:lnTo>
                    <a:pt x="953" y="1015"/>
                  </a:lnTo>
                  <a:lnTo>
                    <a:pt x="951" y="1046"/>
                  </a:lnTo>
                  <a:lnTo>
                    <a:pt x="943" y="1075"/>
                  </a:lnTo>
                  <a:lnTo>
                    <a:pt x="931" y="1104"/>
                  </a:lnTo>
                  <a:lnTo>
                    <a:pt x="915" y="1130"/>
                  </a:lnTo>
                  <a:lnTo>
                    <a:pt x="896" y="1153"/>
                  </a:lnTo>
                  <a:lnTo>
                    <a:pt x="872" y="1173"/>
                  </a:lnTo>
                  <a:lnTo>
                    <a:pt x="845" y="1190"/>
                  </a:lnTo>
                  <a:lnTo>
                    <a:pt x="816" y="1201"/>
                  </a:lnTo>
                  <a:lnTo>
                    <a:pt x="785" y="1209"/>
                  </a:lnTo>
                  <a:lnTo>
                    <a:pt x="755" y="1211"/>
                  </a:lnTo>
                  <a:lnTo>
                    <a:pt x="725" y="1208"/>
                  </a:lnTo>
                  <a:lnTo>
                    <a:pt x="695" y="1201"/>
                  </a:lnTo>
                  <a:lnTo>
                    <a:pt x="666" y="1190"/>
                  </a:lnTo>
                  <a:lnTo>
                    <a:pt x="639" y="1172"/>
                  </a:lnTo>
                  <a:lnTo>
                    <a:pt x="81" y="765"/>
                  </a:lnTo>
                  <a:lnTo>
                    <a:pt x="57" y="744"/>
                  </a:lnTo>
                  <a:lnTo>
                    <a:pt x="38" y="721"/>
                  </a:lnTo>
                  <a:lnTo>
                    <a:pt x="22" y="695"/>
                  </a:lnTo>
                  <a:lnTo>
                    <a:pt x="10" y="667"/>
                  </a:lnTo>
                  <a:lnTo>
                    <a:pt x="2" y="637"/>
                  </a:lnTo>
                  <a:lnTo>
                    <a:pt x="0" y="605"/>
                  </a:lnTo>
                  <a:lnTo>
                    <a:pt x="2" y="574"/>
                  </a:lnTo>
                  <a:lnTo>
                    <a:pt x="10" y="545"/>
                  </a:lnTo>
                  <a:lnTo>
                    <a:pt x="22" y="517"/>
                  </a:lnTo>
                  <a:lnTo>
                    <a:pt x="38" y="490"/>
                  </a:lnTo>
                  <a:lnTo>
                    <a:pt x="57" y="467"/>
                  </a:lnTo>
                  <a:lnTo>
                    <a:pt x="81" y="447"/>
                  </a:lnTo>
                  <a:lnTo>
                    <a:pt x="639" y="38"/>
                  </a:lnTo>
                  <a:lnTo>
                    <a:pt x="666" y="22"/>
                  </a:lnTo>
                  <a:lnTo>
                    <a:pt x="695" y="10"/>
                  </a:lnTo>
                  <a:lnTo>
                    <a:pt x="724" y="3"/>
                  </a:lnTo>
                  <a:lnTo>
                    <a:pt x="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1" name="Group 370"/>
          <p:cNvGrpSpPr/>
          <p:nvPr/>
        </p:nvGrpSpPr>
        <p:grpSpPr>
          <a:xfrm>
            <a:off x="7253315" y="3456740"/>
            <a:ext cx="482600" cy="563563"/>
            <a:chOff x="7259638" y="3455988"/>
            <a:chExt cx="482600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2" name="Freeform 339"/>
            <p:cNvSpPr>
              <a:spLocks/>
            </p:cNvSpPr>
            <p:nvPr/>
          </p:nvSpPr>
          <p:spPr bwMode="auto">
            <a:xfrm>
              <a:off x="7350125" y="3646488"/>
              <a:ext cx="301625" cy="234950"/>
            </a:xfrm>
            <a:custGeom>
              <a:avLst/>
              <a:gdLst>
                <a:gd name="T0" fmla="*/ 1692 w 1896"/>
                <a:gd name="T1" fmla="*/ 0 h 1472"/>
                <a:gd name="T2" fmla="*/ 1764 w 1896"/>
                <a:gd name="T3" fmla="*/ 13 h 1472"/>
                <a:gd name="T4" fmla="*/ 1823 w 1896"/>
                <a:gd name="T5" fmla="*/ 48 h 1472"/>
                <a:gd name="T6" fmla="*/ 1868 w 1896"/>
                <a:gd name="T7" fmla="*/ 102 h 1472"/>
                <a:gd name="T8" fmla="*/ 1893 w 1896"/>
                <a:gd name="T9" fmla="*/ 168 h 1472"/>
                <a:gd name="T10" fmla="*/ 1896 w 1896"/>
                <a:gd name="T11" fmla="*/ 1268 h 1472"/>
                <a:gd name="T12" fmla="*/ 1883 w 1896"/>
                <a:gd name="T13" fmla="*/ 1339 h 1472"/>
                <a:gd name="T14" fmla="*/ 1848 w 1896"/>
                <a:gd name="T15" fmla="*/ 1400 h 1472"/>
                <a:gd name="T16" fmla="*/ 1795 w 1896"/>
                <a:gd name="T17" fmla="*/ 1444 h 1472"/>
                <a:gd name="T18" fmla="*/ 1729 w 1896"/>
                <a:gd name="T19" fmla="*/ 1469 h 1472"/>
                <a:gd name="T20" fmla="*/ 1565 w 1896"/>
                <a:gd name="T21" fmla="*/ 1472 h 1472"/>
                <a:gd name="T22" fmla="*/ 1521 w 1896"/>
                <a:gd name="T23" fmla="*/ 1461 h 1472"/>
                <a:gd name="T24" fmla="*/ 1486 w 1896"/>
                <a:gd name="T25" fmla="*/ 1434 h 1472"/>
                <a:gd name="T26" fmla="*/ 1467 w 1896"/>
                <a:gd name="T27" fmla="*/ 1395 h 1472"/>
                <a:gd name="T28" fmla="*/ 1467 w 1896"/>
                <a:gd name="T29" fmla="*/ 1347 h 1472"/>
                <a:gd name="T30" fmla="*/ 1486 w 1896"/>
                <a:gd name="T31" fmla="*/ 1307 h 1472"/>
                <a:gd name="T32" fmla="*/ 1521 w 1896"/>
                <a:gd name="T33" fmla="*/ 1280 h 1472"/>
                <a:gd name="T34" fmla="*/ 1565 w 1896"/>
                <a:gd name="T35" fmla="*/ 1269 h 1472"/>
                <a:gd name="T36" fmla="*/ 1693 w 1896"/>
                <a:gd name="T37" fmla="*/ 1269 h 1472"/>
                <a:gd name="T38" fmla="*/ 1693 w 1896"/>
                <a:gd name="T39" fmla="*/ 204 h 1472"/>
                <a:gd name="T40" fmla="*/ 1692 w 1896"/>
                <a:gd name="T41" fmla="*/ 203 h 1472"/>
                <a:gd name="T42" fmla="*/ 203 w 1896"/>
                <a:gd name="T43" fmla="*/ 203 h 1472"/>
                <a:gd name="T44" fmla="*/ 203 w 1896"/>
                <a:gd name="T45" fmla="*/ 1268 h 1472"/>
                <a:gd name="T46" fmla="*/ 204 w 1896"/>
                <a:gd name="T47" fmla="*/ 1269 h 1472"/>
                <a:gd name="T48" fmla="*/ 1184 w 1896"/>
                <a:gd name="T49" fmla="*/ 1271 h 1472"/>
                <a:gd name="T50" fmla="*/ 1224 w 1896"/>
                <a:gd name="T51" fmla="*/ 1292 h 1472"/>
                <a:gd name="T52" fmla="*/ 1252 w 1896"/>
                <a:gd name="T53" fmla="*/ 1327 h 1472"/>
                <a:gd name="T54" fmla="*/ 1263 w 1896"/>
                <a:gd name="T55" fmla="*/ 1371 h 1472"/>
                <a:gd name="T56" fmla="*/ 1252 w 1896"/>
                <a:gd name="T57" fmla="*/ 1415 h 1472"/>
                <a:gd name="T58" fmla="*/ 1224 w 1896"/>
                <a:gd name="T59" fmla="*/ 1450 h 1472"/>
                <a:gd name="T60" fmla="*/ 1184 w 1896"/>
                <a:gd name="T61" fmla="*/ 1469 h 1472"/>
                <a:gd name="T62" fmla="*/ 204 w 1896"/>
                <a:gd name="T63" fmla="*/ 1472 h 1472"/>
                <a:gd name="T64" fmla="*/ 133 w 1896"/>
                <a:gd name="T65" fmla="*/ 1459 h 1472"/>
                <a:gd name="T66" fmla="*/ 72 w 1896"/>
                <a:gd name="T67" fmla="*/ 1424 h 1472"/>
                <a:gd name="T68" fmla="*/ 28 w 1896"/>
                <a:gd name="T69" fmla="*/ 1371 h 1472"/>
                <a:gd name="T70" fmla="*/ 3 w 1896"/>
                <a:gd name="T71" fmla="*/ 1305 h 1472"/>
                <a:gd name="T72" fmla="*/ 0 w 1896"/>
                <a:gd name="T73" fmla="*/ 204 h 1472"/>
                <a:gd name="T74" fmla="*/ 13 w 1896"/>
                <a:gd name="T75" fmla="*/ 133 h 1472"/>
                <a:gd name="T76" fmla="*/ 48 w 1896"/>
                <a:gd name="T77" fmla="*/ 73 h 1472"/>
                <a:gd name="T78" fmla="*/ 100 w 1896"/>
                <a:gd name="T79" fmla="*/ 28 h 1472"/>
                <a:gd name="T80" fmla="*/ 167 w 1896"/>
                <a:gd name="T81" fmla="*/ 4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6" h="1472">
                  <a:moveTo>
                    <a:pt x="204" y="0"/>
                  </a:moveTo>
                  <a:lnTo>
                    <a:pt x="1692" y="0"/>
                  </a:lnTo>
                  <a:lnTo>
                    <a:pt x="1729" y="4"/>
                  </a:lnTo>
                  <a:lnTo>
                    <a:pt x="1764" y="13"/>
                  </a:lnTo>
                  <a:lnTo>
                    <a:pt x="1795" y="28"/>
                  </a:lnTo>
                  <a:lnTo>
                    <a:pt x="1823" y="48"/>
                  </a:lnTo>
                  <a:lnTo>
                    <a:pt x="1848" y="73"/>
                  </a:lnTo>
                  <a:lnTo>
                    <a:pt x="1868" y="102"/>
                  </a:lnTo>
                  <a:lnTo>
                    <a:pt x="1883" y="133"/>
                  </a:lnTo>
                  <a:lnTo>
                    <a:pt x="1893" y="168"/>
                  </a:lnTo>
                  <a:lnTo>
                    <a:pt x="1896" y="204"/>
                  </a:lnTo>
                  <a:lnTo>
                    <a:pt x="1896" y="1268"/>
                  </a:lnTo>
                  <a:lnTo>
                    <a:pt x="1893" y="1305"/>
                  </a:lnTo>
                  <a:lnTo>
                    <a:pt x="1883" y="1339"/>
                  </a:lnTo>
                  <a:lnTo>
                    <a:pt x="1868" y="1371"/>
                  </a:lnTo>
                  <a:lnTo>
                    <a:pt x="1848" y="1400"/>
                  </a:lnTo>
                  <a:lnTo>
                    <a:pt x="1823" y="1424"/>
                  </a:lnTo>
                  <a:lnTo>
                    <a:pt x="1795" y="1444"/>
                  </a:lnTo>
                  <a:lnTo>
                    <a:pt x="1764" y="1459"/>
                  </a:lnTo>
                  <a:lnTo>
                    <a:pt x="1729" y="1469"/>
                  </a:lnTo>
                  <a:lnTo>
                    <a:pt x="1692" y="1472"/>
                  </a:lnTo>
                  <a:lnTo>
                    <a:pt x="1565" y="1472"/>
                  </a:lnTo>
                  <a:lnTo>
                    <a:pt x="1542" y="1469"/>
                  </a:lnTo>
                  <a:lnTo>
                    <a:pt x="1521" y="1461"/>
                  </a:lnTo>
                  <a:lnTo>
                    <a:pt x="1502" y="1450"/>
                  </a:lnTo>
                  <a:lnTo>
                    <a:pt x="1486" y="1434"/>
                  </a:lnTo>
                  <a:lnTo>
                    <a:pt x="1474" y="1415"/>
                  </a:lnTo>
                  <a:lnTo>
                    <a:pt x="1467" y="1395"/>
                  </a:lnTo>
                  <a:lnTo>
                    <a:pt x="1464" y="1371"/>
                  </a:lnTo>
                  <a:lnTo>
                    <a:pt x="1467" y="1347"/>
                  </a:lnTo>
                  <a:lnTo>
                    <a:pt x="1474" y="1327"/>
                  </a:lnTo>
                  <a:lnTo>
                    <a:pt x="1486" y="1307"/>
                  </a:lnTo>
                  <a:lnTo>
                    <a:pt x="1502" y="1292"/>
                  </a:lnTo>
                  <a:lnTo>
                    <a:pt x="1521" y="1280"/>
                  </a:lnTo>
                  <a:lnTo>
                    <a:pt x="1542" y="1271"/>
                  </a:lnTo>
                  <a:lnTo>
                    <a:pt x="1565" y="1269"/>
                  </a:lnTo>
                  <a:lnTo>
                    <a:pt x="1692" y="1269"/>
                  </a:lnTo>
                  <a:lnTo>
                    <a:pt x="1693" y="1269"/>
                  </a:lnTo>
                  <a:lnTo>
                    <a:pt x="1693" y="1268"/>
                  </a:lnTo>
                  <a:lnTo>
                    <a:pt x="1693" y="204"/>
                  </a:lnTo>
                  <a:lnTo>
                    <a:pt x="1693" y="203"/>
                  </a:lnTo>
                  <a:lnTo>
                    <a:pt x="1692" y="203"/>
                  </a:lnTo>
                  <a:lnTo>
                    <a:pt x="204" y="203"/>
                  </a:lnTo>
                  <a:lnTo>
                    <a:pt x="203" y="203"/>
                  </a:lnTo>
                  <a:lnTo>
                    <a:pt x="203" y="204"/>
                  </a:lnTo>
                  <a:lnTo>
                    <a:pt x="203" y="1268"/>
                  </a:lnTo>
                  <a:lnTo>
                    <a:pt x="203" y="1269"/>
                  </a:lnTo>
                  <a:lnTo>
                    <a:pt x="204" y="1269"/>
                  </a:lnTo>
                  <a:lnTo>
                    <a:pt x="1161" y="1269"/>
                  </a:lnTo>
                  <a:lnTo>
                    <a:pt x="1184" y="1271"/>
                  </a:lnTo>
                  <a:lnTo>
                    <a:pt x="1206" y="1280"/>
                  </a:lnTo>
                  <a:lnTo>
                    <a:pt x="1224" y="1292"/>
                  </a:lnTo>
                  <a:lnTo>
                    <a:pt x="1240" y="1307"/>
                  </a:lnTo>
                  <a:lnTo>
                    <a:pt x="1252" y="1327"/>
                  </a:lnTo>
                  <a:lnTo>
                    <a:pt x="1260" y="1347"/>
                  </a:lnTo>
                  <a:lnTo>
                    <a:pt x="1263" y="1371"/>
                  </a:lnTo>
                  <a:lnTo>
                    <a:pt x="1260" y="1395"/>
                  </a:lnTo>
                  <a:lnTo>
                    <a:pt x="1252" y="1415"/>
                  </a:lnTo>
                  <a:lnTo>
                    <a:pt x="1240" y="1434"/>
                  </a:lnTo>
                  <a:lnTo>
                    <a:pt x="1224" y="1450"/>
                  </a:lnTo>
                  <a:lnTo>
                    <a:pt x="1206" y="1461"/>
                  </a:lnTo>
                  <a:lnTo>
                    <a:pt x="1184" y="1469"/>
                  </a:lnTo>
                  <a:lnTo>
                    <a:pt x="1161" y="1472"/>
                  </a:lnTo>
                  <a:lnTo>
                    <a:pt x="204" y="1472"/>
                  </a:lnTo>
                  <a:lnTo>
                    <a:pt x="167" y="1469"/>
                  </a:lnTo>
                  <a:lnTo>
                    <a:pt x="133" y="1459"/>
                  </a:lnTo>
                  <a:lnTo>
                    <a:pt x="100" y="1444"/>
                  </a:lnTo>
                  <a:lnTo>
                    <a:pt x="72" y="1424"/>
                  </a:lnTo>
                  <a:lnTo>
                    <a:pt x="48" y="1400"/>
                  </a:lnTo>
                  <a:lnTo>
                    <a:pt x="28" y="1371"/>
                  </a:lnTo>
                  <a:lnTo>
                    <a:pt x="13" y="1339"/>
                  </a:lnTo>
                  <a:lnTo>
                    <a:pt x="3" y="1305"/>
                  </a:lnTo>
                  <a:lnTo>
                    <a:pt x="0" y="1268"/>
                  </a:lnTo>
                  <a:lnTo>
                    <a:pt x="0" y="204"/>
                  </a:lnTo>
                  <a:lnTo>
                    <a:pt x="3" y="168"/>
                  </a:lnTo>
                  <a:lnTo>
                    <a:pt x="13" y="133"/>
                  </a:lnTo>
                  <a:lnTo>
                    <a:pt x="28" y="101"/>
                  </a:lnTo>
                  <a:lnTo>
                    <a:pt x="48" y="73"/>
                  </a:lnTo>
                  <a:lnTo>
                    <a:pt x="72" y="48"/>
                  </a:lnTo>
                  <a:lnTo>
                    <a:pt x="100" y="28"/>
                  </a:lnTo>
                  <a:lnTo>
                    <a:pt x="133" y="13"/>
                  </a:lnTo>
                  <a:lnTo>
                    <a:pt x="167" y="4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341"/>
            <p:cNvSpPr>
              <a:spLocks noEditPoints="1"/>
            </p:cNvSpPr>
            <p:nvPr/>
          </p:nvSpPr>
          <p:spPr bwMode="auto">
            <a:xfrm>
              <a:off x="7354888" y="3649663"/>
              <a:ext cx="292100" cy="149225"/>
            </a:xfrm>
            <a:custGeom>
              <a:avLst/>
              <a:gdLst>
                <a:gd name="T0" fmla="*/ 227 w 1847"/>
                <a:gd name="T1" fmla="*/ 203 h 940"/>
                <a:gd name="T2" fmla="*/ 923 w 1847"/>
                <a:gd name="T3" fmla="*/ 734 h 940"/>
                <a:gd name="T4" fmla="*/ 1620 w 1847"/>
                <a:gd name="T5" fmla="*/ 203 h 940"/>
                <a:gd name="T6" fmla="*/ 227 w 1847"/>
                <a:gd name="T7" fmla="*/ 203 h 940"/>
                <a:gd name="T8" fmla="*/ 191 w 1847"/>
                <a:gd name="T9" fmla="*/ 0 h 940"/>
                <a:gd name="T10" fmla="*/ 1656 w 1847"/>
                <a:gd name="T11" fmla="*/ 0 h 940"/>
                <a:gd name="T12" fmla="*/ 1686 w 1847"/>
                <a:gd name="T13" fmla="*/ 3 h 940"/>
                <a:gd name="T14" fmla="*/ 1715 w 1847"/>
                <a:gd name="T15" fmla="*/ 10 h 940"/>
                <a:gd name="T16" fmla="*/ 1742 w 1847"/>
                <a:gd name="T17" fmla="*/ 21 h 940"/>
                <a:gd name="T18" fmla="*/ 1767 w 1847"/>
                <a:gd name="T19" fmla="*/ 36 h 940"/>
                <a:gd name="T20" fmla="*/ 1789 w 1847"/>
                <a:gd name="T21" fmla="*/ 54 h 940"/>
                <a:gd name="T22" fmla="*/ 1809 w 1847"/>
                <a:gd name="T23" fmla="*/ 77 h 940"/>
                <a:gd name="T24" fmla="*/ 1824 w 1847"/>
                <a:gd name="T25" fmla="*/ 102 h 940"/>
                <a:gd name="T26" fmla="*/ 1836 w 1847"/>
                <a:gd name="T27" fmla="*/ 130 h 940"/>
                <a:gd name="T28" fmla="*/ 1843 w 1847"/>
                <a:gd name="T29" fmla="*/ 160 h 940"/>
                <a:gd name="T30" fmla="*/ 1847 w 1847"/>
                <a:gd name="T31" fmla="*/ 189 h 940"/>
                <a:gd name="T32" fmla="*/ 1844 w 1847"/>
                <a:gd name="T33" fmla="*/ 220 h 940"/>
                <a:gd name="T34" fmla="*/ 1839 w 1847"/>
                <a:gd name="T35" fmla="*/ 248 h 940"/>
                <a:gd name="T36" fmla="*/ 1828 w 1847"/>
                <a:gd name="T37" fmla="*/ 275 h 940"/>
                <a:gd name="T38" fmla="*/ 1813 w 1847"/>
                <a:gd name="T39" fmla="*/ 299 h 940"/>
                <a:gd name="T40" fmla="*/ 1794 w 1847"/>
                <a:gd name="T41" fmla="*/ 323 h 940"/>
                <a:gd name="T42" fmla="*/ 1771 w 1847"/>
                <a:gd name="T43" fmla="*/ 344 h 940"/>
                <a:gd name="T44" fmla="*/ 1039 w 1847"/>
                <a:gd name="T45" fmla="*/ 902 h 940"/>
                <a:gd name="T46" fmla="*/ 1012 w 1847"/>
                <a:gd name="T47" fmla="*/ 919 h 940"/>
                <a:gd name="T48" fmla="*/ 984 w 1847"/>
                <a:gd name="T49" fmla="*/ 931 h 940"/>
                <a:gd name="T50" fmla="*/ 954 w 1847"/>
                <a:gd name="T51" fmla="*/ 938 h 940"/>
                <a:gd name="T52" fmla="*/ 923 w 1847"/>
                <a:gd name="T53" fmla="*/ 940 h 940"/>
                <a:gd name="T54" fmla="*/ 892 w 1847"/>
                <a:gd name="T55" fmla="*/ 938 h 940"/>
                <a:gd name="T56" fmla="*/ 862 w 1847"/>
                <a:gd name="T57" fmla="*/ 931 h 940"/>
                <a:gd name="T58" fmla="*/ 833 w 1847"/>
                <a:gd name="T59" fmla="*/ 919 h 940"/>
                <a:gd name="T60" fmla="*/ 807 w 1847"/>
                <a:gd name="T61" fmla="*/ 902 h 940"/>
                <a:gd name="T62" fmla="*/ 75 w 1847"/>
                <a:gd name="T63" fmla="*/ 344 h 940"/>
                <a:gd name="T64" fmla="*/ 52 w 1847"/>
                <a:gd name="T65" fmla="*/ 323 h 940"/>
                <a:gd name="T66" fmla="*/ 33 w 1847"/>
                <a:gd name="T67" fmla="*/ 299 h 940"/>
                <a:gd name="T68" fmla="*/ 18 w 1847"/>
                <a:gd name="T69" fmla="*/ 275 h 940"/>
                <a:gd name="T70" fmla="*/ 7 w 1847"/>
                <a:gd name="T71" fmla="*/ 248 h 940"/>
                <a:gd name="T72" fmla="*/ 1 w 1847"/>
                <a:gd name="T73" fmla="*/ 220 h 940"/>
                <a:gd name="T74" fmla="*/ 0 w 1847"/>
                <a:gd name="T75" fmla="*/ 189 h 940"/>
                <a:gd name="T76" fmla="*/ 2 w 1847"/>
                <a:gd name="T77" fmla="*/ 160 h 940"/>
                <a:gd name="T78" fmla="*/ 10 w 1847"/>
                <a:gd name="T79" fmla="*/ 130 h 940"/>
                <a:gd name="T80" fmla="*/ 21 w 1847"/>
                <a:gd name="T81" fmla="*/ 102 h 940"/>
                <a:gd name="T82" fmla="*/ 38 w 1847"/>
                <a:gd name="T83" fmla="*/ 77 h 940"/>
                <a:gd name="T84" fmla="*/ 57 w 1847"/>
                <a:gd name="T85" fmla="*/ 54 h 940"/>
                <a:gd name="T86" fmla="*/ 79 w 1847"/>
                <a:gd name="T87" fmla="*/ 36 h 940"/>
                <a:gd name="T88" fmla="*/ 104 w 1847"/>
                <a:gd name="T89" fmla="*/ 21 h 940"/>
                <a:gd name="T90" fmla="*/ 132 w 1847"/>
                <a:gd name="T91" fmla="*/ 10 h 940"/>
                <a:gd name="T92" fmla="*/ 160 w 1847"/>
                <a:gd name="T93" fmla="*/ 3 h 940"/>
                <a:gd name="T94" fmla="*/ 191 w 1847"/>
                <a:gd name="T95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47" h="940">
                  <a:moveTo>
                    <a:pt x="227" y="203"/>
                  </a:moveTo>
                  <a:lnTo>
                    <a:pt x="923" y="734"/>
                  </a:lnTo>
                  <a:lnTo>
                    <a:pt x="1620" y="203"/>
                  </a:lnTo>
                  <a:lnTo>
                    <a:pt x="227" y="203"/>
                  </a:lnTo>
                  <a:close/>
                  <a:moveTo>
                    <a:pt x="191" y="0"/>
                  </a:moveTo>
                  <a:lnTo>
                    <a:pt x="1656" y="0"/>
                  </a:lnTo>
                  <a:lnTo>
                    <a:pt x="1686" y="3"/>
                  </a:lnTo>
                  <a:lnTo>
                    <a:pt x="1715" y="10"/>
                  </a:lnTo>
                  <a:lnTo>
                    <a:pt x="1742" y="21"/>
                  </a:lnTo>
                  <a:lnTo>
                    <a:pt x="1767" y="36"/>
                  </a:lnTo>
                  <a:lnTo>
                    <a:pt x="1789" y="54"/>
                  </a:lnTo>
                  <a:lnTo>
                    <a:pt x="1809" y="77"/>
                  </a:lnTo>
                  <a:lnTo>
                    <a:pt x="1824" y="102"/>
                  </a:lnTo>
                  <a:lnTo>
                    <a:pt x="1836" y="130"/>
                  </a:lnTo>
                  <a:lnTo>
                    <a:pt x="1843" y="160"/>
                  </a:lnTo>
                  <a:lnTo>
                    <a:pt x="1847" y="189"/>
                  </a:lnTo>
                  <a:lnTo>
                    <a:pt x="1844" y="220"/>
                  </a:lnTo>
                  <a:lnTo>
                    <a:pt x="1839" y="248"/>
                  </a:lnTo>
                  <a:lnTo>
                    <a:pt x="1828" y="275"/>
                  </a:lnTo>
                  <a:lnTo>
                    <a:pt x="1813" y="299"/>
                  </a:lnTo>
                  <a:lnTo>
                    <a:pt x="1794" y="323"/>
                  </a:lnTo>
                  <a:lnTo>
                    <a:pt x="1771" y="344"/>
                  </a:lnTo>
                  <a:lnTo>
                    <a:pt x="1039" y="902"/>
                  </a:lnTo>
                  <a:lnTo>
                    <a:pt x="1012" y="919"/>
                  </a:lnTo>
                  <a:lnTo>
                    <a:pt x="984" y="931"/>
                  </a:lnTo>
                  <a:lnTo>
                    <a:pt x="954" y="938"/>
                  </a:lnTo>
                  <a:lnTo>
                    <a:pt x="923" y="940"/>
                  </a:lnTo>
                  <a:lnTo>
                    <a:pt x="892" y="938"/>
                  </a:lnTo>
                  <a:lnTo>
                    <a:pt x="862" y="931"/>
                  </a:lnTo>
                  <a:lnTo>
                    <a:pt x="833" y="919"/>
                  </a:lnTo>
                  <a:lnTo>
                    <a:pt x="807" y="902"/>
                  </a:lnTo>
                  <a:lnTo>
                    <a:pt x="75" y="344"/>
                  </a:lnTo>
                  <a:lnTo>
                    <a:pt x="52" y="323"/>
                  </a:lnTo>
                  <a:lnTo>
                    <a:pt x="33" y="299"/>
                  </a:lnTo>
                  <a:lnTo>
                    <a:pt x="18" y="275"/>
                  </a:lnTo>
                  <a:lnTo>
                    <a:pt x="7" y="248"/>
                  </a:lnTo>
                  <a:lnTo>
                    <a:pt x="1" y="220"/>
                  </a:lnTo>
                  <a:lnTo>
                    <a:pt x="0" y="189"/>
                  </a:lnTo>
                  <a:lnTo>
                    <a:pt x="2" y="160"/>
                  </a:lnTo>
                  <a:lnTo>
                    <a:pt x="10" y="130"/>
                  </a:lnTo>
                  <a:lnTo>
                    <a:pt x="21" y="102"/>
                  </a:lnTo>
                  <a:lnTo>
                    <a:pt x="38" y="77"/>
                  </a:lnTo>
                  <a:lnTo>
                    <a:pt x="57" y="54"/>
                  </a:lnTo>
                  <a:lnTo>
                    <a:pt x="79" y="36"/>
                  </a:lnTo>
                  <a:lnTo>
                    <a:pt x="104" y="21"/>
                  </a:lnTo>
                  <a:lnTo>
                    <a:pt x="132" y="10"/>
                  </a:lnTo>
                  <a:lnTo>
                    <a:pt x="160" y="3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342"/>
            <p:cNvSpPr>
              <a:spLocks noEditPoints="1"/>
            </p:cNvSpPr>
            <p:nvPr/>
          </p:nvSpPr>
          <p:spPr bwMode="auto">
            <a:xfrm>
              <a:off x="7259638" y="3455988"/>
              <a:ext cx="482600" cy="563563"/>
            </a:xfrm>
            <a:custGeom>
              <a:avLst/>
              <a:gdLst>
                <a:gd name="T0" fmla="*/ 274 w 3042"/>
                <a:gd name="T1" fmla="*/ 216 h 3549"/>
                <a:gd name="T2" fmla="*/ 216 w 3042"/>
                <a:gd name="T3" fmla="*/ 274 h 3549"/>
                <a:gd name="T4" fmla="*/ 203 w 3042"/>
                <a:gd name="T5" fmla="*/ 3220 h 3549"/>
                <a:gd name="T6" fmla="*/ 231 w 3042"/>
                <a:gd name="T7" fmla="*/ 3299 h 3549"/>
                <a:gd name="T8" fmla="*/ 300 w 3042"/>
                <a:gd name="T9" fmla="*/ 3343 h 3549"/>
                <a:gd name="T10" fmla="*/ 385 w 3042"/>
                <a:gd name="T11" fmla="*/ 3334 h 3549"/>
                <a:gd name="T12" fmla="*/ 444 w 3042"/>
                <a:gd name="T13" fmla="*/ 3275 h 3549"/>
                <a:gd name="T14" fmla="*/ 457 w 3042"/>
                <a:gd name="T15" fmla="*/ 3042 h 3549"/>
                <a:gd name="T16" fmla="*/ 478 w 3042"/>
                <a:gd name="T17" fmla="*/ 2979 h 3549"/>
                <a:gd name="T18" fmla="*/ 534 w 3042"/>
                <a:gd name="T19" fmla="*/ 2944 h 3549"/>
                <a:gd name="T20" fmla="*/ 2508 w 3042"/>
                <a:gd name="T21" fmla="*/ 2944 h 3549"/>
                <a:gd name="T22" fmla="*/ 2563 w 3042"/>
                <a:gd name="T23" fmla="*/ 2979 h 3549"/>
                <a:gd name="T24" fmla="*/ 2586 w 3042"/>
                <a:gd name="T25" fmla="*/ 3042 h 3549"/>
                <a:gd name="T26" fmla="*/ 2599 w 3042"/>
                <a:gd name="T27" fmla="*/ 3275 h 3549"/>
                <a:gd name="T28" fmla="*/ 2657 w 3042"/>
                <a:gd name="T29" fmla="*/ 3334 h 3549"/>
                <a:gd name="T30" fmla="*/ 2741 w 3042"/>
                <a:gd name="T31" fmla="*/ 3343 h 3549"/>
                <a:gd name="T32" fmla="*/ 2811 w 3042"/>
                <a:gd name="T33" fmla="*/ 3299 h 3549"/>
                <a:gd name="T34" fmla="*/ 2840 w 3042"/>
                <a:gd name="T35" fmla="*/ 3220 h 3549"/>
                <a:gd name="T36" fmla="*/ 2827 w 3042"/>
                <a:gd name="T37" fmla="*/ 274 h 3549"/>
                <a:gd name="T38" fmla="*/ 2768 w 3042"/>
                <a:gd name="T39" fmla="*/ 216 h 3549"/>
                <a:gd name="T40" fmla="*/ 329 w 3042"/>
                <a:gd name="T41" fmla="*/ 203 h 3549"/>
                <a:gd name="T42" fmla="*/ 2758 w 3042"/>
                <a:gd name="T43" fmla="*/ 3 h 3549"/>
                <a:gd name="T44" fmla="*/ 2878 w 3042"/>
                <a:gd name="T45" fmla="*/ 46 h 3549"/>
                <a:gd name="T46" fmla="*/ 2973 w 3042"/>
                <a:gd name="T47" fmla="*/ 129 h 3549"/>
                <a:gd name="T48" fmla="*/ 3031 w 3042"/>
                <a:gd name="T49" fmla="*/ 243 h 3549"/>
                <a:gd name="T50" fmla="*/ 3042 w 3042"/>
                <a:gd name="T51" fmla="*/ 3220 h 3549"/>
                <a:gd name="T52" fmla="*/ 3017 w 3042"/>
                <a:gd name="T53" fmla="*/ 3348 h 3549"/>
                <a:gd name="T54" fmla="*/ 2945 w 3042"/>
                <a:gd name="T55" fmla="*/ 3452 h 3549"/>
                <a:gd name="T56" fmla="*/ 2841 w 3042"/>
                <a:gd name="T57" fmla="*/ 3524 h 3549"/>
                <a:gd name="T58" fmla="*/ 2712 w 3042"/>
                <a:gd name="T59" fmla="*/ 3549 h 3549"/>
                <a:gd name="T60" fmla="*/ 2585 w 3042"/>
                <a:gd name="T61" fmla="*/ 3524 h 3549"/>
                <a:gd name="T62" fmla="*/ 2480 w 3042"/>
                <a:gd name="T63" fmla="*/ 3452 h 3549"/>
                <a:gd name="T64" fmla="*/ 2409 w 3042"/>
                <a:gd name="T65" fmla="*/ 3348 h 3549"/>
                <a:gd name="T66" fmla="*/ 2383 w 3042"/>
                <a:gd name="T67" fmla="*/ 3220 h 3549"/>
                <a:gd name="T68" fmla="*/ 659 w 3042"/>
                <a:gd name="T69" fmla="*/ 3220 h 3549"/>
                <a:gd name="T70" fmla="*/ 634 w 3042"/>
                <a:gd name="T71" fmla="*/ 3348 h 3549"/>
                <a:gd name="T72" fmla="*/ 562 w 3042"/>
                <a:gd name="T73" fmla="*/ 3452 h 3549"/>
                <a:gd name="T74" fmla="*/ 458 w 3042"/>
                <a:gd name="T75" fmla="*/ 3524 h 3549"/>
                <a:gd name="T76" fmla="*/ 329 w 3042"/>
                <a:gd name="T77" fmla="*/ 3549 h 3549"/>
                <a:gd name="T78" fmla="*/ 201 w 3042"/>
                <a:gd name="T79" fmla="*/ 3524 h 3549"/>
                <a:gd name="T80" fmla="*/ 96 w 3042"/>
                <a:gd name="T81" fmla="*/ 3452 h 3549"/>
                <a:gd name="T82" fmla="*/ 26 w 3042"/>
                <a:gd name="T83" fmla="*/ 3348 h 3549"/>
                <a:gd name="T84" fmla="*/ 0 w 3042"/>
                <a:gd name="T85" fmla="*/ 3220 h 3549"/>
                <a:gd name="T86" fmla="*/ 12 w 3042"/>
                <a:gd name="T87" fmla="*/ 243 h 3549"/>
                <a:gd name="T88" fmla="*/ 69 w 3042"/>
                <a:gd name="T89" fmla="*/ 129 h 3549"/>
                <a:gd name="T90" fmla="*/ 163 w 3042"/>
                <a:gd name="T91" fmla="*/ 46 h 3549"/>
                <a:gd name="T92" fmla="*/ 285 w 3042"/>
                <a:gd name="T93" fmla="*/ 3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42" h="3549">
                  <a:moveTo>
                    <a:pt x="329" y="203"/>
                  </a:moveTo>
                  <a:lnTo>
                    <a:pt x="300" y="206"/>
                  </a:lnTo>
                  <a:lnTo>
                    <a:pt x="274" y="216"/>
                  </a:lnTo>
                  <a:lnTo>
                    <a:pt x="250" y="231"/>
                  </a:lnTo>
                  <a:lnTo>
                    <a:pt x="231" y="251"/>
                  </a:lnTo>
                  <a:lnTo>
                    <a:pt x="216" y="274"/>
                  </a:lnTo>
                  <a:lnTo>
                    <a:pt x="206" y="301"/>
                  </a:lnTo>
                  <a:lnTo>
                    <a:pt x="203" y="330"/>
                  </a:lnTo>
                  <a:lnTo>
                    <a:pt x="203" y="3220"/>
                  </a:lnTo>
                  <a:lnTo>
                    <a:pt x="206" y="3248"/>
                  </a:lnTo>
                  <a:lnTo>
                    <a:pt x="216" y="3275"/>
                  </a:lnTo>
                  <a:lnTo>
                    <a:pt x="231" y="3299"/>
                  </a:lnTo>
                  <a:lnTo>
                    <a:pt x="250" y="3319"/>
                  </a:lnTo>
                  <a:lnTo>
                    <a:pt x="274" y="3334"/>
                  </a:lnTo>
                  <a:lnTo>
                    <a:pt x="300" y="3343"/>
                  </a:lnTo>
                  <a:lnTo>
                    <a:pt x="329" y="3347"/>
                  </a:lnTo>
                  <a:lnTo>
                    <a:pt x="358" y="3343"/>
                  </a:lnTo>
                  <a:lnTo>
                    <a:pt x="385" y="3334"/>
                  </a:lnTo>
                  <a:lnTo>
                    <a:pt x="409" y="3319"/>
                  </a:lnTo>
                  <a:lnTo>
                    <a:pt x="428" y="3299"/>
                  </a:lnTo>
                  <a:lnTo>
                    <a:pt x="444" y="3275"/>
                  </a:lnTo>
                  <a:lnTo>
                    <a:pt x="453" y="3248"/>
                  </a:lnTo>
                  <a:lnTo>
                    <a:pt x="457" y="3220"/>
                  </a:lnTo>
                  <a:lnTo>
                    <a:pt x="457" y="3042"/>
                  </a:lnTo>
                  <a:lnTo>
                    <a:pt x="459" y="3020"/>
                  </a:lnTo>
                  <a:lnTo>
                    <a:pt x="466" y="2998"/>
                  </a:lnTo>
                  <a:lnTo>
                    <a:pt x="478" y="2979"/>
                  </a:lnTo>
                  <a:lnTo>
                    <a:pt x="494" y="2963"/>
                  </a:lnTo>
                  <a:lnTo>
                    <a:pt x="513" y="2952"/>
                  </a:lnTo>
                  <a:lnTo>
                    <a:pt x="534" y="2944"/>
                  </a:lnTo>
                  <a:lnTo>
                    <a:pt x="558" y="2941"/>
                  </a:lnTo>
                  <a:lnTo>
                    <a:pt x="2484" y="2941"/>
                  </a:lnTo>
                  <a:lnTo>
                    <a:pt x="2508" y="2944"/>
                  </a:lnTo>
                  <a:lnTo>
                    <a:pt x="2529" y="2952"/>
                  </a:lnTo>
                  <a:lnTo>
                    <a:pt x="2548" y="2963"/>
                  </a:lnTo>
                  <a:lnTo>
                    <a:pt x="2563" y="2979"/>
                  </a:lnTo>
                  <a:lnTo>
                    <a:pt x="2575" y="2998"/>
                  </a:lnTo>
                  <a:lnTo>
                    <a:pt x="2583" y="3020"/>
                  </a:lnTo>
                  <a:lnTo>
                    <a:pt x="2586" y="3042"/>
                  </a:lnTo>
                  <a:lnTo>
                    <a:pt x="2586" y="3220"/>
                  </a:lnTo>
                  <a:lnTo>
                    <a:pt x="2589" y="3248"/>
                  </a:lnTo>
                  <a:lnTo>
                    <a:pt x="2599" y="3275"/>
                  </a:lnTo>
                  <a:lnTo>
                    <a:pt x="2614" y="3299"/>
                  </a:lnTo>
                  <a:lnTo>
                    <a:pt x="2633" y="3319"/>
                  </a:lnTo>
                  <a:lnTo>
                    <a:pt x="2657" y="3334"/>
                  </a:lnTo>
                  <a:lnTo>
                    <a:pt x="2683" y="3343"/>
                  </a:lnTo>
                  <a:lnTo>
                    <a:pt x="2712" y="3347"/>
                  </a:lnTo>
                  <a:lnTo>
                    <a:pt x="2741" y="3343"/>
                  </a:lnTo>
                  <a:lnTo>
                    <a:pt x="2768" y="3334"/>
                  </a:lnTo>
                  <a:lnTo>
                    <a:pt x="2792" y="3319"/>
                  </a:lnTo>
                  <a:lnTo>
                    <a:pt x="2811" y="3299"/>
                  </a:lnTo>
                  <a:lnTo>
                    <a:pt x="2827" y="3275"/>
                  </a:lnTo>
                  <a:lnTo>
                    <a:pt x="2836" y="3248"/>
                  </a:lnTo>
                  <a:lnTo>
                    <a:pt x="2840" y="3220"/>
                  </a:lnTo>
                  <a:lnTo>
                    <a:pt x="2840" y="330"/>
                  </a:lnTo>
                  <a:lnTo>
                    <a:pt x="2836" y="301"/>
                  </a:lnTo>
                  <a:lnTo>
                    <a:pt x="2827" y="274"/>
                  </a:lnTo>
                  <a:lnTo>
                    <a:pt x="2811" y="251"/>
                  </a:lnTo>
                  <a:lnTo>
                    <a:pt x="2792" y="231"/>
                  </a:lnTo>
                  <a:lnTo>
                    <a:pt x="2768" y="216"/>
                  </a:lnTo>
                  <a:lnTo>
                    <a:pt x="2741" y="206"/>
                  </a:lnTo>
                  <a:lnTo>
                    <a:pt x="2712" y="203"/>
                  </a:lnTo>
                  <a:lnTo>
                    <a:pt x="329" y="203"/>
                  </a:lnTo>
                  <a:close/>
                  <a:moveTo>
                    <a:pt x="329" y="0"/>
                  </a:moveTo>
                  <a:lnTo>
                    <a:pt x="2712" y="0"/>
                  </a:lnTo>
                  <a:lnTo>
                    <a:pt x="2758" y="3"/>
                  </a:lnTo>
                  <a:lnTo>
                    <a:pt x="2800" y="12"/>
                  </a:lnTo>
                  <a:lnTo>
                    <a:pt x="2841" y="26"/>
                  </a:lnTo>
                  <a:lnTo>
                    <a:pt x="2878" y="46"/>
                  </a:lnTo>
                  <a:lnTo>
                    <a:pt x="2914" y="69"/>
                  </a:lnTo>
                  <a:lnTo>
                    <a:pt x="2945" y="97"/>
                  </a:lnTo>
                  <a:lnTo>
                    <a:pt x="2973" y="129"/>
                  </a:lnTo>
                  <a:lnTo>
                    <a:pt x="2997" y="164"/>
                  </a:lnTo>
                  <a:lnTo>
                    <a:pt x="3017" y="202"/>
                  </a:lnTo>
                  <a:lnTo>
                    <a:pt x="3031" y="243"/>
                  </a:lnTo>
                  <a:lnTo>
                    <a:pt x="3039" y="285"/>
                  </a:lnTo>
                  <a:lnTo>
                    <a:pt x="3042" y="330"/>
                  </a:lnTo>
                  <a:lnTo>
                    <a:pt x="3042" y="3220"/>
                  </a:lnTo>
                  <a:lnTo>
                    <a:pt x="3039" y="3265"/>
                  </a:lnTo>
                  <a:lnTo>
                    <a:pt x="3031" y="3308"/>
                  </a:lnTo>
                  <a:lnTo>
                    <a:pt x="3017" y="3348"/>
                  </a:lnTo>
                  <a:lnTo>
                    <a:pt x="2997" y="3386"/>
                  </a:lnTo>
                  <a:lnTo>
                    <a:pt x="2973" y="3421"/>
                  </a:lnTo>
                  <a:lnTo>
                    <a:pt x="2945" y="3452"/>
                  </a:lnTo>
                  <a:lnTo>
                    <a:pt x="2914" y="3480"/>
                  </a:lnTo>
                  <a:lnTo>
                    <a:pt x="2878" y="3504"/>
                  </a:lnTo>
                  <a:lnTo>
                    <a:pt x="2841" y="3524"/>
                  </a:lnTo>
                  <a:lnTo>
                    <a:pt x="2800" y="3538"/>
                  </a:lnTo>
                  <a:lnTo>
                    <a:pt x="2758" y="3546"/>
                  </a:lnTo>
                  <a:lnTo>
                    <a:pt x="2712" y="3549"/>
                  </a:lnTo>
                  <a:lnTo>
                    <a:pt x="2668" y="3546"/>
                  </a:lnTo>
                  <a:lnTo>
                    <a:pt x="2625" y="3538"/>
                  </a:lnTo>
                  <a:lnTo>
                    <a:pt x="2585" y="3524"/>
                  </a:lnTo>
                  <a:lnTo>
                    <a:pt x="2546" y="3504"/>
                  </a:lnTo>
                  <a:lnTo>
                    <a:pt x="2511" y="3480"/>
                  </a:lnTo>
                  <a:lnTo>
                    <a:pt x="2480" y="3452"/>
                  </a:lnTo>
                  <a:lnTo>
                    <a:pt x="2452" y="3421"/>
                  </a:lnTo>
                  <a:lnTo>
                    <a:pt x="2428" y="3386"/>
                  </a:lnTo>
                  <a:lnTo>
                    <a:pt x="2409" y="3348"/>
                  </a:lnTo>
                  <a:lnTo>
                    <a:pt x="2395" y="3308"/>
                  </a:lnTo>
                  <a:lnTo>
                    <a:pt x="2386" y="3265"/>
                  </a:lnTo>
                  <a:lnTo>
                    <a:pt x="2383" y="3220"/>
                  </a:lnTo>
                  <a:lnTo>
                    <a:pt x="2383" y="3144"/>
                  </a:lnTo>
                  <a:lnTo>
                    <a:pt x="659" y="3144"/>
                  </a:lnTo>
                  <a:lnTo>
                    <a:pt x="659" y="3220"/>
                  </a:lnTo>
                  <a:lnTo>
                    <a:pt x="656" y="3265"/>
                  </a:lnTo>
                  <a:lnTo>
                    <a:pt x="648" y="3308"/>
                  </a:lnTo>
                  <a:lnTo>
                    <a:pt x="634" y="3348"/>
                  </a:lnTo>
                  <a:lnTo>
                    <a:pt x="614" y="3386"/>
                  </a:lnTo>
                  <a:lnTo>
                    <a:pt x="590" y="3421"/>
                  </a:lnTo>
                  <a:lnTo>
                    <a:pt x="562" y="3452"/>
                  </a:lnTo>
                  <a:lnTo>
                    <a:pt x="531" y="3480"/>
                  </a:lnTo>
                  <a:lnTo>
                    <a:pt x="495" y="3504"/>
                  </a:lnTo>
                  <a:lnTo>
                    <a:pt x="458" y="3524"/>
                  </a:lnTo>
                  <a:lnTo>
                    <a:pt x="417" y="3538"/>
                  </a:lnTo>
                  <a:lnTo>
                    <a:pt x="375" y="3546"/>
                  </a:lnTo>
                  <a:lnTo>
                    <a:pt x="329" y="3549"/>
                  </a:lnTo>
                  <a:lnTo>
                    <a:pt x="285" y="3546"/>
                  </a:lnTo>
                  <a:lnTo>
                    <a:pt x="242" y="3538"/>
                  </a:lnTo>
                  <a:lnTo>
                    <a:pt x="201" y="3524"/>
                  </a:lnTo>
                  <a:lnTo>
                    <a:pt x="163" y="3504"/>
                  </a:lnTo>
                  <a:lnTo>
                    <a:pt x="128" y="3480"/>
                  </a:lnTo>
                  <a:lnTo>
                    <a:pt x="96" y="3452"/>
                  </a:lnTo>
                  <a:lnTo>
                    <a:pt x="69" y="3421"/>
                  </a:lnTo>
                  <a:lnTo>
                    <a:pt x="45" y="3386"/>
                  </a:lnTo>
                  <a:lnTo>
                    <a:pt x="26" y="3348"/>
                  </a:lnTo>
                  <a:lnTo>
                    <a:pt x="12" y="3308"/>
                  </a:lnTo>
                  <a:lnTo>
                    <a:pt x="3" y="3265"/>
                  </a:lnTo>
                  <a:lnTo>
                    <a:pt x="0" y="3220"/>
                  </a:lnTo>
                  <a:lnTo>
                    <a:pt x="0" y="330"/>
                  </a:lnTo>
                  <a:lnTo>
                    <a:pt x="3" y="285"/>
                  </a:lnTo>
                  <a:lnTo>
                    <a:pt x="12" y="243"/>
                  </a:lnTo>
                  <a:lnTo>
                    <a:pt x="26" y="202"/>
                  </a:lnTo>
                  <a:lnTo>
                    <a:pt x="45" y="164"/>
                  </a:lnTo>
                  <a:lnTo>
                    <a:pt x="69" y="129"/>
                  </a:lnTo>
                  <a:lnTo>
                    <a:pt x="96" y="97"/>
                  </a:lnTo>
                  <a:lnTo>
                    <a:pt x="128" y="69"/>
                  </a:lnTo>
                  <a:lnTo>
                    <a:pt x="163" y="46"/>
                  </a:lnTo>
                  <a:lnTo>
                    <a:pt x="201" y="26"/>
                  </a:lnTo>
                  <a:lnTo>
                    <a:pt x="242" y="12"/>
                  </a:lnTo>
                  <a:lnTo>
                    <a:pt x="285" y="3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343"/>
            <p:cNvSpPr>
              <a:spLocks/>
            </p:cNvSpPr>
            <p:nvPr/>
          </p:nvSpPr>
          <p:spPr bwMode="auto">
            <a:xfrm>
              <a:off x="7351713" y="3552826"/>
              <a:ext cx="298450" cy="31750"/>
            </a:xfrm>
            <a:custGeom>
              <a:avLst/>
              <a:gdLst>
                <a:gd name="T0" fmla="*/ 102 w 1887"/>
                <a:gd name="T1" fmla="*/ 0 h 203"/>
                <a:gd name="T2" fmla="*/ 1786 w 1887"/>
                <a:gd name="T3" fmla="*/ 0 h 203"/>
                <a:gd name="T4" fmla="*/ 1809 w 1887"/>
                <a:gd name="T5" fmla="*/ 2 h 203"/>
                <a:gd name="T6" fmla="*/ 1831 w 1887"/>
                <a:gd name="T7" fmla="*/ 11 h 203"/>
                <a:gd name="T8" fmla="*/ 1849 w 1887"/>
                <a:gd name="T9" fmla="*/ 23 h 203"/>
                <a:gd name="T10" fmla="*/ 1865 w 1887"/>
                <a:gd name="T11" fmla="*/ 38 h 203"/>
                <a:gd name="T12" fmla="*/ 1877 w 1887"/>
                <a:gd name="T13" fmla="*/ 57 h 203"/>
                <a:gd name="T14" fmla="*/ 1885 w 1887"/>
                <a:gd name="T15" fmla="*/ 78 h 203"/>
                <a:gd name="T16" fmla="*/ 1887 w 1887"/>
                <a:gd name="T17" fmla="*/ 101 h 203"/>
                <a:gd name="T18" fmla="*/ 1885 w 1887"/>
                <a:gd name="T19" fmla="*/ 125 h 203"/>
                <a:gd name="T20" fmla="*/ 1877 w 1887"/>
                <a:gd name="T21" fmla="*/ 146 h 203"/>
                <a:gd name="T22" fmla="*/ 1865 w 1887"/>
                <a:gd name="T23" fmla="*/ 165 h 203"/>
                <a:gd name="T24" fmla="*/ 1849 w 1887"/>
                <a:gd name="T25" fmla="*/ 180 h 203"/>
                <a:gd name="T26" fmla="*/ 1831 w 1887"/>
                <a:gd name="T27" fmla="*/ 192 h 203"/>
                <a:gd name="T28" fmla="*/ 1809 w 1887"/>
                <a:gd name="T29" fmla="*/ 199 h 203"/>
                <a:gd name="T30" fmla="*/ 1786 w 1887"/>
                <a:gd name="T31" fmla="*/ 203 h 203"/>
                <a:gd name="T32" fmla="*/ 102 w 1887"/>
                <a:gd name="T33" fmla="*/ 203 h 203"/>
                <a:gd name="T34" fmla="*/ 79 w 1887"/>
                <a:gd name="T35" fmla="*/ 199 h 203"/>
                <a:gd name="T36" fmla="*/ 58 w 1887"/>
                <a:gd name="T37" fmla="*/ 192 h 203"/>
                <a:gd name="T38" fmla="*/ 39 w 1887"/>
                <a:gd name="T39" fmla="*/ 180 h 203"/>
                <a:gd name="T40" fmla="*/ 23 w 1887"/>
                <a:gd name="T41" fmla="*/ 165 h 203"/>
                <a:gd name="T42" fmla="*/ 11 w 1887"/>
                <a:gd name="T43" fmla="*/ 146 h 203"/>
                <a:gd name="T44" fmla="*/ 4 w 1887"/>
                <a:gd name="T45" fmla="*/ 125 h 203"/>
                <a:gd name="T46" fmla="*/ 0 w 1887"/>
                <a:gd name="T47" fmla="*/ 101 h 203"/>
                <a:gd name="T48" fmla="*/ 4 w 1887"/>
                <a:gd name="T49" fmla="*/ 78 h 203"/>
                <a:gd name="T50" fmla="*/ 11 w 1887"/>
                <a:gd name="T51" fmla="*/ 57 h 203"/>
                <a:gd name="T52" fmla="*/ 23 w 1887"/>
                <a:gd name="T53" fmla="*/ 38 h 203"/>
                <a:gd name="T54" fmla="*/ 39 w 1887"/>
                <a:gd name="T55" fmla="*/ 23 h 203"/>
                <a:gd name="T56" fmla="*/ 58 w 1887"/>
                <a:gd name="T57" fmla="*/ 11 h 203"/>
                <a:gd name="T58" fmla="*/ 79 w 1887"/>
                <a:gd name="T59" fmla="*/ 2 h 203"/>
                <a:gd name="T60" fmla="*/ 102 w 1887"/>
                <a:gd name="T6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87" h="203">
                  <a:moveTo>
                    <a:pt x="102" y="0"/>
                  </a:moveTo>
                  <a:lnTo>
                    <a:pt x="1786" y="0"/>
                  </a:lnTo>
                  <a:lnTo>
                    <a:pt x="1809" y="2"/>
                  </a:lnTo>
                  <a:lnTo>
                    <a:pt x="1831" y="11"/>
                  </a:lnTo>
                  <a:lnTo>
                    <a:pt x="1849" y="23"/>
                  </a:lnTo>
                  <a:lnTo>
                    <a:pt x="1865" y="38"/>
                  </a:lnTo>
                  <a:lnTo>
                    <a:pt x="1877" y="57"/>
                  </a:lnTo>
                  <a:lnTo>
                    <a:pt x="1885" y="78"/>
                  </a:lnTo>
                  <a:lnTo>
                    <a:pt x="1887" y="101"/>
                  </a:lnTo>
                  <a:lnTo>
                    <a:pt x="1885" y="125"/>
                  </a:lnTo>
                  <a:lnTo>
                    <a:pt x="1877" y="146"/>
                  </a:lnTo>
                  <a:lnTo>
                    <a:pt x="1865" y="165"/>
                  </a:lnTo>
                  <a:lnTo>
                    <a:pt x="1849" y="180"/>
                  </a:lnTo>
                  <a:lnTo>
                    <a:pt x="1831" y="192"/>
                  </a:lnTo>
                  <a:lnTo>
                    <a:pt x="1809" y="199"/>
                  </a:lnTo>
                  <a:lnTo>
                    <a:pt x="1786" y="203"/>
                  </a:lnTo>
                  <a:lnTo>
                    <a:pt x="102" y="203"/>
                  </a:lnTo>
                  <a:lnTo>
                    <a:pt x="79" y="199"/>
                  </a:lnTo>
                  <a:lnTo>
                    <a:pt x="58" y="192"/>
                  </a:lnTo>
                  <a:lnTo>
                    <a:pt x="39" y="180"/>
                  </a:lnTo>
                  <a:lnTo>
                    <a:pt x="23" y="165"/>
                  </a:lnTo>
                  <a:lnTo>
                    <a:pt x="11" y="146"/>
                  </a:lnTo>
                  <a:lnTo>
                    <a:pt x="4" y="125"/>
                  </a:lnTo>
                  <a:lnTo>
                    <a:pt x="0" y="101"/>
                  </a:lnTo>
                  <a:lnTo>
                    <a:pt x="4" y="78"/>
                  </a:lnTo>
                  <a:lnTo>
                    <a:pt x="11" y="57"/>
                  </a:lnTo>
                  <a:lnTo>
                    <a:pt x="23" y="38"/>
                  </a:lnTo>
                  <a:lnTo>
                    <a:pt x="39" y="23"/>
                  </a:lnTo>
                  <a:lnTo>
                    <a:pt x="58" y="11"/>
                  </a:lnTo>
                  <a:lnTo>
                    <a:pt x="79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6" name="Group 375"/>
          <p:cNvGrpSpPr/>
          <p:nvPr/>
        </p:nvGrpSpPr>
        <p:grpSpPr>
          <a:xfrm>
            <a:off x="5341846" y="3488490"/>
            <a:ext cx="563563" cy="500063"/>
            <a:chOff x="5391150" y="3487738"/>
            <a:chExt cx="563563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7" name="Freeform 348"/>
            <p:cNvSpPr>
              <a:spLocks noEditPoints="1"/>
            </p:cNvSpPr>
            <p:nvPr/>
          </p:nvSpPr>
          <p:spPr bwMode="auto">
            <a:xfrm>
              <a:off x="5391150" y="3525838"/>
              <a:ext cx="488950" cy="379413"/>
            </a:xfrm>
            <a:custGeom>
              <a:avLst/>
              <a:gdLst>
                <a:gd name="T0" fmla="*/ 341 w 3080"/>
                <a:gd name="T1" fmla="*/ 1538 h 2389"/>
                <a:gd name="T2" fmla="*/ 285 w 3080"/>
                <a:gd name="T3" fmla="*/ 1587 h 2389"/>
                <a:gd name="T4" fmla="*/ 245 w 3080"/>
                <a:gd name="T5" fmla="*/ 1646 h 2389"/>
                <a:gd name="T6" fmla="*/ 221 w 3080"/>
                <a:gd name="T7" fmla="*/ 1713 h 2389"/>
                <a:gd name="T8" fmla="*/ 213 w 3080"/>
                <a:gd name="T9" fmla="*/ 1784 h 2389"/>
                <a:gd name="T10" fmla="*/ 225 w 3080"/>
                <a:gd name="T11" fmla="*/ 1857 h 2389"/>
                <a:gd name="T12" fmla="*/ 272 w 3080"/>
                <a:gd name="T13" fmla="*/ 2007 h 2389"/>
                <a:gd name="T14" fmla="*/ 316 w 3080"/>
                <a:gd name="T15" fmla="*/ 2075 h 2389"/>
                <a:gd name="T16" fmla="*/ 377 w 3080"/>
                <a:gd name="T17" fmla="*/ 2126 h 2389"/>
                <a:gd name="T18" fmla="*/ 449 w 3080"/>
                <a:gd name="T19" fmla="*/ 2160 h 2389"/>
                <a:gd name="T20" fmla="*/ 528 w 3080"/>
                <a:gd name="T21" fmla="*/ 2172 h 2389"/>
                <a:gd name="T22" fmla="*/ 2267 w 3080"/>
                <a:gd name="T23" fmla="*/ 274 h 2389"/>
                <a:gd name="T24" fmla="*/ 2340 w 3080"/>
                <a:gd name="T25" fmla="*/ 0 h 2389"/>
                <a:gd name="T26" fmla="*/ 2386 w 3080"/>
                <a:gd name="T27" fmla="*/ 17 h 2389"/>
                <a:gd name="T28" fmla="*/ 2420 w 3080"/>
                <a:gd name="T29" fmla="*/ 53 h 2389"/>
                <a:gd name="T30" fmla="*/ 3073 w 3080"/>
                <a:gd name="T31" fmla="*/ 2245 h 2389"/>
                <a:gd name="T32" fmla="*/ 3080 w 3080"/>
                <a:gd name="T33" fmla="*/ 2282 h 2389"/>
                <a:gd name="T34" fmla="*/ 3069 w 3080"/>
                <a:gd name="T35" fmla="*/ 2329 h 2389"/>
                <a:gd name="T36" fmla="*/ 3040 w 3080"/>
                <a:gd name="T37" fmla="*/ 2365 h 2389"/>
                <a:gd name="T38" fmla="*/ 2998 w 3080"/>
                <a:gd name="T39" fmla="*/ 2386 h 2389"/>
                <a:gd name="T40" fmla="*/ 2973 w 3080"/>
                <a:gd name="T41" fmla="*/ 2389 h 2389"/>
                <a:gd name="T42" fmla="*/ 474 w 3080"/>
                <a:gd name="T43" fmla="*/ 2382 h 2389"/>
                <a:gd name="T44" fmla="*/ 371 w 3080"/>
                <a:gd name="T45" fmla="*/ 2359 h 2389"/>
                <a:gd name="T46" fmla="*/ 275 w 3080"/>
                <a:gd name="T47" fmla="*/ 2315 h 2389"/>
                <a:gd name="T48" fmla="*/ 193 w 3080"/>
                <a:gd name="T49" fmla="*/ 2253 h 2389"/>
                <a:gd name="T50" fmla="*/ 124 w 3080"/>
                <a:gd name="T51" fmla="*/ 2174 h 2389"/>
                <a:gd name="T52" fmla="*/ 72 w 3080"/>
                <a:gd name="T53" fmla="*/ 2081 h 2389"/>
                <a:gd name="T54" fmla="*/ 20 w 3080"/>
                <a:gd name="T55" fmla="*/ 1918 h 2389"/>
                <a:gd name="T56" fmla="*/ 2 w 3080"/>
                <a:gd name="T57" fmla="*/ 1820 h 2389"/>
                <a:gd name="T58" fmla="*/ 3 w 3080"/>
                <a:gd name="T59" fmla="*/ 1723 h 2389"/>
                <a:gd name="T60" fmla="*/ 23 w 3080"/>
                <a:gd name="T61" fmla="*/ 1628 h 2389"/>
                <a:gd name="T62" fmla="*/ 60 w 3080"/>
                <a:gd name="T63" fmla="*/ 1539 h 2389"/>
                <a:gd name="T64" fmla="*/ 114 w 3080"/>
                <a:gd name="T65" fmla="*/ 1459 h 2389"/>
                <a:gd name="T66" fmla="*/ 184 w 3080"/>
                <a:gd name="T67" fmla="*/ 1389 h 2389"/>
                <a:gd name="T68" fmla="*/ 2270 w 3080"/>
                <a:gd name="T69" fmla="*/ 17 h 2389"/>
                <a:gd name="T70" fmla="*/ 2315 w 3080"/>
                <a:gd name="T71" fmla="*/ 0 h 2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80" h="2389">
                  <a:moveTo>
                    <a:pt x="2267" y="274"/>
                  </a:moveTo>
                  <a:lnTo>
                    <a:pt x="341" y="1538"/>
                  </a:lnTo>
                  <a:lnTo>
                    <a:pt x="311" y="1561"/>
                  </a:lnTo>
                  <a:lnTo>
                    <a:pt x="285" y="1587"/>
                  </a:lnTo>
                  <a:lnTo>
                    <a:pt x="264" y="1615"/>
                  </a:lnTo>
                  <a:lnTo>
                    <a:pt x="245" y="1646"/>
                  </a:lnTo>
                  <a:lnTo>
                    <a:pt x="230" y="1679"/>
                  </a:lnTo>
                  <a:lnTo>
                    <a:pt x="221" y="1713"/>
                  </a:lnTo>
                  <a:lnTo>
                    <a:pt x="214" y="1749"/>
                  </a:lnTo>
                  <a:lnTo>
                    <a:pt x="213" y="1784"/>
                  </a:lnTo>
                  <a:lnTo>
                    <a:pt x="216" y="1821"/>
                  </a:lnTo>
                  <a:lnTo>
                    <a:pt x="225" y="1857"/>
                  </a:lnTo>
                  <a:lnTo>
                    <a:pt x="258" y="1969"/>
                  </a:lnTo>
                  <a:lnTo>
                    <a:pt x="272" y="2007"/>
                  </a:lnTo>
                  <a:lnTo>
                    <a:pt x="292" y="2042"/>
                  </a:lnTo>
                  <a:lnTo>
                    <a:pt x="316" y="2075"/>
                  </a:lnTo>
                  <a:lnTo>
                    <a:pt x="344" y="2103"/>
                  </a:lnTo>
                  <a:lnTo>
                    <a:pt x="377" y="2126"/>
                  </a:lnTo>
                  <a:lnTo>
                    <a:pt x="411" y="2146"/>
                  </a:lnTo>
                  <a:lnTo>
                    <a:pt x="449" y="2160"/>
                  </a:lnTo>
                  <a:lnTo>
                    <a:pt x="487" y="2168"/>
                  </a:lnTo>
                  <a:lnTo>
                    <a:pt x="528" y="2172"/>
                  </a:lnTo>
                  <a:lnTo>
                    <a:pt x="2830" y="2175"/>
                  </a:lnTo>
                  <a:lnTo>
                    <a:pt x="2267" y="274"/>
                  </a:lnTo>
                  <a:close/>
                  <a:moveTo>
                    <a:pt x="2315" y="0"/>
                  </a:moveTo>
                  <a:lnTo>
                    <a:pt x="2340" y="0"/>
                  </a:lnTo>
                  <a:lnTo>
                    <a:pt x="2365" y="5"/>
                  </a:lnTo>
                  <a:lnTo>
                    <a:pt x="2386" y="17"/>
                  </a:lnTo>
                  <a:lnTo>
                    <a:pt x="2405" y="33"/>
                  </a:lnTo>
                  <a:lnTo>
                    <a:pt x="2420" y="53"/>
                  </a:lnTo>
                  <a:lnTo>
                    <a:pt x="2430" y="75"/>
                  </a:lnTo>
                  <a:lnTo>
                    <a:pt x="3073" y="2245"/>
                  </a:lnTo>
                  <a:lnTo>
                    <a:pt x="3078" y="2262"/>
                  </a:lnTo>
                  <a:lnTo>
                    <a:pt x="3080" y="2282"/>
                  </a:lnTo>
                  <a:lnTo>
                    <a:pt x="3077" y="2307"/>
                  </a:lnTo>
                  <a:lnTo>
                    <a:pt x="3069" y="2329"/>
                  </a:lnTo>
                  <a:lnTo>
                    <a:pt x="3056" y="2349"/>
                  </a:lnTo>
                  <a:lnTo>
                    <a:pt x="3040" y="2365"/>
                  </a:lnTo>
                  <a:lnTo>
                    <a:pt x="3020" y="2378"/>
                  </a:lnTo>
                  <a:lnTo>
                    <a:pt x="2998" y="2386"/>
                  </a:lnTo>
                  <a:lnTo>
                    <a:pt x="2973" y="2389"/>
                  </a:lnTo>
                  <a:lnTo>
                    <a:pt x="2973" y="2389"/>
                  </a:lnTo>
                  <a:lnTo>
                    <a:pt x="528" y="2385"/>
                  </a:lnTo>
                  <a:lnTo>
                    <a:pt x="474" y="2382"/>
                  </a:lnTo>
                  <a:lnTo>
                    <a:pt x="422" y="2373"/>
                  </a:lnTo>
                  <a:lnTo>
                    <a:pt x="371" y="2359"/>
                  </a:lnTo>
                  <a:lnTo>
                    <a:pt x="322" y="2339"/>
                  </a:lnTo>
                  <a:lnTo>
                    <a:pt x="275" y="2315"/>
                  </a:lnTo>
                  <a:lnTo>
                    <a:pt x="232" y="2286"/>
                  </a:lnTo>
                  <a:lnTo>
                    <a:pt x="193" y="2253"/>
                  </a:lnTo>
                  <a:lnTo>
                    <a:pt x="156" y="2215"/>
                  </a:lnTo>
                  <a:lnTo>
                    <a:pt x="124" y="2174"/>
                  </a:lnTo>
                  <a:lnTo>
                    <a:pt x="95" y="2129"/>
                  </a:lnTo>
                  <a:lnTo>
                    <a:pt x="72" y="2081"/>
                  </a:lnTo>
                  <a:lnTo>
                    <a:pt x="54" y="2029"/>
                  </a:lnTo>
                  <a:lnTo>
                    <a:pt x="20" y="1918"/>
                  </a:lnTo>
                  <a:lnTo>
                    <a:pt x="9" y="1870"/>
                  </a:lnTo>
                  <a:lnTo>
                    <a:pt x="2" y="1820"/>
                  </a:lnTo>
                  <a:lnTo>
                    <a:pt x="0" y="1771"/>
                  </a:lnTo>
                  <a:lnTo>
                    <a:pt x="3" y="1723"/>
                  </a:lnTo>
                  <a:lnTo>
                    <a:pt x="11" y="1675"/>
                  </a:lnTo>
                  <a:lnTo>
                    <a:pt x="23" y="1628"/>
                  </a:lnTo>
                  <a:lnTo>
                    <a:pt x="40" y="1583"/>
                  </a:lnTo>
                  <a:lnTo>
                    <a:pt x="60" y="1539"/>
                  </a:lnTo>
                  <a:lnTo>
                    <a:pt x="85" y="1497"/>
                  </a:lnTo>
                  <a:lnTo>
                    <a:pt x="114" y="1459"/>
                  </a:lnTo>
                  <a:lnTo>
                    <a:pt x="147" y="1422"/>
                  </a:lnTo>
                  <a:lnTo>
                    <a:pt x="184" y="1389"/>
                  </a:lnTo>
                  <a:lnTo>
                    <a:pt x="224" y="1360"/>
                  </a:lnTo>
                  <a:lnTo>
                    <a:pt x="2270" y="17"/>
                  </a:lnTo>
                  <a:lnTo>
                    <a:pt x="2291" y="5"/>
                  </a:lnTo>
                  <a:lnTo>
                    <a:pt x="2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349"/>
            <p:cNvSpPr>
              <a:spLocks/>
            </p:cNvSpPr>
            <p:nvPr/>
          </p:nvSpPr>
          <p:spPr bwMode="auto">
            <a:xfrm>
              <a:off x="5480050" y="3873501"/>
              <a:ext cx="180975" cy="114300"/>
            </a:xfrm>
            <a:custGeom>
              <a:avLst/>
              <a:gdLst>
                <a:gd name="T0" fmla="*/ 129 w 1145"/>
                <a:gd name="T1" fmla="*/ 3 h 724"/>
                <a:gd name="T2" fmla="*/ 171 w 1145"/>
                <a:gd name="T3" fmla="*/ 22 h 724"/>
                <a:gd name="T4" fmla="*/ 201 w 1145"/>
                <a:gd name="T5" fmla="*/ 58 h 724"/>
                <a:gd name="T6" fmla="*/ 213 w 1145"/>
                <a:gd name="T7" fmla="*/ 105 h 724"/>
                <a:gd name="T8" fmla="*/ 228 w 1145"/>
                <a:gd name="T9" fmla="*/ 205 h 724"/>
                <a:gd name="T10" fmla="*/ 266 w 1145"/>
                <a:gd name="T11" fmla="*/ 297 h 724"/>
                <a:gd name="T12" fmla="*/ 323 w 1145"/>
                <a:gd name="T13" fmla="*/ 376 h 724"/>
                <a:gd name="T14" fmla="*/ 397 w 1145"/>
                <a:gd name="T15" fmla="*/ 438 h 724"/>
                <a:gd name="T16" fmla="*/ 485 w 1145"/>
                <a:gd name="T17" fmla="*/ 484 h 724"/>
                <a:gd name="T18" fmla="*/ 584 w 1145"/>
                <a:gd name="T19" fmla="*/ 508 h 724"/>
                <a:gd name="T20" fmla="*/ 683 w 1145"/>
                <a:gd name="T21" fmla="*/ 508 h 724"/>
                <a:gd name="T22" fmla="*/ 772 w 1145"/>
                <a:gd name="T23" fmla="*/ 488 h 724"/>
                <a:gd name="T24" fmla="*/ 853 w 1145"/>
                <a:gd name="T25" fmla="*/ 451 h 724"/>
                <a:gd name="T26" fmla="*/ 926 w 1145"/>
                <a:gd name="T27" fmla="*/ 396 h 724"/>
                <a:gd name="T28" fmla="*/ 976 w 1145"/>
                <a:gd name="T29" fmla="*/ 347 h 724"/>
                <a:gd name="T30" fmla="*/ 1019 w 1145"/>
                <a:gd name="T31" fmla="*/ 328 h 724"/>
                <a:gd name="T32" fmla="*/ 1066 w 1145"/>
                <a:gd name="T33" fmla="*/ 331 h 724"/>
                <a:gd name="T34" fmla="*/ 1108 w 1145"/>
                <a:gd name="T35" fmla="*/ 353 h 724"/>
                <a:gd name="T36" fmla="*/ 1136 w 1145"/>
                <a:gd name="T37" fmla="*/ 392 h 724"/>
                <a:gd name="T38" fmla="*/ 1145 w 1145"/>
                <a:gd name="T39" fmla="*/ 438 h 724"/>
                <a:gd name="T40" fmla="*/ 1133 w 1145"/>
                <a:gd name="T41" fmla="*/ 484 h 724"/>
                <a:gd name="T42" fmla="*/ 1076 w 1145"/>
                <a:gd name="T43" fmla="*/ 549 h 724"/>
                <a:gd name="T44" fmla="*/ 981 w 1145"/>
                <a:gd name="T45" fmla="*/ 623 h 724"/>
                <a:gd name="T46" fmla="*/ 874 w 1145"/>
                <a:gd name="T47" fmla="*/ 678 h 724"/>
                <a:gd name="T48" fmla="*/ 759 w 1145"/>
                <a:gd name="T49" fmla="*/ 713 h 724"/>
                <a:gd name="T50" fmla="*/ 637 w 1145"/>
                <a:gd name="T51" fmla="*/ 724 h 724"/>
                <a:gd name="T52" fmla="*/ 510 w 1145"/>
                <a:gd name="T53" fmla="*/ 711 h 724"/>
                <a:gd name="T54" fmla="*/ 392 w 1145"/>
                <a:gd name="T55" fmla="*/ 677 h 724"/>
                <a:gd name="T56" fmla="*/ 284 w 1145"/>
                <a:gd name="T57" fmla="*/ 621 h 724"/>
                <a:gd name="T58" fmla="*/ 191 w 1145"/>
                <a:gd name="T59" fmla="*/ 546 h 724"/>
                <a:gd name="T60" fmla="*/ 113 w 1145"/>
                <a:gd name="T61" fmla="*/ 456 h 724"/>
                <a:gd name="T62" fmla="*/ 54 w 1145"/>
                <a:gd name="T63" fmla="*/ 351 h 724"/>
                <a:gd name="T64" fmla="*/ 15 w 1145"/>
                <a:gd name="T65" fmla="*/ 235 h 724"/>
                <a:gd name="T66" fmla="*/ 0 w 1145"/>
                <a:gd name="T67" fmla="*/ 109 h 724"/>
                <a:gd name="T68" fmla="*/ 10 w 1145"/>
                <a:gd name="T69" fmla="*/ 62 h 724"/>
                <a:gd name="T70" fmla="*/ 38 w 1145"/>
                <a:gd name="T71" fmla="*/ 25 h 724"/>
                <a:gd name="T72" fmla="*/ 80 w 1145"/>
                <a:gd name="T73" fmla="*/ 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5" h="724">
                  <a:moveTo>
                    <a:pt x="105" y="0"/>
                  </a:moveTo>
                  <a:lnTo>
                    <a:pt x="129" y="3"/>
                  </a:lnTo>
                  <a:lnTo>
                    <a:pt x="152" y="10"/>
                  </a:lnTo>
                  <a:lnTo>
                    <a:pt x="171" y="22"/>
                  </a:lnTo>
                  <a:lnTo>
                    <a:pt x="189" y="38"/>
                  </a:lnTo>
                  <a:lnTo>
                    <a:pt x="201" y="58"/>
                  </a:lnTo>
                  <a:lnTo>
                    <a:pt x="210" y="80"/>
                  </a:lnTo>
                  <a:lnTo>
                    <a:pt x="213" y="105"/>
                  </a:lnTo>
                  <a:lnTo>
                    <a:pt x="218" y="157"/>
                  </a:lnTo>
                  <a:lnTo>
                    <a:pt x="228" y="205"/>
                  </a:lnTo>
                  <a:lnTo>
                    <a:pt x="244" y="253"/>
                  </a:lnTo>
                  <a:lnTo>
                    <a:pt x="266" y="297"/>
                  </a:lnTo>
                  <a:lnTo>
                    <a:pt x="292" y="338"/>
                  </a:lnTo>
                  <a:lnTo>
                    <a:pt x="323" y="376"/>
                  </a:lnTo>
                  <a:lnTo>
                    <a:pt x="358" y="409"/>
                  </a:lnTo>
                  <a:lnTo>
                    <a:pt x="397" y="438"/>
                  </a:lnTo>
                  <a:lnTo>
                    <a:pt x="439" y="463"/>
                  </a:lnTo>
                  <a:lnTo>
                    <a:pt x="485" y="484"/>
                  </a:lnTo>
                  <a:lnTo>
                    <a:pt x="534" y="498"/>
                  </a:lnTo>
                  <a:lnTo>
                    <a:pt x="584" y="508"/>
                  </a:lnTo>
                  <a:lnTo>
                    <a:pt x="637" y="511"/>
                  </a:lnTo>
                  <a:lnTo>
                    <a:pt x="683" y="508"/>
                  </a:lnTo>
                  <a:lnTo>
                    <a:pt x="729" y="501"/>
                  </a:lnTo>
                  <a:lnTo>
                    <a:pt x="772" y="488"/>
                  </a:lnTo>
                  <a:lnTo>
                    <a:pt x="814" y="472"/>
                  </a:lnTo>
                  <a:lnTo>
                    <a:pt x="853" y="451"/>
                  </a:lnTo>
                  <a:lnTo>
                    <a:pt x="891" y="426"/>
                  </a:lnTo>
                  <a:lnTo>
                    <a:pt x="926" y="396"/>
                  </a:lnTo>
                  <a:lnTo>
                    <a:pt x="958" y="364"/>
                  </a:lnTo>
                  <a:lnTo>
                    <a:pt x="976" y="347"/>
                  </a:lnTo>
                  <a:lnTo>
                    <a:pt x="996" y="336"/>
                  </a:lnTo>
                  <a:lnTo>
                    <a:pt x="1019" y="328"/>
                  </a:lnTo>
                  <a:lnTo>
                    <a:pt x="1043" y="327"/>
                  </a:lnTo>
                  <a:lnTo>
                    <a:pt x="1066" y="331"/>
                  </a:lnTo>
                  <a:lnTo>
                    <a:pt x="1088" y="339"/>
                  </a:lnTo>
                  <a:lnTo>
                    <a:pt x="1108" y="353"/>
                  </a:lnTo>
                  <a:lnTo>
                    <a:pt x="1124" y="372"/>
                  </a:lnTo>
                  <a:lnTo>
                    <a:pt x="1136" y="392"/>
                  </a:lnTo>
                  <a:lnTo>
                    <a:pt x="1144" y="415"/>
                  </a:lnTo>
                  <a:lnTo>
                    <a:pt x="1145" y="438"/>
                  </a:lnTo>
                  <a:lnTo>
                    <a:pt x="1142" y="461"/>
                  </a:lnTo>
                  <a:lnTo>
                    <a:pt x="1133" y="484"/>
                  </a:lnTo>
                  <a:lnTo>
                    <a:pt x="1119" y="504"/>
                  </a:lnTo>
                  <a:lnTo>
                    <a:pt x="1076" y="549"/>
                  </a:lnTo>
                  <a:lnTo>
                    <a:pt x="1031" y="588"/>
                  </a:lnTo>
                  <a:lnTo>
                    <a:pt x="981" y="623"/>
                  </a:lnTo>
                  <a:lnTo>
                    <a:pt x="929" y="653"/>
                  </a:lnTo>
                  <a:lnTo>
                    <a:pt x="874" y="678"/>
                  </a:lnTo>
                  <a:lnTo>
                    <a:pt x="818" y="698"/>
                  </a:lnTo>
                  <a:lnTo>
                    <a:pt x="759" y="713"/>
                  </a:lnTo>
                  <a:lnTo>
                    <a:pt x="698" y="721"/>
                  </a:lnTo>
                  <a:lnTo>
                    <a:pt x="637" y="724"/>
                  </a:lnTo>
                  <a:lnTo>
                    <a:pt x="573" y="721"/>
                  </a:lnTo>
                  <a:lnTo>
                    <a:pt x="510" y="711"/>
                  </a:lnTo>
                  <a:lnTo>
                    <a:pt x="450" y="697"/>
                  </a:lnTo>
                  <a:lnTo>
                    <a:pt x="392" y="677"/>
                  </a:lnTo>
                  <a:lnTo>
                    <a:pt x="336" y="651"/>
                  </a:lnTo>
                  <a:lnTo>
                    <a:pt x="284" y="621"/>
                  </a:lnTo>
                  <a:lnTo>
                    <a:pt x="236" y="585"/>
                  </a:lnTo>
                  <a:lnTo>
                    <a:pt x="191" y="546"/>
                  </a:lnTo>
                  <a:lnTo>
                    <a:pt x="150" y="502"/>
                  </a:lnTo>
                  <a:lnTo>
                    <a:pt x="113" y="456"/>
                  </a:lnTo>
                  <a:lnTo>
                    <a:pt x="81" y="405"/>
                  </a:lnTo>
                  <a:lnTo>
                    <a:pt x="54" y="351"/>
                  </a:lnTo>
                  <a:lnTo>
                    <a:pt x="31" y="294"/>
                  </a:lnTo>
                  <a:lnTo>
                    <a:pt x="15" y="235"/>
                  </a:lnTo>
                  <a:lnTo>
                    <a:pt x="5" y="173"/>
                  </a:lnTo>
                  <a:lnTo>
                    <a:pt x="0" y="109"/>
                  </a:lnTo>
                  <a:lnTo>
                    <a:pt x="2" y="85"/>
                  </a:lnTo>
                  <a:lnTo>
                    <a:pt x="10" y="62"/>
                  </a:lnTo>
                  <a:lnTo>
                    <a:pt x="22" y="43"/>
                  </a:lnTo>
                  <a:lnTo>
                    <a:pt x="38" y="25"/>
                  </a:lnTo>
                  <a:lnTo>
                    <a:pt x="58" y="12"/>
                  </a:lnTo>
                  <a:lnTo>
                    <a:pt x="80" y="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351"/>
            <p:cNvSpPr>
              <a:spLocks noEditPoints="1"/>
            </p:cNvSpPr>
            <p:nvPr/>
          </p:nvSpPr>
          <p:spPr bwMode="auto">
            <a:xfrm>
              <a:off x="5626100" y="3525838"/>
              <a:ext cx="254000" cy="379413"/>
            </a:xfrm>
            <a:custGeom>
              <a:avLst/>
              <a:gdLst>
                <a:gd name="T0" fmla="*/ 785 w 1598"/>
                <a:gd name="T1" fmla="*/ 274 h 2389"/>
                <a:gd name="T2" fmla="*/ 231 w 1598"/>
                <a:gd name="T3" fmla="*/ 638 h 2389"/>
                <a:gd name="T4" fmla="*/ 687 w 1598"/>
                <a:gd name="T5" fmla="*/ 2174 h 2389"/>
                <a:gd name="T6" fmla="*/ 1348 w 1598"/>
                <a:gd name="T7" fmla="*/ 2175 h 2389"/>
                <a:gd name="T8" fmla="*/ 785 w 1598"/>
                <a:gd name="T9" fmla="*/ 274 h 2389"/>
                <a:gd name="T10" fmla="*/ 833 w 1598"/>
                <a:gd name="T11" fmla="*/ 0 h 2389"/>
                <a:gd name="T12" fmla="*/ 858 w 1598"/>
                <a:gd name="T13" fmla="*/ 0 h 2389"/>
                <a:gd name="T14" fmla="*/ 883 w 1598"/>
                <a:gd name="T15" fmla="*/ 5 h 2389"/>
                <a:gd name="T16" fmla="*/ 904 w 1598"/>
                <a:gd name="T17" fmla="*/ 17 h 2389"/>
                <a:gd name="T18" fmla="*/ 923 w 1598"/>
                <a:gd name="T19" fmla="*/ 33 h 2389"/>
                <a:gd name="T20" fmla="*/ 938 w 1598"/>
                <a:gd name="T21" fmla="*/ 53 h 2389"/>
                <a:gd name="T22" fmla="*/ 948 w 1598"/>
                <a:gd name="T23" fmla="*/ 75 h 2389"/>
                <a:gd name="T24" fmla="*/ 1594 w 1598"/>
                <a:gd name="T25" fmla="*/ 2251 h 2389"/>
                <a:gd name="T26" fmla="*/ 1598 w 1598"/>
                <a:gd name="T27" fmla="*/ 2276 h 2389"/>
                <a:gd name="T28" fmla="*/ 1596 w 1598"/>
                <a:gd name="T29" fmla="*/ 2301 h 2389"/>
                <a:gd name="T30" fmla="*/ 1589 w 1598"/>
                <a:gd name="T31" fmla="*/ 2324 h 2389"/>
                <a:gd name="T32" fmla="*/ 1576 w 1598"/>
                <a:gd name="T33" fmla="*/ 2345 h 2389"/>
                <a:gd name="T34" fmla="*/ 1559 w 1598"/>
                <a:gd name="T35" fmla="*/ 2364 h 2389"/>
                <a:gd name="T36" fmla="*/ 1539 w 1598"/>
                <a:gd name="T37" fmla="*/ 2378 h 2389"/>
                <a:gd name="T38" fmla="*/ 1516 w 1598"/>
                <a:gd name="T39" fmla="*/ 2385 h 2389"/>
                <a:gd name="T40" fmla="*/ 1491 w 1598"/>
                <a:gd name="T41" fmla="*/ 2389 h 2389"/>
                <a:gd name="T42" fmla="*/ 1491 w 1598"/>
                <a:gd name="T43" fmla="*/ 2389 h 2389"/>
                <a:gd name="T44" fmla="*/ 607 w 1598"/>
                <a:gd name="T45" fmla="*/ 2387 h 2389"/>
                <a:gd name="T46" fmla="*/ 583 w 1598"/>
                <a:gd name="T47" fmla="*/ 2385 h 2389"/>
                <a:gd name="T48" fmla="*/ 563 w 1598"/>
                <a:gd name="T49" fmla="*/ 2378 h 2389"/>
                <a:gd name="T50" fmla="*/ 544 w 1598"/>
                <a:gd name="T51" fmla="*/ 2366 h 2389"/>
                <a:gd name="T52" fmla="*/ 526 w 1598"/>
                <a:gd name="T53" fmla="*/ 2351 h 2389"/>
                <a:gd name="T54" fmla="*/ 514 w 1598"/>
                <a:gd name="T55" fmla="*/ 2332 h 2389"/>
                <a:gd name="T56" fmla="*/ 505 w 1598"/>
                <a:gd name="T57" fmla="*/ 2311 h 2389"/>
                <a:gd name="T58" fmla="*/ 4 w 1598"/>
                <a:gd name="T59" fmla="*/ 622 h 2389"/>
                <a:gd name="T60" fmla="*/ 0 w 1598"/>
                <a:gd name="T61" fmla="*/ 600 h 2389"/>
                <a:gd name="T62" fmla="*/ 0 w 1598"/>
                <a:gd name="T63" fmla="*/ 577 h 2389"/>
                <a:gd name="T64" fmla="*/ 6 w 1598"/>
                <a:gd name="T65" fmla="*/ 556 h 2389"/>
                <a:gd name="T66" fmla="*/ 15 w 1598"/>
                <a:gd name="T67" fmla="*/ 535 h 2389"/>
                <a:gd name="T68" fmla="*/ 29 w 1598"/>
                <a:gd name="T69" fmla="*/ 517 h 2389"/>
                <a:gd name="T70" fmla="*/ 48 w 1598"/>
                <a:gd name="T71" fmla="*/ 503 h 2389"/>
                <a:gd name="T72" fmla="*/ 788 w 1598"/>
                <a:gd name="T73" fmla="*/ 17 h 2389"/>
                <a:gd name="T74" fmla="*/ 809 w 1598"/>
                <a:gd name="T75" fmla="*/ 5 h 2389"/>
                <a:gd name="T76" fmla="*/ 833 w 1598"/>
                <a:gd name="T77" fmla="*/ 0 h 2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98" h="2389">
                  <a:moveTo>
                    <a:pt x="785" y="274"/>
                  </a:moveTo>
                  <a:lnTo>
                    <a:pt x="231" y="638"/>
                  </a:lnTo>
                  <a:lnTo>
                    <a:pt x="687" y="2174"/>
                  </a:lnTo>
                  <a:lnTo>
                    <a:pt x="1348" y="2175"/>
                  </a:lnTo>
                  <a:lnTo>
                    <a:pt x="785" y="274"/>
                  </a:lnTo>
                  <a:close/>
                  <a:moveTo>
                    <a:pt x="833" y="0"/>
                  </a:moveTo>
                  <a:lnTo>
                    <a:pt x="858" y="0"/>
                  </a:lnTo>
                  <a:lnTo>
                    <a:pt x="883" y="5"/>
                  </a:lnTo>
                  <a:lnTo>
                    <a:pt x="904" y="17"/>
                  </a:lnTo>
                  <a:lnTo>
                    <a:pt x="923" y="33"/>
                  </a:lnTo>
                  <a:lnTo>
                    <a:pt x="938" y="53"/>
                  </a:lnTo>
                  <a:lnTo>
                    <a:pt x="948" y="75"/>
                  </a:lnTo>
                  <a:lnTo>
                    <a:pt x="1594" y="2251"/>
                  </a:lnTo>
                  <a:lnTo>
                    <a:pt x="1598" y="2276"/>
                  </a:lnTo>
                  <a:lnTo>
                    <a:pt x="1596" y="2301"/>
                  </a:lnTo>
                  <a:lnTo>
                    <a:pt x="1589" y="2324"/>
                  </a:lnTo>
                  <a:lnTo>
                    <a:pt x="1576" y="2345"/>
                  </a:lnTo>
                  <a:lnTo>
                    <a:pt x="1559" y="2364"/>
                  </a:lnTo>
                  <a:lnTo>
                    <a:pt x="1539" y="2378"/>
                  </a:lnTo>
                  <a:lnTo>
                    <a:pt x="1516" y="2385"/>
                  </a:lnTo>
                  <a:lnTo>
                    <a:pt x="1491" y="2389"/>
                  </a:lnTo>
                  <a:lnTo>
                    <a:pt x="1491" y="2389"/>
                  </a:lnTo>
                  <a:lnTo>
                    <a:pt x="607" y="2387"/>
                  </a:lnTo>
                  <a:lnTo>
                    <a:pt x="583" y="2385"/>
                  </a:lnTo>
                  <a:lnTo>
                    <a:pt x="563" y="2378"/>
                  </a:lnTo>
                  <a:lnTo>
                    <a:pt x="544" y="2366"/>
                  </a:lnTo>
                  <a:lnTo>
                    <a:pt x="526" y="2351"/>
                  </a:lnTo>
                  <a:lnTo>
                    <a:pt x="514" y="2332"/>
                  </a:lnTo>
                  <a:lnTo>
                    <a:pt x="505" y="2311"/>
                  </a:lnTo>
                  <a:lnTo>
                    <a:pt x="4" y="622"/>
                  </a:lnTo>
                  <a:lnTo>
                    <a:pt x="0" y="600"/>
                  </a:lnTo>
                  <a:lnTo>
                    <a:pt x="0" y="577"/>
                  </a:lnTo>
                  <a:lnTo>
                    <a:pt x="6" y="556"/>
                  </a:lnTo>
                  <a:lnTo>
                    <a:pt x="15" y="535"/>
                  </a:lnTo>
                  <a:lnTo>
                    <a:pt x="29" y="517"/>
                  </a:lnTo>
                  <a:lnTo>
                    <a:pt x="48" y="503"/>
                  </a:lnTo>
                  <a:lnTo>
                    <a:pt x="788" y="17"/>
                  </a:lnTo>
                  <a:lnTo>
                    <a:pt x="809" y="5"/>
                  </a:lnTo>
                  <a:lnTo>
                    <a:pt x="8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352"/>
            <p:cNvSpPr>
              <a:spLocks/>
            </p:cNvSpPr>
            <p:nvPr/>
          </p:nvSpPr>
          <p:spPr bwMode="auto">
            <a:xfrm>
              <a:off x="5732463" y="3487738"/>
              <a:ext cx="158750" cy="455613"/>
            </a:xfrm>
            <a:custGeom>
              <a:avLst/>
              <a:gdLst>
                <a:gd name="T0" fmla="*/ 100 w 1000"/>
                <a:gd name="T1" fmla="*/ 0 h 2871"/>
                <a:gd name="T2" fmla="*/ 123 w 1000"/>
                <a:gd name="T3" fmla="*/ 1 h 2871"/>
                <a:gd name="T4" fmla="*/ 146 w 1000"/>
                <a:gd name="T5" fmla="*/ 8 h 2871"/>
                <a:gd name="T6" fmla="*/ 166 w 1000"/>
                <a:gd name="T7" fmla="*/ 20 h 2871"/>
                <a:gd name="T8" fmla="*/ 185 w 1000"/>
                <a:gd name="T9" fmla="*/ 35 h 2871"/>
                <a:gd name="T10" fmla="*/ 199 w 1000"/>
                <a:gd name="T11" fmla="*/ 54 h 2871"/>
                <a:gd name="T12" fmla="*/ 208 w 1000"/>
                <a:gd name="T13" fmla="*/ 77 h 2871"/>
                <a:gd name="T14" fmla="*/ 996 w 1000"/>
                <a:gd name="T15" fmla="*/ 2733 h 2871"/>
                <a:gd name="T16" fmla="*/ 1000 w 1000"/>
                <a:gd name="T17" fmla="*/ 2758 h 2871"/>
                <a:gd name="T18" fmla="*/ 999 w 1000"/>
                <a:gd name="T19" fmla="*/ 2782 h 2871"/>
                <a:gd name="T20" fmla="*/ 992 w 1000"/>
                <a:gd name="T21" fmla="*/ 2804 h 2871"/>
                <a:gd name="T22" fmla="*/ 982 w 1000"/>
                <a:gd name="T23" fmla="*/ 2825 h 2871"/>
                <a:gd name="T24" fmla="*/ 967 w 1000"/>
                <a:gd name="T25" fmla="*/ 2842 h 2871"/>
                <a:gd name="T26" fmla="*/ 947 w 1000"/>
                <a:gd name="T27" fmla="*/ 2857 h 2871"/>
                <a:gd name="T28" fmla="*/ 925 w 1000"/>
                <a:gd name="T29" fmla="*/ 2867 h 2871"/>
                <a:gd name="T30" fmla="*/ 909 w 1000"/>
                <a:gd name="T31" fmla="*/ 2870 h 2871"/>
                <a:gd name="T32" fmla="*/ 893 w 1000"/>
                <a:gd name="T33" fmla="*/ 2871 h 2871"/>
                <a:gd name="T34" fmla="*/ 871 w 1000"/>
                <a:gd name="T35" fmla="*/ 2868 h 2871"/>
                <a:gd name="T36" fmla="*/ 850 w 1000"/>
                <a:gd name="T37" fmla="*/ 2861 h 2871"/>
                <a:gd name="T38" fmla="*/ 831 w 1000"/>
                <a:gd name="T39" fmla="*/ 2850 h 2871"/>
                <a:gd name="T40" fmla="*/ 814 w 1000"/>
                <a:gd name="T41" fmla="*/ 2834 h 2871"/>
                <a:gd name="T42" fmla="*/ 801 w 1000"/>
                <a:gd name="T43" fmla="*/ 2816 h 2871"/>
                <a:gd name="T44" fmla="*/ 791 w 1000"/>
                <a:gd name="T45" fmla="*/ 2795 h 2871"/>
                <a:gd name="T46" fmla="*/ 4 w 1000"/>
                <a:gd name="T47" fmla="*/ 137 h 2871"/>
                <a:gd name="T48" fmla="*/ 0 w 1000"/>
                <a:gd name="T49" fmla="*/ 114 h 2871"/>
                <a:gd name="T50" fmla="*/ 1 w 1000"/>
                <a:gd name="T51" fmla="*/ 90 h 2871"/>
                <a:gd name="T52" fmla="*/ 7 w 1000"/>
                <a:gd name="T53" fmla="*/ 67 h 2871"/>
                <a:gd name="T54" fmla="*/ 18 w 1000"/>
                <a:gd name="T55" fmla="*/ 47 h 2871"/>
                <a:gd name="T56" fmla="*/ 34 w 1000"/>
                <a:gd name="T57" fmla="*/ 28 h 2871"/>
                <a:gd name="T58" fmla="*/ 53 w 1000"/>
                <a:gd name="T59" fmla="*/ 14 h 2871"/>
                <a:gd name="T60" fmla="*/ 76 w 1000"/>
                <a:gd name="T61" fmla="*/ 5 h 2871"/>
                <a:gd name="T62" fmla="*/ 100 w 1000"/>
                <a:gd name="T63" fmla="*/ 0 h 2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0" h="2871">
                  <a:moveTo>
                    <a:pt x="100" y="0"/>
                  </a:moveTo>
                  <a:lnTo>
                    <a:pt x="123" y="1"/>
                  </a:lnTo>
                  <a:lnTo>
                    <a:pt x="146" y="8"/>
                  </a:lnTo>
                  <a:lnTo>
                    <a:pt x="166" y="20"/>
                  </a:lnTo>
                  <a:lnTo>
                    <a:pt x="185" y="35"/>
                  </a:lnTo>
                  <a:lnTo>
                    <a:pt x="199" y="54"/>
                  </a:lnTo>
                  <a:lnTo>
                    <a:pt x="208" y="77"/>
                  </a:lnTo>
                  <a:lnTo>
                    <a:pt x="996" y="2733"/>
                  </a:lnTo>
                  <a:lnTo>
                    <a:pt x="1000" y="2758"/>
                  </a:lnTo>
                  <a:lnTo>
                    <a:pt x="999" y="2782"/>
                  </a:lnTo>
                  <a:lnTo>
                    <a:pt x="992" y="2804"/>
                  </a:lnTo>
                  <a:lnTo>
                    <a:pt x="982" y="2825"/>
                  </a:lnTo>
                  <a:lnTo>
                    <a:pt x="967" y="2842"/>
                  </a:lnTo>
                  <a:lnTo>
                    <a:pt x="947" y="2857"/>
                  </a:lnTo>
                  <a:lnTo>
                    <a:pt x="925" y="2867"/>
                  </a:lnTo>
                  <a:lnTo>
                    <a:pt x="909" y="2870"/>
                  </a:lnTo>
                  <a:lnTo>
                    <a:pt x="893" y="2871"/>
                  </a:lnTo>
                  <a:lnTo>
                    <a:pt x="871" y="2868"/>
                  </a:lnTo>
                  <a:lnTo>
                    <a:pt x="850" y="2861"/>
                  </a:lnTo>
                  <a:lnTo>
                    <a:pt x="831" y="2850"/>
                  </a:lnTo>
                  <a:lnTo>
                    <a:pt x="814" y="2834"/>
                  </a:lnTo>
                  <a:lnTo>
                    <a:pt x="801" y="2816"/>
                  </a:lnTo>
                  <a:lnTo>
                    <a:pt x="791" y="2795"/>
                  </a:lnTo>
                  <a:lnTo>
                    <a:pt x="4" y="137"/>
                  </a:lnTo>
                  <a:lnTo>
                    <a:pt x="0" y="114"/>
                  </a:lnTo>
                  <a:lnTo>
                    <a:pt x="1" y="90"/>
                  </a:lnTo>
                  <a:lnTo>
                    <a:pt x="7" y="67"/>
                  </a:lnTo>
                  <a:lnTo>
                    <a:pt x="18" y="47"/>
                  </a:lnTo>
                  <a:lnTo>
                    <a:pt x="34" y="28"/>
                  </a:lnTo>
                  <a:lnTo>
                    <a:pt x="53" y="14"/>
                  </a:lnTo>
                  <a:lnTo>
                    <a:pt x="76" y="5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353"/>
            <p:cNvSpPr>
              <a:spLocks/>
            </p:cNvSpPr>
            <p:nvPr/>
          </p:nvSpPr>
          <p:spPr bwMode="auto">
            <a:xfrm>
              <a:off x="5838825" y="3541713"/>
              <a:ext cx="52388" cy="73025"/>
            </a:xfrm>
            <a:custGeom>
              <a:avLst/>
              <a:gdLst>
                <a:gd name="T0" fmla="*/ 221 w 329"/>
                <a:gd name="T1" fmla="*/ 0 h 461"/>
                <a:gd name="T2" fmla="*/ 245 w 329"/>
                <a:gd name="T3" fmla="*/ 2 h 461"/>
                <a:gd name="T4" fmla="*/ 267 w 329"/>
                <a:gd name="T5" fmla="*/ 10 h 461"/>
                <a:gd name="T6" fmla="*/ 289 w 329"/>
                <a:gd name="T7" fmla="*/ 23 h 461"/>
                <a:gd name="T8" fmla="*/ 305 w 329"/>
                <a:gd name="T9" fmla="*/ 40 h 461"/>
                <a:gd name="T10" fmla="*/ 318 w 329"/>
                <a:gd name="T11" fmla="*/ 60 h 461"/>
                <a:gd name="T12" fmla="*/ 327 w 329"/>
                <a:gd name="T13" fmla="*/ 82 h 461"/>
                <a:gd name="T14" fmla="*/ 329 w 329"/>
                <a:gd name="T15" fmla="*/ 105 h 461"/>
                <a:gd name="T16" fmla="*/ 327 w 329"/>
                <a:gd name="T17" fmla="*/ 129 h 461"/>
                <a:gd name="T18" fmla="*/ 319 w 329"/>
                <a:gd name="T19" fmla="*/ 152 h 461"/>
                <a:gd name="T20" fmla="*/ 203 w 329"/>
                <a:gd name="T21" fmla="*/ 400 h 461"/>
                <a:gd name="T22" fmla="*/ 192 w 329"/>
                <a:gd name="T23" fmla="*/ 418 h 461"/>
                <a:gd name="T24" fmla="*/ 178 w 329"/>
                <a:gd name="T25" fmla="*/ 433 h 461"/>
                <a:gd name="T26" fmla="*/ 163 w 329"/>
                <a:gd name="T27" fmla="*/ 445 h 461"/>
                <a:gd name="T28" fmla="*/ 145 w 329"/>
                <a:gd name="T29" fmla="*/ 454 h 461"/>
                <a:gd name="T30" fmla="*/ 127 w 329"/>
                <a:gd name="T31" fmla="*/ 459 h 461"/>
                <a:gd name="T32" fmla="*/ 106 w 329"/>
                <a:gd name="T33" fmla="*/ 461 h 461"/>
                <a:gd name="T34" fmla="*/ 83 w 329"/>
                <a:gd name="T35" fmla="*/ 459 h 461"/>
                <a:gd name="T36" fmla="*/ 61 w 329"/>
                <a:gd name="T37" fmla="*/ 452 h 461"/>
                <a:gd name="T38" fmla="*/ 40 w 329"/>
                <a:gd name="T39" fmla="*/ 438 h 461"/>
                <a:gd name="T40" fmla="*/ 23 w 329"/>
                <a:gd name="T41" fmla="*/ 422 h 461"/>
                <a:gd name="T42" fmla="*/ 10 w 329"/>
                <a:gd name="T43" fmla="*/ 401 h 461"/>
                <a:gd name="T44" fmla="*/ 3 w 329"/>
                <a:gd name="T45" fmla="*/ 379 h 461"/>
                <a:gd name="T46" fmla="*/ 0 w 329"/>
                <a:gd name="T47" fmla="*/ 356 h 461"/>
                <a:gd name="T48" fmla="*/ 2 w 329"/>
                <a:gd name="T49" fmla="*/ 332 h 461"/>
                <a:gd name="T50" fmla="*/ 10 w 329"/>
                <a:gd name="T51" fmla="*/ 309 h 461"/>
                <a:gd name="T52" fmla="*/ 127 w 329"/>
                <a:gd name="T53" fmla="*/ 61 h 461"/>
                <a:gd name="T54" fmla="*/ 139 w 329"/>
                <a:gd name="T55" fmla="*/ 41 h 461"/>
                <a:gd name="T56" fmla="*/ 156 w 329"/>
                <a:gd name="T57" fmla="*/ 23 h 461"/>
                <a:gd name="T58" fmla="*/ 176 w 329"/>
                <a:gd name="T59" fmla="*/ 10 h 461"/>
                <a:gd name="T60" fmla="*/ 198 w 329"/>
                <a:gd name="T61" fmla="*/ 3 h 461"/>
                <a:gd name="T62" fmla="*/ 221 w 329"/>
                <a:gd name="T63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9" h="461">
                  <a:moveTo>
                    <a:pt x="221" y="0"/>
                  </a:moveTo>
                  <a:lnTo>
                    <a:pt x="245" y="2"/>
                  </a:lnTo>
                  <a:lnTo>
                    <a:pt x="267" y="10"/>
                  </a:lnTo>
                  <a:lnTo>
                    <a:pt x="289" y="23"/>
                  </a:lnTo>
                  <a:lnTo>
                    <a:pt x="305" y="40"/>
                  </a:lnTo>
                  <a:lnTo>
                    <a:pt x="318" y="60"/>
                  </a:lnTo>
                  <a:lnTo>
                    <a:pt x="327" y="82"/>
                  </a:lnTo>
                  <a:lnTo>
                    <a:pt x="329" y="105"/>
                  </a:lnTo>
                  <a:lnTo>
                    <a:pt x="327" y="129"/>
                  </a:lnTo>
                  <a:lnTo>
                    <a:pt x="319" y="152"/>
                  </a:lnTo>
                  <a:lnTo>
                    <a:pt x="203" y="400"/>
                  </a:lnTo>
                  <a:lnTo>
                    <a:pt x="192" y="418"/>
                  </a:lnTo>
                  <a:lnTo>
                    <a:pt x="178" y="433"/>
                  </a:lnTo>
                  <a:lnTo>
                    <a:pt x="163" y="445"/>
                  </a:lnTo>
                  <a:lnTo>
                    <a:pt x="145" y="454"/>
                  </a:lnTo>
                  <a:lnTo>
                    <a:pt x="127" y="459"/>
                  </a:lnTo>
                  <a:lnTo>
                    <a:pt x="106" y="461"/>
                  </a:lnTo>
                  <a:lnTo>
                    <a:pt x="83" y="459"/>
                  </a:lnTo>
                  <a:lnTo>
                    <a:pt x="61" y="452"/>
                  </a:lnTo>
                  <a:lnTo>
                    <a:pt x="40" y="438"/>
                  </a:lnTo>
                  <a:lnTo>
                    <a:pt x="23" y="422"/>
                  </a:lnTo>
                  <a:lnTo>
                    <a:pt x="10" y="401"/>
                  </a:lnTo>
                  <a:lnTo>
                    <a:pt x="3" y="379"/>
                  </a:lnTo>
                  <a:lnTo>
                    <a:pt x="0" y="356"/>
                  </a:lnTo>
                  <a:lnTo>
                    <a:pt x="2" y="332"/>
                  </a:lnTo>
                  <a:lnTo>
                    <a:pt x="10" y="309"/>
                  </a:lnTo>
                  <a:lnTo>
                    <a:pt x="127" y="61"/>
                  </a:lnTo>
                  <a:lnTo>
                    <a:pt x="139" y="41"/>
                  </a:lnTo>
                  <a:lnTo>
                    <a:pt x="156" y="23"/>
                  </a:lnTo>
                  <a:lnTo>
                    <a:pt x="176" y="10"/>
                  </a:lnTo>
                  <a:lnTo>
                    <a:pt x="198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354"/>
            <p:cNvSpPr>
              <a:spLocks/>
            </p:cNvSpPr>
            <p:nvPr/>
          </p:nvSpPr>
          <p:spPr bwMode="auto">
            <a:xfrm>
              <a:off x="5876925" y="3659188"/>
              <a:ext cx="77788" cy="44450"/>
            </a:xfrm>
            <a:custGeom>
              <a:avLst/>
              <a:gdLst>
                <a:gd name="T0" fmla="*/ 375 w 483"/>
                <a:gd name="T1" fmla="*/ 0 h 279"/>
                <a:gd name="T2" fmla="*/ 399 w 483"/>
                <a:gd name="T3" fmla="*/ 3 h 279"/>
                <a:gd name="T4" fmla="*/ 421 w 483"/>
                <a:gd name="T5" fmla="*/ 11 h 279"/>
                <a:gd name="T6" fmla="*/ 441 w 483"/>
                <a:gd name="T7" fmla="*/ 23 h 279"/>
                <a:gd name="T8" fmla="*/ 458 w 483"/>
                <a:gd name="T9" fmla="*/ 39 h 279"/>
                <a:gd name="T10" fmla="*/ 471 w 483"/>
                <a:gd name="T11" fmla="*/ 60 h 279"/>
                <a:gd name="T12" fmla="*/ 480 w 483"/>
                <a:gd name="T13" fmla="*/ 82 h 279"/>
                <a:gd name="T14" fmla="*/ 483 w 483"/>
                <a:gd name="T15" fmla="*/ 107 h 279"/>
                <a:gd name="T16" fmla="*/ 480 w 483"/>
                <a:gd name="T17" fmla="*/ 131 h 279"/>
                <a:gd name="T18" fmla="*/ 472 w 483"/>
                <a:gd name="T19" fmla="*/ 153 h 279"/>
                <a:gd name="T20" fmla="*/ 460 w 483"/>
                <a:gd name="T21" fmla="*/ 173 h 279"/>
                <a:gd name="T22" fmla="*/ 444 w 483"/>
                <a:gd name="T23" fmla="*/ 190 h 279"/>
                <a:gd name="T24" fmla="*/ 424 w 483"/>
                <a:gd name="T25" fmla="*/ 203 h 279"/>
                <a:gd name="T26" fmla="*/ 401 w 483"/>
                <a:gd name="T27" fmla="*/ 212 h 279"/>
                <a:gd name="T28" fmla="*/ 131 w 483"/>
                <a:gd name="T29" fmla="*/ 276 h 279"/>
                <a:gd name="T30" fmla="*/ 106 w 483"/>
                <a:gd name="T31" fmla="*/ 279 h 279"/>
                <a:gd name="T32" fmla="*/ 83 w 483"/>
                <a:gd name="T33" fmla="*/ 276 h 279"/>
                <a:gd name="T34" fmla="*/ 61 w 483"/>
                <a:gd name="T35" fmla="*/ 269 h 279"/>
                <a:gd name="T36" fmla="*/ 41 w 483"/>
                <a:gd name="T37" fmla="*/ 256 h 279"/>
                <a:gd name="T38" fmla="*/ 25 w 483"/>
                <a:gd name="T39" fmla="*/ 240 h 279"/>
                <a:gd name="T40" fmla="*/ 12 w 483"/>
                <a:gd name="T41" fmla="*/ 220 h 279"/>
                <a:gd name="T42" fmla="*/ 3 w 483"/>
                <a:gd name="T43" fmla="*/ 197 h 279"/>
                <a:gd name="T44" fmla="*/ 0 w 483"/>
                <a:gd name="T45" fmla="*/ 173 h 279"/>
                <a:gd name="T46" fmla="*/ 3 w 483"/>
                <a:gd name="T47" fmla="*/ 149 h 279"/>
                <a:gd name="T48" fmla="*/ 11 w 483"/>
                <a:gd name="T49" fmla="*/ 126 h 279"/>
                <a:gd name="T50" fmla="*/ 22 w 483"/>
                <a:gd name="T51" fmla="*/ 107 h 279"/>
                <a:gd name="T52" fmla="*/ 38 w 483"/>
                <a:gd name="T53" fmla="*/ 90 h 279"/>
                <a:gd name="T54" fmla="*/ 59 w 483"/>
                <a:gd name="T55" fmla="*/ 77 h 279"/>
                <a:gd name="T56" fmla="*/ 82 w 483"/>
                <a:gd name="T57" fmla="*/ 68 h 279"/>
                <a:gd name="T58" fmla="*/ 352 w 483"/>
                <a:gd name="T59" fmla="*/ 3 h 279"/>
                <a:gd name="T60" fmla="*/ 375 w 483"/>
                <a:gd name="T61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3" h="279">
                  <a:moveTo>
                    <a:pt x="375" y="0"/>
                  </a:moveTo>
                  <a:lnTo>
                    <a:pt x="399" y="3"/>
                  </a:lnTo>
                  <a:lnTo>
                    <a:pt x="421" y="11"/>
                  </a:lnTo>
                  <a:lnTo>
                    <a:pt x="441" y="23"/>
                  </a:lnTo>
                  <a:lnTo>
                    <a:pt x="458" y="39"/>
                  </a:lnTo>
                  <a:lnTo>
                    <a:pt x="471" y="60"/>
                  </a:lnTo>
                  <a:lnTo>
                    <a:pt x="480" y="82"/>
                  </a:lnTo>
                  <a:lnTo>
                    <a:pt x="483" y="107"/>
                  </a:lnTo>
                  <a:lnTo>
                    <a:pt x="480" y="131"/>
                  </a:lnTo>
                  <a:lnTo>
                    <a:pt x="472" y="153"/>
                  </a:lnTo>
                  <a:lnTo>
                    <a:pt x="460" y="173"/>
                  </a:lnTo>
                  <a:lnTo>
                    <a:pt x="444" y="190"/>
                  </a:lnTo>
                  <a:lnTo>
                    <a:pt x="424" y="203"/>
                  </a:lnTo>
                  <a:lnTo>
                    <a:pt x="401" y="212"/>
                  </a:lnTo>
                  <a:lnTo>
                    <a:pt x="131" y="276"/>
                  </a:lnTo>
                  <a:lnTo>
                    <a:pt x="106" y="279"/>
                  </a:lnTo>
                  <a:lnTo>
                    <a:pt x="83" y="276"/>
                  </a:lnTo>
                  <a:lnTo>
                    <a:pt x="61" y="269"/>
                  </a:lnTo>
                  <a:lnTo>
                    <a:pt x="41" y="256"/>
                  </a:lnTo>
                  <a:lnTo>
                    <a:pt x="25" y="240"/>
                  </a:lnTo>
                  <a:lnTo>
                    <a:pt x="12" y="220"/>
                  </a:lnTo>
                  <a:lnTo>
                    <a:pt x="3" y="197"/>
                  </a:lnTo>
                  <a:lnTo>
                    <a:pt x="0" y="173"/>
                  </a:lnTo>
                  <a:lnTo>
                    <a:pt x="3" y="149"/>
                  </a:lnTo>
                  <a:lnTo>
                    <a:pt x="11" y="126"/>
                  </a:lnTo>
                  <a:lnTo>
                    <a:pt x="22" y="107"/>
                  </a:lnTo>
                  <a:lnTo>
                    <a:pt x="38" y="90"/>
                  </a:lnTo>
                  <a:lnTo>
                    <a:pt x="59" y="77"/>
                  </a:lnTo>
                  <a:lnTo>
                    <a:pt x="82" y="68"/>
                  </a:lnTo>
                  <a:lnTo>
                    <a:pt x="352" y="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355"/>
            <p:cNvSpPr>
              <a:spLocks/>
            </p:cNvSpPr>
            <p:nvPr/>
          </p:nvSpPr>
          <p:spPr bwMode="auto">
            <a:xfrm>
              <a:off x="5883275" y="3767138"/>
              <a:ext cx="68263" cy="60325"/>
            </a:xfrm>
            <a:custGeom>
              <a:avLst/>
              <a:gdLst>
                <a:gd name="T0" fmla="*/ 106 w 430"/>
                <a:gd name="T1" fmla="*/ 0 h 382"/>
                <a:gd name="T2" fmla="*/ 129 w 430"/>
                <a:gd name="T3" fmla="*/ 2 h 382"/>
                <a:gd name="T4" fmla="*/ 152 w 430"/>
                <a:gd name="T5" fmla="*/ 10 h 382"/>
                <a:gd name="T6" fmla="*/ 172 w 430"/>
                <a:gd name="T7" fmla="*/ 23 h 382"/>
                <a:gd name="T8" fmla="*/ 389 w 430"/>
                <a:gd name="T9" fmla="*/ 190 h 382"/>
                <a:gd name="T10" fmla="*/ 406 w 430"/>
                <a:gd name="T11" fmla="*/ 207 h 382"/>
                <a:gd name="T12" fmla="*/ 419 w 430"/>
                <a:gd name="T13" fmla="*/ 228 h 382"/>
                <a:gd name="T14" fmla="*/ 426 w 430"/>
                <a:gd name="T15" fmla="*/ 250 h 382"/>
                <a:gd name="T16" fmla="*/ 430 w 430"/>
                <a:gd name="T17" fmla="*/ 273 h 382"/>
                <a:gd name="T18" fmla="*/ 427 w 430"/>
                <a:gd name="T19" fmla="*/ 297 h 382"/>
                <a:gd name="T20" fmla="*/ 420 w 430"/>
                <a:gd name="T21" fmla="*/ 319 h 382"/>
                <a:gd name="T22" fmla="*/ 407 w 430"/>
                <a:gd name="T23" fmla="*/ 340 h 382"/>
                <a:gd name="T24" fmla="*/ 393 w 430"/>
                <a:gd name="T25" fmla="*/ 355 h 382"/>
                <a:gd name="T26" fmla="*/ 378 w 430"/>
                <a:gd name="T27" fmla="*/ 367 h 382"/>
                <a:gd name="T28" fmla="*/ 360 w 430"/>
                <a:gd name="T29" fmla="*/ 374 h 382"/>
                <a:gd name="T30" fmla="*/ 341 w 430"/>
                <a:gd name="T31" fmla="*/ 380 h 382"/>
                <a:gd name="T32" fmla="*/ 323 w 430"/>
                <a:gd name="T33" fmla="*/ 382 h 382"/>
                <a:gd name="T34" fmla="*/ 300 w 430"/>
                <a:gd name="T35" fmla="*/ 379 h 382"/>
                <a:gd name="T36" fmla="*/ 278 w 430"/>
                <a:gd name="T37" fmla="*/ 371 h 382"/>
                <a:gd name="T38" fmla="*/ 257 w 430"/>
                <a:gd name="T39" fmla="*/ 359 h 382"/>
                <a:gd name="T40" fmla="*/ 42 w 430"/>
                <a:gd name="T41" fmla="*/ 191 h 382"/>
                <a:gd name="T42" fmla="*/ 24 w 430"/>
                <a:gd name="T43" fmla="*/ 174 h 382"/>
                <a:gd name="T44" fmla="*/ 12 w 430"/>
                <a:gd name="T45" fmla="*/ 153 h 382"/>
                <a:gd name="T46" fmla="*/ 4 w 430"/>
                <a:gd name="T47" fmla="*/ 131 h 382"/>
                <a:gd name="T48" fmla="*/ 0 w 430"/>
                <a:gd name="T49" fmla="*/ 108 h 382"/>
                <a:gd name="T50" fmla="*/ 4 w 430"/>
                <a:gd name="T51" fmla="*/ 85 h 382"/>
                <a:gd name="T52" fmla="*/ 10 w 430"/>
                <a:gd name="T53" fmla="*/ 62 h 382"/>
                <a:gd name="T54" fmla="*/ 23 w 430"/>
                <a:gd name="T55" fmla="*/ 41 h 382"/>
                <a:gd name="T56" fmla="*/ 40 w 430"/>
                <a:gd name="T57" fmla="*/ 24 h 382"/>
                <a:gd name="T58" fmla="*/ 61 w 430"/>
                <a:gd name="T59" fmla="*/ 11 h 382"/>
                <a:gd name="T60" fmla="*/ 83 w 430"/>
                <a:gd name="T61" fmla="*/ 2 h 382"/>
                <a:gd name="T62" fmla="*/ 106 w 430"/>
                <a:gd name="T63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0" h="382">
                  <a:moveTo>
                    <a:pt x="106" y="0"/>
                  </a:moveTo>
                  <a:lnTo>
                    <a:pt x="129" y="2"/>
                  </a:lnTo>
                  <a:lnTo>
                    <a:pt x="152" y="10"/>
                  </a:lnTo>
                  <a:lnTo>
                    <a:pt x="172" y="23"/>
                  </a:lnTo>
                  <a:lnTo>
                    <a:pt x="389" y="190"/>
                  </a:lnTo>
                  <a:lnTo>
                    <a:pt x="406" y="207"/>
                  </a:lnTo>
                  <a:lnTo>
                    <a:pt x="419" y="228"/>
                  </a:lnTo>
                  <a:lnTo>
                    <a:pt x="426" y="250"/>
                  </a:lnTo>
                  <a:lnTo>
                    <a:pt x="430" y="273"/>
                  </a:lnTo>
                  <a:lnTo>
                    <a:pt x="427" y="297"/>
                  </a:lnTo>
                  <a:lnTo>
                    <a:pt x="420" y="319"/>
                  </a:lnTo>
                  <a:lnTo>
                    <a:pt x="407" y="340"/>
                  </a:lnTo>
                  <a:lnTo>
                    <a:pt x="393" y="355"/>
                  </a:lnTo>
                  <a:lnTo>
                    <a:pt x="378" y="367"/>
                  </a:lnTo>
                  <a:lnTo>
                    <a:pt x="360" y="374"/>
                  </a:lnTo>
                  <a:lnTo>
                    <a:pt x="341" y="380"/>
                  </a:lnTo>
                  <a:lnTo>
                    <a:pt x="323" y="382"/>
                  </a:lnTo>
                  <a:lnTo>
                    <a:pt x="300" y="379"/>
                  </a:lnTo>
                  <a:lnTo>
                    <a:pt x="278" y="371"/>
                  </a:lnTo>
                  <a:lnTo>
                    <a:pt x="257" y="359"/>
                  </a:lnTo>
                  <a:lnTo>
                    <a:pt x="42" y="191"/>
                  </a:lnTo>
                  <a:lnTo>
                    <a:pt x="24" y="174"/>
                  </a:lnTo>
                  <a:lnTo>
                    <a:pt x="12" y="153"/>
                  </a:lnTo>
                  <a:lnTo>
                    <a:pt x="4" y="131"/>
                  </a:lnTo>
                  <a:lnTo>
                    <a:pt x="0" y="108"/>
                  </a:lnTo>
                  <a:lnTo>
                    <a:pt x="4" y="85"/>
                  </a:lnTo>
                  <a:lnTo>
                    <a:pt x="10" y="62"/>
                  </a:lnTo>
                  <a:lnTo>
                    <a:pt x="23" y="41"/>
                  </a:lnTo>
                  <a:lnTo>
                    <a:pt x="40" y="24"/>
                  </a:lnTo>
                  <a:lnTo>
                    <a:pt x="61" y="11"/>
                  </a:lnTo>
                  <a:lnTo>
                    <a:pt x="83" y="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4" name="Group 383"/>
          <p:cNvGrpSpPr/>
          <p:nvPr/>
        </p:nvGrpSpPr>
        <p:grpSpPr>
          <a:xfrm>
            <a:off x="4475408" y="3456740"/>
            <a:ext cx="425451" cy="563563"/>
            <a:chOff x="4414838" y="3455988"/>
            <a:chExt cx="425451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5" name="Freeform 360"/>
            <p:cNvSpPr>
              <a:spLocks/>
            </p:cNvSpPr>
            <p:nvPr/>
          </p:nvSpPr>
          <p:spPr bwMode="auto">
            <a:xfrm>
              <a:off x="4424363" y="3709988"/>
              <a:ext cx="187325" cy="309563"/>
            </a:xfrm>
            <a:custGeom>
              <a:avLst/>
              <a:gdLst>
                <a:gd name="T0" fmla="*/ 116 w 1183"/>
                <a:gd name="T1" fmla="*/ 1 h 1951"/>
                <a:gd name="T2" fmla="*/ 155 w 1183"/>
                <a:gd name="T3" fmla="*/ 19 h 1951"/>
                <a:gd name="T4" fmla="*/ 183 w 1183"/>
                <a:gd name="T5" fmla="*/ 51 h 1951"/>
                <a:gd name="T6" fmla="*/ 628 w 1183"/>
                <a:gd name="T7" fmla="*/ 1687 h 1951"/>
                <a:gd name="T8" fmla="*/ 634 w 1183"/>
                <a:gd name="T9" fmla="*/ 1709 h 1951"/>
                <a:gd name="T10" fmla="*/ 659 w 1183"/>
                <a:gd name="T11" fmla="*/ 1738 h 1951"/>
                <a:gd name="T12" fmla="*/ 694 w 1183"/>
                <a:gd name="T13" fmla="*/ 1755 h 1951"/>
                <a:gd name="T14" fmla="*/ 737 w 1183"/>
                <a:gd name="T15" fmla="*/ 1754 h 1951"/>
                <a:gd name="T16" fmla="*/ 776 w 1183"/>
                <a:gd name="T17" fmla="*/ 1731 h 1951"/>
                <a:gd name="T18" fmla="*/ 799 w 1183"/>
                <a:gd name="T19" fmla="*/ 1692 h 1951"/>
                <a:gd name="T20" fmla="*/ 802 w 1183"/>
                <a:gd name="T21" fmla="*/ 1286 h 1951"/>
                <a:gd name="T22" fmla="*/ 812 w 1183"/>
                <a:gd name="T23" fmla="*/ 1242 h 1951"/>
                <a:gd name="T24" fmla="*/ 839 w 1183"/>
                <a:gd name="T25" fmla="*/ 1209 h 1951"/>
                <a:gd name="T26" fmla="*/ 876 w 1183"/>
                <a:gd name="T27" fmla="*/ 1191 h 1951"/>
                <a:gd name="T28" fmla="*/ 923 w 1183"/>
                <a:gd name="T29" fmla="*/ 1185 h 1951"/>
                <a:gd name="T30" fmla="*/ 962 w 1183"/>
                <a:gd name="T31" fmla="*/ 1162 h 1951"/>
                <a:gd name="T32" fmla="*/ 984 w 1183"/>
                <a:gd name="T33" fmla="*/ 1123 h 1951"/>
                <a:gd name="T34" fmla="*/ 988 w 1183"/>
                <a:gd name="T35" fmla="*/ 995 h 1951"/>
                <a:gd name="T36" fmla="*/ 976 w 1183"/>
                <a:gd name="T37" fmla="*/ 951 h 1951"/>
                <a:gd name="T38" fmla="*/ 943 w 1183"/>
                <a:gd name="T39" fmla="*/ 919 h 1951"/>
                <a:gd name="T40" fmla="*/ 899 w 1183"/>
                <a:gd name="T41" fmla="*/ 907 h 1951"/>
                <a:gd name="T42" fmla="*/ 856 w 1183"/>
                <a:gd name="T43" fmla="*/ 897 h 1951"/>
                <a:gd name="T44" fmla="*/ 824 w 1183"/>
                <a:gd name="T45" fmla="*/ 870 h 1951"/>
                <a:gd name="T46" fmla="*/ 804 w 1183"/>
                <a:gd name="T47" fmla="*/ 832 h 1951"/>
                <a:gd name="T48" fmla="*/ 804 w 1183"/>
                <a:gd name="T49" fmla="*/ 787 h 1951"/>
                <a:gd name="T50" fmla="*/ 824 w 1183"/>
                <a:gd name="T51" fmla="*/ 748 h 1951"/>
                <a:gd name="T52" fmla="*/ 856 w 1183"/>
                <a:gd name="T53" fmla="*/ 722 h 1951"/>
                <a:gd name="T54" fmla="*/ 899 w 1183"/>
                <a:gd name="T55" fmla="*/ 713 h 1951"/>
                <a:gd name="T56" fmla="*/ 981 w 1183"/>
                <a:gd name="T57" fmla="*/ 724 h 1951"/>
                <a:gd name="T58" fmla="*/ 1054 w 1183"/>
                <a:gd name="T59" fmla="*/ 758 h 1951"/>
                <a:gd name="T60" fmla="*/ 1113 w 1183"/>
                <a:gd name="T61" fmla="*/ 810 h 1951"/>
                <a:gd name="T62" fmla="*/ 1156 w 1183"/>
                <a:gd name="T63" fmla="*/ 877 h 1951"/>
                <a:gd name="T64" fmla="*/ 1180 w 1183"/>
                <a:gd name="T65" fmla="*/ 954 h 1951"/>
                <a:gd name="T66" fmla="*/ 1183 w 1183"/>
                <a:gd name="T67" fmla="*/ 1099 h 1951"/>
                <a:gd name="T68" fmla="*/ 1171 w 1183"/>
                <a:gd name="T69" fmla="*/ 1178 h 1951"/>
                <a:gd name="T70" fmla="*/ 1141 w 1183"/>
                <a:gd name="T71" fmla="*/ 1248 h 1951"/>
                <a:gd name="T72" fmla="*/ 1093 w 1183"/>
                <a:gd name="T73" fmla="*/ 1306 h 1951"/>
                <a:gd name="T74" fmla="*/ 1031 w 1183"/>
                <a:gd name="T75" fmla="*/ 1349 h 1951"/>
                <a:gd name="T76" fmla="*/ 996 w 1183"/>
                <a:gd name="T77" fmla="*/ 1669 h 1951"/>
                <a:gd name="T78" fmla="*/ 984 w 1183"/>
                <a:gd name="T79" fmla="*/ 1751 h 1951"/>
                <a:gd name="T80" fmla="*/ 951 w 1183"/>
                <a:gd name="T81" fmla="*/ 1823 h 1951"/>
                <a:gd name="T82" fmla="*/ 899 w 1183"/>
                <a:gd name="T83" fmla="*/ 1882 h 1951"/>
                <a:gd name="T84" fmla="*/ 833 w 1183"/>
                <a:gd name="T85" fmla="*/ 1926 h 1951"/>
                <a:gd name="T86" fmla="*/ 755 w 1183"/>
                <a:gd name="T87" fmla="*/ 1948 h 1951"/>
                <a:gd name="T88" fmla="*/ 676 w 1183"/>
                <a:gd name="T89" fmla="*/ 1949 h 1951"/>
                <a:gd name="T90" fmla="*/ 603 w 1183"/>
                <a:gd name="T91" fmla="*/ 1929 h 1951"/>
                <a:gd name="T92" fmla="*/ 539 w 1183"/>
                <a:gd name="T93" fmla="*/ 1891 h 1951"/>
                <a:gd name="T94" fmla="*/ 488 w 1183"/>
                <a:gd name="T95" fmla="*/ 1839 h 1951"/>
                <a:gd name="T96" fmla="*/ 451 w 1183"/>
                <a:gd name="T97" fmla="*/ 1773 h 1951"/>
                <a:gd name="T98" fmla="*/ 4 w 1183"/>
                <a:gd name="T99" fmla="*/ 122 h 1951"/>
                <a:gd name="T100" fmla="*/ 3 w 1183"/>
                <a:gd name="T101" fmla="*/ 79 h 1951"/>
                <a:gd name="T102" fmla="*/ 19 w 1183"/>
                <a:gd name="T103" fmla="*/ 40 h 1951"/>
                <a:gd name="T104" fmla="*/ 51 w 1183"/>
                <a:gd name="T105" fmla="*/ 12 h 1951"/>
                <a:gd name="T106" fmla="*/ 94 w 1183"/>
                <a:gd name="T107" fmla="*/ 0 h 1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3" h="1951">
                  <a:moveTo>
                    <a:pt x="94" y="0"/>
                  </a:moveTo>
                  <a:lnTo>
                    <a:pt x="116" y="1"/>
                  </a:lnTo>
                  <a:lnTo>
                    <a:pt x="137" y="8"/>
                  </a:lnTo>
                  <a:lnTo>
                    <a:pt x="155" y="19"/>
                  </a:lnTo>
                  <a:lnTo>
                    <a:pt x="171" y="34"/>
                  </a:lnTo>
                  <a:lnTo>
                    <a:pt x="183" y="51"/>
                  </a:lnTo>
                  <a:lnTo>
                    <a:pt x="192" y="72"/>
                  </a:lnTo>
                  <a:lnTo>
                    <a:pt x="628" y="1687"/>
                  </a:lnTo>
                  <a:lnTo>
                    <a:pt x="628" y="1689"/>
                  </a:lnTo>
                  <a:lnTo>
                    <a:pt x="634" y="1709"/>
                  </a:lnTo>
                  <a:lnTo>
                    <a:pt x="645" y="1725"/>
                  </a:lnTo>
                  <a:lnTo>
                    <a:pt x="659" y="1738"/>
                  </a:lnTo>
                  <a:lnTo>
                    <a:pt x="676" y="1749"/>
                  </a:lnTo>
                  <a:lnTo>
                    <a:pt x="694" y="1755"/>
                  </a:lnTo>
                  <a:lnTo>
                    <a:pt x="713" y="1757"/>
                  </a:lnTo>
                  <a:lnTo>
                    <a:pt x="737" y="1754"/>
                  </a:lnTo>
                  <a:lnTo>
                    <a:pt x="758" y="1745"/>
                  </a:lnTo>
                  <a:lnTo>
                    <a:pt x="776" y="1731"/>
                  </a:lnTo>
                  <a:lnTo>
                    <a:pt x="790" y="1713"/>
                  </a:lnTo>
                  <a:lnTo>
                    <a:pt x="799" y="1692"/>
                  </a:lnTo>
                  <a:lnTo>
                    <a:pt x="802" y="1669"/>
                  </a:lnTo>
                  <a:lnTo>
                    <a:pt x="802" y="1286"/>
                  </a:lnTo>
                  <a:lnTo>
                    <a:pt x="804" y="1263"/>
                  </a:lnTo>
                  <a:lnTo>
                    <a:pt x="812" y="1242"/>
                  </a:lnTo>
                  <a:lnTo>
                    <a:pt x="824" y="1224"/>
                  </a:lnTo>
                  <a:lnTo>
                    <a:pt x="839" y="1209"/>
                  </a:lnTo>
                  <a:lnTo>
                    <a:pt x="856" y="1198"/>
                  </a:lnTo>
                  <a:lnTo>
                    <a:pt x="876" y="1191"/>
                  </a:lnTo>
                  <a:lnTo>
                    <a:pt x="899" y="1189"/>
                  </a:lnTo>
                  <a:lnTo>
                    <a:pt x="923" y="1185"/>
                  </a:lnTo>
                  <a:lnTo>
                    <a:pt x="943" y="1176"/>
                  </a:lnTo>
                  <a:lnTo>
                    <a:pt x="962" y="1162"/>
                  </a:lnTo>
                  <a:lnTo>
                    <a:pt x="976" y="1144"/>
                  </a:lnTo>
                  <a:lnTo>
                    <a:pt x="984" y="1123"/>
                  </a:lnTo>
                  <a:lnTo>
                    <a:pt x="988" y="1099"/>
                  </a:lnTo>
                  <a:lnTo>
                    <a:pt x="988" y="995"/>
                  </a:lnTo>
                  <a:lnTo>
                    <a:pt x="984" y="972"/>
                  </a:lnTo>
                  <a:lnTo>
                    <a:pt x="976" y="951"/>
                  </a:lnTo>
                  <a:lnTo>
                    <a:pt x="962" y="933"/>
                  </a:lnTo>
                  <a:lnTo>
                    <a:pt x="943" y="919"/>
                  </a:lnTo>
                  <a:lnTo>
                    <a:pt x="923" y="910"/>
                  </a:lnTo>
                  <a:lnTo>
                    <a:pt x="899" y="907"/>
                  </a:lnTo>
                  <a:lnTo>
                    <a:pt x="876" y="905"/>
                  </a:lnTo>
                  <a:lnTo>
                    <a:pt x="856" y="897"/>
                  </a:lnTo>
                  <a:lnTo>
                    <a:pt x="839" y="885"/>
                  </a:lnTo>
                  <a:lnTo>
                    <a:pt x="824" y="870"/>
                  </a:lnTo>
                  <a:lnTo>
                    <a:pt x="812" y="852"/>
                  </a:lnTo>
                  <a:lnTo>
                    <a:pt x="804" y="832"/>
                  </a:lnTo>
                  <a:lnTo>
                    <a:pt x="802" y="810"/>
                  </a:lnTo>
                  <a:lnTo>
                    <a:pt x="804" y="787"/>
                  </a:lnTo>
                  <a:lnTo>
                    <a:pt x="812" y="767"/>
                  </a:lnTo>
                  <a:lnTo>
                    <a:pt x="824" y="748"/>
                  </a:lnTo>
                  <a:lnTo>
                    <a:pt x="839" y="734"/>
                  </a:lnTo>
                  <a:lnTo>
                    <a:pt x="856" y="722"/>
                  </a:lnTo>
                  <a:lnTo>
                    <a:pt x="876" y="715"/>
                  </a:lnTo>
                  <a:lnTo>
                    <a:pt x="899" y="713"/>
                  </a:lnTo>
                  <a:lnTo>
                    <a:pt x="941" y="716"/>
                  </a:lnTo>
                  <a:lnTo>
                    <a:pt x="981" y="724"/>
                  </a:lnTo>
                  <a:lnTo>
                    <a:pt x="1019" y="739"/>
                  </a:lnTo>
                  <a:lnTo>
                    <a:pt x="1054" y="758"/>
                  </a:lnTo>
                  <a:lnTo>
                    <a:pt x="1085" y="782"/>
                  </a:lnTo>
                  <a:lnTo>
                    <a:pt x="1113" y="810"/>
                  </a:lnTo>
                  <a:lnTo>
                    <a:pt x="1137" y="841"/>
                  </a:lnTo>
                  <a:lnTo>
                    <a:pt x="1156" y="877"/>
                  </a:lnTo>
                  <a:lnTo>
                    <a:pt x="1170" y="914"/>
                  </a:lnTo>
                  <a:lnTo>
                    <a:pt x="1180" y="954"/>
                  </a:lnTo>
                  <a:lnTo>
                    <a:pt x="1183" y="995"/>
                  </a:lnTo>
                  <a:lnTo>
                    <a:pt x="1183" y="1099"/>
                  </a:lnTo>
                  <a:lnTo>
                    <a:pt x="1180" y="1139"/>
                  </a:lnTo>
                  <a:lnTo>
                    <a:pt x="1171" y="1178"/>
                  </a:lnTo>
                  <a:lnTo>
                    <a:pt x="1158" y="1213"/>
                  </a:lnTo>
                  <a:lnTo>
                    <a:pt x="1141" y="1248"/>
                  </a:lnTo>
                  <a:lnTo>
                    <a:pt x="1118" y="1278"/>
                  </a:lnTo>
                  <a:lnTo>
                    <a:pt x="1093" y="1306"/>
                  </a:lnTo>
                  <a:lnTo>
                    <a:pt x="1063" y="1330"/>
                  </a:lnTo>
                  <a:lnTo>
                    <a:pt x="1031" y="1349"/>
                  </a:lnTo>
                  <a:lnTo>
                    <a:pt x="996" y="1365"/>
                  </a:lnTo>
                  <a:lnTo>
                    <a:pt x="996" y="1669"/>
                  </a:lnTo>
                  <a:lnTo>
                    <a:pt x="993" y="1711"/>
                  </a:lnTo>
                  <a:lnTo>
                    <a:pt x="984" y="1751"/>
                  </a:lnTo>
                  <a:lnTo>
                    <a:pt x="970" y="1788"/>
                  </a:lnTo>
                  <a:lnTo>
                    <a:pt x="951" y="1823"/>
                  </a:lnTo>
                  <a:lnTo>
                    <a:pt x="927" y="1854"/>
                  </a:lnTo>
                  <a:lnTo>
                    <a:pt x="899" y="1882"/>
                  </a:lnTo>
                  <a:lnTo>
                    <a:pt x="868" y="1906"/>
                  </a:lnTo>
                  <a:lnTo>
                    <a:pt x="833" y="1926"/>
                  </a:lnTo>
                  <a:lnTo>
                    <a:pt x="795" y="1940"/>
                  </a:lnTo>
                  <a:lnTo>
                    <a:pt x="755" y="1948"/>
                  </a:lnTo>
                  <a:lnTo>
                    <a:pt x="713" y="1951"/>
                  </a:lnTo>
                  <a:lnTo>
                    <a:pt x="676" y="1949"/>
                  </a:lnTo>
                  <a:lnTo>
                    <a:pt x="638" y="1942"/>
                  </a:lnTo>
                  <a:lnTo>
                    <a:pt x="603" y="1929"/>
                  </a:lnTo>
                  <a:lnTo>
                    <a:pt x="570" y="1913"/>
                  </a:lnTo>
                  <a:lnTo>
                    <a:pt x="539" y="1891"/>
                  </a:lnTo>
                  <a:lnTo>
                    <a:pt x="511" y="1867"/>
                  </a:lnTo>
                  <a:lnTo>
                    <a:pt x="488" y="1839"/>
                  </a:lnTo>
                  <a:lnTo>
                    <a:pt x="467" y="1808"/>
                  </a:lnTo>
                  <a:lnTo>
                    <a:pt x="451" y="1773"/>
                  </a:lnTo>
                  <a:lnTo>
                    <a:pt x="439" y="1737"/>
                  </a:lnTo>
                  <a:lnTo>
                    <a:pt x="4" y="122"/>
                  </a:lnTo>
                  <a:lnTo>
                    <a:pt x="0" y="101"/>
                  </a:lnTo>
                  <a:lnTo>
                    <a:pt x="3" y="79"/>
                  </a:lnTo>
                  <a:lnTo>
                    <a:pt x="8" y="59"/>
                  </a:lnTo>
                  <a:lnTo>
                    <a:pt x="19" y="40"/>
                  </a:lnTo>
                  <a:lnTo>
                    <a:pt x="34" y="24"/>
                  </a:lnTo>
                  <a:lnTo>
                    <a:pt x="51" y="12"/>
                  </a:lnTo>
                  <a:lnTo>
                    <a:pt x="73" y="4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361"/>
            <p:cNvSpPr>
              <a:spLocks/>
            </p:cNvSpPr>
            <p:nvPr/>
          </p:nvSpPr>
          <p:spPr bwMode="auto">
            <a:xfrm>
              <a:off x="4651376" y="3455988"/>
              <a:ext cx="188913" cy="412750"/>
            </a:xfrm>
            <a:custGeom>
              <a:avLst/>
              <a:gdLst>
                <a:gd name="T0" fmla="*/ 907 w 1187"/>
                <a:gd name="T1" fmla="*/ 3 h 2597"/>
                <a:gd name="T2" fmla="*/ 953 w 1187"/>
                <a:gd name="T3" fmla="*/ 23 h 2597"/>
                <a:gd name="T4" fmla="*/ 986 w 1187"/>
                <a:gd name="T5" fmla="*/ 61 h 2597"/>
                <a:gd name="T6" fmla="*/ 992 w 1187"/>
                <a:gd name="T7" fmla="*/ 73 h 2597"/>
                <a:gd name="T8" fmla="*/ 1005 w 1187"/>
                <a:gd name="T9" fmla="*/ 101 h 2597"/>
                <a:gd name="T10" fmla="*/ 1024 w 1187"/>
                <a:gd name="T11" fmla="*/ 146 h 2597"/>
                <a:gd name="T12" fmla="*/ 1046 w 1187"/>
                <a:gd name="T13" fmla="*/ 210 h 2597"/>
                <a:gd name="T14" fmla="*/ 1070 w 1187"/>
                <a:gd name="T15" fmla="*/ 293 h 2597"/>
                <a:gd name="T16" fmla="*/ 1096 w 1187"/>
                <a:gd name="T17" fmla="*/ 394 h 2597"/>
                <a:gd name="T18" fmla="*/ 1121 w 1187"/>
                <a:gd name="T19" fmla="*/ 517 h 2597"/>
                <a:gd name="T20" fmla="*/ 1145 w 1187"/>
                <a:gd name="T21" fmla="*/ 662 h 2597"/>
                <a:gd name="T22" fmla="*/ 1164 w 1187"/>
                <a:gd name="T23" fmla="*/ 828 h 2597"/>
                <a:gd name="T24" fmla="*/ 1178 w 1187"/>
                <a:gd name="T25" fmla="*/ 1018 h 2597"/>
                <a:gd name="T26" fmla="*/ 1186 w 1187"/>
                <a:gd name="T27" fmla="*/ 1232 h 2597"/>
                <a:gd name="T28" fmla="*/ 1187 w 1187"/>
                <a:gd name="T29" fmla="*/ 1458 h 2597"/>
                <a:gd name="T30" fmla="*/ 1180 w 1187"/>
                <a:gd name="T31" fmla="*/ 1660 h 2597"/>
                <a:gd name="T32" fmla="*/ 1171 w 1187"/>
                <a:gd name="T33" fmla="*/ 1837 h 2597"/>
                <a:gd name="T34" fmla="*/ 1156 w 1187"/>
                <a:gd name="T35" fmla="*/ 1988 h 2597"/>
                <a:gd name="T36" fmla="*/ 1137 w 1187"/>
                <a:gd name="T37" fmla="*/ 2119 h 2597"/>
                <a:gd name="T38" fmla="*/ 1117 w 1187"/>
                <a:gd name="T39" fmla="*/ 2228 h 2597"/>
                <a:gd name="T40" fmla="*/ 1095 w 1187"/>
                <a:gd name="T41" fmla="*/ 2319 h 2597"/>
                <a:gd name="T42" fmla="*/ 1072 w 1187"/>
                <a:gd name="T43" fmla="*/ 2393 h 2597"/>
                <a:gd name="T44" fmla="*/ 1049 w 1187"/>
                <a:gd name="T45" fmla="*/ 2451 h 2597"/>
                <a:gd name="T46" fmla="*/ 1026 w 1187"/>
                <a:gd name="T47" fmla="*/ 2496 h 2597"/>
                <a:gd name="T48" fmla="*/ 1005 w 1187"/>
                <a:gd name="T49" fmla="*/ 2530 h 2597"/>
                <a:gd name="T50" fmla="*/ 986 w 1187"/>
                <a:gd name="T51" fmla="*/ 2553 h 2597"/>
                <a:gd name="T52" fmla="*/ 970 w 1187"/>
                <a:gd name="T53" fmla="*/ 2569 h 2597"/>
                <a:gd name="T54" fmla="*/ 941 w 1187"/>
                <a:gd name="T55" fmla="*/ 2586 h 2597"/>
                <a:gd name="T56" fmla="*/ 888 w 1187"/>
                <a:gd name="T57" fmla="*/ 2597 h 2597"/>
                <a:gd name="T58" fmla="*/ 851 w 1187"/>
                <a:gd name="T59" fmla="*/ 2591 h 2597"/>
                <a:gd name="T60" fmla="*/ 0 w 1187"/>
                <a:gd name="T61" fmla="*/ 2198 h 2597"/>
                <a:gd name="T62" fmla="*/ 865 w 1187"/>
                <a:gd name="T63" fmla="*/ 2385 h 2597"/>
                <a:gd name="T64" fmla="*/ 879 w 1187"/>
                <a:gd name="T65" fmla="*/ 2353 h 2597"/>
                <a:gd name="T66" fmla="*/ 895 w 1187"/>
                <a:gd name="T67" fmla="*/ 2306 h 2597"/>
                <a:gd name="T68" fmla="*/ 914 w 1187"/>
                <a:gd name="T69" fmla="*/ 2244 h 2597"/>
                <a:gd name="T70" fmla="*/ 931 w 1187"/>
                <a:gd name="T71" fmla="*/ 2165 h 2597"/>
                <a:gd name="T72" fmla="*/ 948 w 1187"/>
                <a:gd name="T73" fmla="*/ 2068 h 2597"/>
                <a:gd name="T74" fmla="*/ 963 w 1187"/>
                <a:gd name="T75" fmla="*/ 1950 h 2597"/>
                <a:gd name="T76" fmla="*/ 977 w 1187"/>
                <a:gd name="T77" fmla="*/ 1809 h 2597"/>
                <a:gd name="T78" fmla="*/ 986 w 1187"/>
                <a:gd name="T79" fmla="*/ 1644 h 2597"/>
                <a:gd name="T80" fmla="*/ 991 w 1187"/>
                <a:gd name="T81" fmla="*/ 1454 h 2597"/>
                <a:gd name="T82" fmla="*/ 991 w 1187"/>
                <a:gd name="T83" fmla="*/ 1237 h 2597"/>
                <a:gd name="T84" fmla="*/ 984 w 1187"/>
                <a:gd name="T85" fmla="*/ 1034 h 2597"/>
                <a:gd name="T86" fmla="*/ 971 w 1187"/>
                <a:gd name="T87" fmla="*/ 854 h 2597"/>
                <a:gd name="T88" fmla="*/ 953 w 1187"/>
                <a:gd name="T89" fmla="*/ 697 h 2597"/>
                <a:gd name="T90" fmla="*/ 931 w 1187"/>
                <a:gd name="T91" fmla="*/ 561 h 2597"/>
                <a:gd name="T92" fmla="*/ 908 w 1187"/>
                <a:gd name="T93" fmla="*/ 447 h 2597"/>
                <a:gd name="T94" fmla="*/ 884 w 1187"/>
                <a:gd name="T95" fmla="*/ 352 h 2597"/>
                <a:gd name="T96" fmla="*/ 863 w 1187"/>
                <a:gd name="T97" fmla="*/ 278 h 2597"/>
                <a:gd name="T98" fmla="*/ 843 w 1187"/>
                <a:gd name="T99" fmla="*/ 221 h 2597"/>
                <a:gd name="T100" fmla="*/ 0 w 1187"/>
                <a:gd name="T101" fmla="*/ 398 h 2597"/>
                <a:gd name="T102" fmla="*/ 857 w 1187"/>
                <a:gd name="T103" fmla="*/ 3 h 2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7" h="2597">
                  <a:moveTo>
                    <a:pt x="882" y="0"/>
                  </a:moveTo>
                  <a:lnTo>
                    <a:pt x="907" y="3"/>
                  </a:lnTo>
                  <a:lnTo>
                    <a:pt x="931" y="11"/>
                  </a:lnTo>
                  <a:lnTo>
                    <a:pt x="953" y="23"/>
                  </a:lnTo>
                  <a:lnTo>
                    <a:pt x="971" y="40"/>
                  </a:lnTo>
                  <a:lnTo>
                    <a:pt x="986" y="61"/>
                  </a:lnTo>
                  <a:lnTo>
                    <a:pt x="988" y="65"/>
                  </a:lnTo>
                  <a:lnTo>
                    <a:pt x="992" y="73"/>
                  </a:lnTo>
                  <a:lnTo>
                    <a:pt x="998" y="84"/>
                  </a:lnTo>
                  <a:lnTo>
                    <a:pt x="1005" y="101"/>
                  </a:lnTo>
                  <a:lnTo>
                    <a:pt x="1014" y="121"/>
                  </a:lnTo>
                  <a:lnTo>
                    <a:pt x="1024" y="146"/>
                  </a:lnTo>
                  <a:lnTo>
                    <a:pt x="1035" y="176"/>
                  </a:lnTo>
                  <a:lnTo>
                    <a:pt x="1046" y="210"/>
                  </a:lnTo>
                  <a:lnTo>
                    <a:pt x="1058" y="248"/>
                  </a:lnTo>
                  <a:lnTo>
                    <a:pt x="1070" y="293"/>
                  </a:lnTo>
                  <a:lnTo>
                    <a:pt x="1083" y="341"/>
                  </a:lnTo>
                  <a:lnTo>
                    <a:pt x="1096" y="394"/>
                  </a:lnTo>
                  <a:lnTo>
                    <a:pt x="1109" y="453"/>
                  </a:lnTo>
                  <a:lnTo>
                    <a:pt x="1121" y="517"/>
                  </a:lnTo>
                  <a:lnTo>
                    <a:pt x="1133" y="586"/>
                  </a:lnTo>
                  <a:lnTo>
                    <a:pt x="1145" y="662"/>
                  </a:lnTo>
                  <a:lnTo>
                    <a:pt x="1155" y="742"/>
                  </a:lnTo>
                  <a:lnTo>
                    <a:pt x="1164" y="828"/>
                  </a:lnTo>
                  <a:lnTo>
                    <a:pt x="1172" y="920"/>
                  </a:lnTo>
                  <a:lnTo>
                    <a:pt x="1178" y="1018"/>
                  </a:lnTo>
                  <a:lnTo>
                    <a:pt x="1183" y="1121"/>
                  </a:lnTo>
                  <a:lnTo>
                    <a:pt x="1186" y="1232"/>
                  </a:lnTo>
                  <a:lnTo>
                    <a:pt x="1187" y="1348"/>
                  </a:lnTo>
                  <a:lnTo>
                    <a:pt x="1187" y="1458"/>
                  </a:lnTo>
                  <a:lnTo>
                    <a:pt x="1185" y="1563"/>
                  </a:lnTo>
                  <a:lnTo>
                    <a:pt x="1180" y="1660"/>
                  </a:lnTo>
                  <a:lnTo>
                    <a:pt x="1176" y="1752"/>
                  </a:lnTo>
                  <a:lnTo>
                    <a:pt x="1171" y="1837"/>
                  </a:lnTo>
                  <a:lnTo>
                    <a:pt x="1163" y="1916"/>
                  </a:lnTo>
                  <a:lnTo>
                    <a:pt x="1156" y="1988"/>
                  </a:lnTo>
                  <a:lnTo>
                    <a:pt x="1147" y="2056"/>
                  </a:lnTo>
                  <a:lnTo>
                    <a:pt x="1137" y="2119"/>
                  </a:lnTo>
                  <a:lnTo>
                    <a:pt x="1128" y="2176"/>
                  </a:lnTo>
                  <a:lnTo>
                    <a:pt x="1117" y="2228"/>
                  </a:lnTo>
                  <a:lnTo>
                    <a:pt x="1106" y="2276"/>
                  </a:lnTo>
                  <a:lnTo>
                    <a:pt x="1095" y="2319"/>
                  </a:lnTo>
                  <a:lnTo>
                    <a:pt x="1083" y="2358"/>
                  </a:lnTo>
                  <a:lnTo>
                    <a:pt x="1072" y="2393"/>
                  </a:lnTo>
                  <a:lnTo>
                    <a:pt x="1061" y="2424"/>
                  </a:lnTo>
                  <a:lnTo>
                    <a:pt x="1049" y="2451"/>
                  </a:lnTo>
                  <a:lnTo>
                    <a:pt x="1037" y="2476"/>
                  </a:lnTo>
                  <a:lnTo>
                    <a:pt x="1026" y="2496"/>
                  </a:lnTo>
                  <a:lnTo>
                    <a:pt x="1015" y="2515"/>
                  </a:lnTo>
                  <a:lnTo>
                    <a:pt x="1005" y="2530"/>
                  </a:lnTo>
                  <a:lnTo>
                    <a:pt x="995" y="2543"/>
                  </a:lnTo>
                  <a:lnTo>
                    <a:pt x="986" y="2553"/>
                  </a:lnTo>
                  <a:lnTo>
                    <a:pt x="977" y="2562"/>
                  </a:lnTo>
                  <a:lnTo>
                    <a:pt x="970" y="2569"/>
                  </a:lnTo>
                  <a:lnTo>
                    <a:pt x="963" y="2574"/>
                  </a:lnTo>
                  <a:lnTo>
                    <a:pt x="941" y="2586"/>
                  </a:lnTo>
                  <a:lnTo>
                    <a:pt x="915" y="2594"/>
                  </a:lnTo>
                  <a:lnTo>
                    <a:pt x="888" y="2597"/>
                  </a:lnTo>
                  <a:lnTo>
                    <a:pt x="869" y="2596"/>
                  </a:lnTo>
                  <a:lnTo>
                    <a:pt x="851" y="2591"/>
                  </a:lnTo>
                  <a:lnTo>
                    <a:pt x="833" y="2585"/>
                  </a:lnTo>
                  <a:lnTo>
                    <a:pt x="0" y="2198"/>
                  </a:lnTo>
                  <a:lnTo>
                    <a:pt x="82" y="2021"/>
                  </a:lnTo>
                  <a:lnTo>
                    <a:pt x="865" y="2385"/>
                  </a:lnTo>
                  <a:lnTo>
                    <a:pt x="871" y="2370"/>
                  </a:lnTo>
                  <a:lnTo>
                    <a:pt x="879" y="2353"/>
                  </a:lnTo>
                  <a:lnTo>
                    <a:pt x="888" y="2331"/>
                  </a:lnTo>
                  <a:lnTo>
                    <a:pt x="895" y="2306"/>
                  </a:lnTo>
                  <a:lnTo>
                    <a:pt x="904" y="2277"/>
                  </a:lnTo>
                  <a:lnTo>
                    <a:pt x="914" y="2244"/>
                  </a:lnTo>
                  <a:lnTo>
                    <a:pt x="922" y="2207"/>
                  </a:lnTo>
                  <a:lnTo>
                    <a:pt x="931" y="2165"/>
                  </a:lnTo>
                  <a:lnTo>
                    <a:pt x="940" y="2120"/>
                  </a:lnTo>
                  <a:lnTo>
                    <a:pt x="948" y="2068"/>
                  </a:lnTo>
                  <a:lnTo>
                    <a:pt x="957" y="2012"/>
                  </a:lnTo>
                  <a:lnTo>
                    <a:pt x="963" y="1950"/>
                  </a:lnTo>
                  <a:lnTo>
                    <a:pt x="971" y="1882"/>
                  </a:lnTo>
                  <a:lnTo>
                    <a:pt x="977" y="1809"/>
                  </a:lnTo>
                  <a:lnTo>
                    <a:pt x="982" y="1730"/>
                  </a:lnTo>
                  <a:lnTo>
                    <a:pt x="986" y="1644"/>
                  </a:lnTo>
                  <a:lnTo>
                    <a:pt x="989" y="1552"/>
                  </a:lnTo>
                  <a:lnTo>
                    <a:pt x="991" y="1454"/>
                  </a:lnTo>
                  <a:lnTo>
                    <a:pt x="992" y="1348"/>
                  </a:lnTo>
                  <a:lnTo>
                    <a:pt x="991" y="1237"/>
                  </a:lnTo>
                  <a:lnTo>
                    <a:pt x="988" y="1132"/>
                  </a:lnTo>
                  <a:lnTo>
                    <a:pt x="984" y="1034"/>
                  </a:lnTo>
                  <a:lnTo>
                    <a:pt x="978" y="941"/>
                  </a:lnTo>
                  <a:lnTo>
                    <a:pt x="971" y="854"/>
                  </a:lnTo>
                  <a:lnTo>
                    <a:pt x="962" y="773"/>
                  </a:lnTo>
                  <a:lnTo>
                    <a:pt x="953" y="697"/>
                  </a:lnTo>
                  <a:lnTo>
                    <a:pt x="942" y="626"/>
                  </a:lnTo>
                  <a:lnTo>
                    <a:pt x="931" y="561"/>
                  </a:lnTo>
                  <a:lnTo>
                    <a:pt x="920" y="502"/>
                  </a:lnTo>
                  <a:lnTo>
                    <a:pt x="908" y="447"/>
                  </a:lnTo>
                  <a:lnTo>
                    <a:pt x="896" y="397"/>
                  </a:lnTo>
                  <a:lnTo>
                    <a:pt x="884" y="352"/>
                  </a:lnTo>
                  <a:lnTo>
                    <a:pt x="874" y="312"/>
                  </a:lnTo>
                  <a:lnTo>
                    <a:pt x="863" y="278"/>
                  </a:lnTo>
                  <a:lnTo>
                    <a:pt x="853" y="247"/>
                  </a:lnTo>
                  <a:lnTo>
                    <a:pt x="843" y="221"/>
                  </a:lnTo>
                  <a:lnTo>
                    <a:pt x="82" y="574"/>
                  </a:lnTo>
                  <a:lnTo>
                    <a:pt x="0" y="398"/>
                  </a:lnTo>
                  <a:lnTo>
                    <a:pt x="833" y="11"/>
                  </a:lnTo>
                  <a:lnTo>
                    <a:pt x="857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363"/>
            <p:cNvSpPr>
              <a:spLocks noEditPoints="1"/>
            </p:cNvSpPr>
            <p:nvPr/>
          </p:nvSpPr>
          <p:spPr bwMode="auto">
            <a:xfrm>
              <a:off x="4414838" y="3514726"/>
              <a:ext cx="260350" cy="295275"/>
            </a:xfrm>
            <a:custGeom>
              <a:avLst/>
              <a:gdLst>
                <a:gd name="T0" fmla="*/ 887 w 1638"/>
                <a:gd name="T1" fmla="*/ 198 h 1853"/>
                <a:gd name="T2" fmla="*/ 836 w 1638"/>
                <a:gd name="T3" fmla="*/ 217 h 1853"/>
                <a:gd name="T4" fmla="*/ 465 w 1638"/>
                <a:gd name="T5" fmla="*/ 450 h 1853"/>
                <a:gd name="T6" fmla="*/ 297 w 1638"/>
                <a:gd name="T7" fmla="*/ 504 h 1853"/>
                <a:gd name="T8" fmla="*/ 251 w 1638"/>
                <a:gd name="T9" fmla="*/ 528 h 1853"/>
                <a:gd name="T10" fmla="*/ 216 w 1638"/>
                <a:gd name="T11" fmla="*/ 567 h 1853"/>
                <a:gd name="T12" fmla="*/ 198 w 1638"/>
                <a:gd name="T13" fmla="*/ 616 h 1853"/>
                <a:gd name="T14" fmla="*/ 195 w 1638"/>
                <a:gd name="T15" fmla="*/ 1212 h 1853"/>
                <a:gd name="T16" fmla="*/ 205 w 1638"/>
                <a:gd name="T17" fmla="*/ 1264 h 1853"/>
                <a:gd name="T18" fmla="*/ 231 w 1638"/>
                <a:gd name="T19" fmla="*/ 1308 h 1853"/>
                <a:gd name="T20" fmla="*/ 272 w 1638"/>
                <a:gd name="T21" fmla="*/ 1340 h 1853"/>
                <a:gd name="T22" fmla="*/ 454 w 1638"/>
                <a:gd name="T23" fmla="*/ 1399 h 1853"/>
                <a:gd name="T24" fmla="*/ 477 w 1638"/>
                <a:gd name="T25" fmla="*/ 1410 h 1853"/>
                <a:gd name="T26" fmla="*/ 861 w 1638"/>
                <a:gd name="T27" fmla="*/ 1649 h 1853"/>
                <a:gd name="T28" fmla="*/ 914 w 1638"/>
                <a:gd name="T29" fmla="*/ 1659 h 1853"/>
                <a:gd name="T30" fmla="*/ 1442 w 1638"/>
                <a:gd name="T31" fmla="*/ 195 h 1853"/>
                <a:gd name="T32" fmla="*/ 914 w 1638"/>
                <a:gd name="T33" fmla="*/ 0 h 1853"/>
                <a:gd name="T34" fmla="*/ 1562 w 1638"/>
                <a:gd name="T35" fmla="*/ 3 h 1853"/>
                <a:gd name="T36" fmla="*/ 1601 w 1638"/>
                <a:gd name="T37" fmla="*/ 22 h 1853"/>
                <a:gd name="T38" fmla="*/ 1627 w 1638"/>
                <a:gd name="T39" fmla="*/ 55 h 1853"/>
                <a:gd name="T40" fmla="*/ 1638 w 1638"/>
                <a:gd name="T41" fmla="*/ 98 h 1853"/>
                <a:gd name="T42" fmla="*/ 1634 w 1638"/>
                <a:gd name="T43" fmla="*/ 1779 h 1853"/>
                <a:gd name="T44" fmla="*/ 1616 w 1638"/>
                <a:gd name="T45" fmla="*/ 1818 h 1853"/>
                <a:gd name="T46" fmla="*/ 1582 w 1638"/>
                <a:gd name="T47" fmla="*/ 1844 h 1853"/>
                <a:gd name="T48" fmla="*/ 1539 w 1638"/>
                <a:gd name="T49" fmla="*/ 1853 h 1853"/>
                <a:gd name="T50" fmla="*/ 876 w 1638"/>
                <a:gd name="T51" fmla="*/ 1851 h 1853"/>
                <a:gd name="T52" fmla="*/ 801 w 1638"/>
                <a:gd name="T53" fmla="*/ 1835 h 1853"/>
                <a:gd name="T54" fmla="*/ 732 w 1638"/>
                <a:gd name="T55" fmla="*/ 1801 h 1853"/>
                <a:gd name="T56" fmla="*/ 239 w 1638"/>
                <a:gd name="T57" fmla="*/ 1536 h 1853"/>
                <a:gd name="T58" fmla="*/ 160 w 1638"/>
                <a:gd name="T59" fmla="*/ 1499 h 1853"/>
                <a:gd name="T60" fmla="*/ 94 w 1638"/>
                <a:gd name="T61" fmla="*/ 1445 h 1853"/>
                <a:gd name="T62" fmla="*/ 43 w 1638"/>
                <a:gd name="T63" fmla="*/ 1377 h 1853"/>
                <a:gd name="T64" fmla="*/ 12 w 1638"/>
                <a:gd name="T65" fmla="*/ 1299 h 1853"/>
                <a:gd name="T66" fmla="*/ 0 w 1638"/>
                <a:gd name="T67" fmla="*/ 1212 h 1853"/>
                <a:gd name="T68" fmla="*/ 3 w 1638"/>
                <a:gd name="T69" fmla="*/ 598 h 1853"/>
                <a:gd name="T70" fmla="*/ 25 w 1638"/>
                <a:gd name="T71" fmla="*/ 514 h 1853"/>
                <a:gd name="T72" fmla="*/ 66 w 1638"/>
                <a:gd name="T73" fmla="*/ 441 h 1853"/>
                <a:gd name="T74" fmla="*/ 124 w 1638"/>
                <a:gd name="T75" fmla="*/ 379 h 1853"/>
                <a:gd name="T76" fmla="*/ 198 w 1638"/>
                <a:gd name="T77" fmla="*/ 334 h 1853"/>
                <a:gd name="T78" fmla="*/ 383 w 1638"/>
                <a:gd name="T79" fmla="*/ 273 h 1853"/>
                <a:gd name="T80" fmla="*/ 766 w 1638"/>
                <a:gd name="T81" fmla="*/ 34 h 1853"/>
                <a:gd name="T82" fmla="*/ 838 w 1638"/>
                <a:gd name="T83" fmla="*/ 9 h 1853"/>
                <a:gd name="T84" fmla="*/ 914 w 1638"/>
                <a:gd name="T85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38" h="1853">
                  <a:moveTo>
                    <a:pt x="914" y="195"/>
                  </a:moveTo>
                  <a:lnTo>
                    <a:pt x="887" y="198"/>
                  </a:lnTo>
                  <a:lnTo>
                    <a:pt x="861" y="205"/>
                  </a:lnTo>
                  <a:lnTo>
                    <a:pt x="836" y="217"/>
                  </a:lnTo>
                  <a:lnTo>
                    <a:pt x="477" y="445"/>
                  </a:lnTo>
                  <a:lnTo>
                    <a:pt x="465" y="450"/>
                  </a:lnTo>
                  <a:lnTo>
                    <a:pt x="454" y="456"/>
                  </a:lnTo>
                  <a:lnTo>
                    <a:pt x="297" y="504"/>
                  </a:lnTo>
                  <a:lnTo>
                    <a:pt x="272" y="514"/>
                  </a:lnTo>
                  <a:lnTo>
                    <a:pt x="251" y="528"/>
                  </a:lnTo>
                  <a:lnTo>
                    <a:pt x="231" y="546"/>
                  </a:lnTo>
                  <a:lnTo>
                    <a:pt x="216" y="567"/>
                  </a:lnTo>
                  <a:lnTo>
                    <a:pt x="205" y="590"/>
                  </a:lnTo>
                  <a:lnTo>
                    <a:pt x="198" y="616"/>
                  </a:lnTo>
                  <a:lnTo>
                    <a:pt x="195" y="643"/>
                  </a:lnTo>
                  <a:lnTo>
                    <a:pt x="195" y="1212"/>
                  </a:lnTo>
                  <a:lnTo>
                    <a:pt x="198" y="1239"/>
                  </a:lnTo>
                  <a:lnTo>
                    <a:pt x="205" y="1264"/>
                  </a:lnTo>
                  <a:lnTo>
                    <a:pt x="216" y="1287"/>
                  </a:lnTo>
                  <a:lnTo>
                    <a:pt x="231" y="1308"/>
                  </a:lnTo>
                  <a:lnTo>
                    <a:pt x="251" y="1326"/>
                  </a:lnTo>
                  <a:lnTo>
                    <a:pt x="272" y="1340"/>
                  </a:lnTo>
                  <a:lnTo>
                    <a:pt x="297" y="1350"/>
                  </a:lnTo>
                  <a:lnTo>
                    <a:pt x="454" y="1399"/>
                  </a:lnTo>
                  <a:lnTo>
                    <a:pt x="465" y="1403"/>
                  </a:lnTo>
                  <a:lnTo>
                    <a:pt x="477" y="1410"/>
                  </a:lnTo>
                  <a:lnTo>
                    <a:pt x="836" y="1636"/>
                  </a:lnTo>
                  <a:lnTo>
                    <a:pt x="861" y="1649"/>
                  </a:lnTo>
                  <a:lnTo>
                    <a:pt x="887" y="1657"/>
                  </a:lnTo>
                  <a:lnTo>
                    <a:pt x="914" y="1659"/>
                  </a:lnTo>
                  <a:lnTo>
                    <a:pt x="1442" y="1659"/>
                  </a:lnTo>
                  <a:lnTo>
                    <a:pt x="1442" y="195"/>
                  </a:lnTo>
                  <a:lnTo>
                    <a:pt x="914" y="195"/>
                  </a:lnTo>
                  <a:close/>
                  <a:moveTo>
                    <a:pt x="914" y="0"/>
                  </a:moveTo>
                  <a:lnTo>
                    <a:pt x="1539" y="0"/>
                  </a:lnTo>
                  <a:lnTo>
                    <a:pt x="1562" y="3"/>
                  </a:lnTo>
                  <a:lnTo>
                    <a:pt x="1582" y="10"/>
                  </a:lnTo>
                  <a:lnTo>
                    <a:pt x="1601" y="22"/>
                  </a:lnTo>
                  <a:lnTo>
                    <a:pt x="1616" y="37"/>
                  </a:lnTo>
                  <a:lnTo>
                    <a:pt x="1627" y="55"/>
                  </a:lnTo>
                  <a:lnTo>
                    <a:pt x="1634" y="75"/>
                  </a:lnTo>
                  <a:lnTo>
                    <a:pt x="1638" y="98"/>
                  </a:lnTo>
                  <a:lnTo>
                    <a:pt x="1638" y="1756"/>
                  </a:lnTo>
                  <a:lnTo>
                    <a:pt x="1634" y="1779"/>
                  </a:lnTo>
                  <a:lnTo>
                    <a:pt x="1627" y="1799"/>
                  </a:lnTo>
                  <a:lnTo>
                    <a:pt x="1616" y="1818"/>
                  </a:lnTo>
                  <a:lnTo>
                    <a:pt x="1601" y="1833"/>
                  </a:lnTo>
                  <a:lnTo>
                    <a:pt x="1582" y="1844"/>
                  </a:lnTo>
                  <a:lnTo>
                    <a:pt x="1562" y="1851"/>
                  </a:lnTo>
                  <a:lnTo>
                    <a:pt x="1539" y="1853"/>
                  </a:lnTo>
                  <a:lnTo>
                    <a:pt x="914" y="1853"/>
                  </a:lnTo>
                  <a:lnTo>
                    <a:pt x="876" y="1851"/>
                  </a:lnTo>
                  <a:lnTo>
                    <a:pt x="838" y="1845"/>
                  </a:lnTo>
                  <a:lnTo>
                    <a:pt x="801" y="1835"/>
                  </a:lnTo>
                  <a:lnTo>
                    <a:pt x="766" y="1820"/>
                  </a:lnTo>
                  <a:lnTo>
                    <a:pt x="732" y="1801"/>
                  </a:lnTo>
                  <a:lnTo>
                    <a:pt x="383" y="1581"/>
                  </a:lnTo>
                  <a:lnTo>
                    <a:pt x="239" y="1536"/>
                  </a:lnTo>
                  <a:lnTo>
                    <a:pt x="198" y="1520"/>
                  </a:lnTo>
                  <a:lnTo>
                    <a:pt x="160" y="1499"/>
                  </a:lnTo>
                  <a:lnTo>
                    <a:pt x="124" y="1475"/>
                  </a:lnTo>
                  <a:lnTo>
                    <a:pt x="94" y="1445"/>
                  </a:lnTo>
                  <a:lnTo>
                    <a:pt x="66" y="1413"/>
                  </a:lnTo>
                  <a:lnTo>
                    <a:pt x="43" y="1377"/>
                  </a:lnTo>
                  <a:lnTo>
                    <a:pt x="25" y="1340"/>
                  </a:lnTo>
                  <a:lnTo>
                    <a:pt x="12" y="1299"/>
                  </a:lnTo>
                  <a:lnTo>
                    <a:pt x="3" y="1257"/>
                  </a:lnTo>
                  <a:lnTo>
                    <a:pt x="0" y="1212"/>
                  </a:lnTo>
                  <a:lnTo>
                    <a:pt x="0" y="643"/>
                  </a:lnTo>
                  <a:lnTo>
                    <a:pt x="3" y="598"/>
                  </a:lnTo>
                  <a:lnTo>
                    <a:pt x="12" y="555"/>
                  </a:lnTo>
                  <a:lnTo>
                    <a:pt x="25" y="514"/>
                  </a:lnTo>
                  <a:lnTo>
                    <a:pt x="43" y="476"/>
                  </a:lnTo>
                  <a:lnTo>
                    <a:pt x="66" y="441"/>
                  </a:lnTo>
                  <a:lnTo>
                    <a:pt x="94" y="408"/>
                  </a:lnTo>
                  <a:lnTo>
                    <a:pt x="124" y="379"/>
                  </a:lnTo>
                  <a:lnTo>
                    <a:pt x="160" y="354"/>
                  </a:lnTo>
                  <a:lnTo>
                    <a:pt x="198" y="334"/>
                  </a:lnTo>
                  <a:lnTo>
                    <a:pt x="239" y="319"/>
                  </a:lnTo>
                  <a:lnTo>
                    <a:pt x="383" y="273"/>
                  </a:lnTo>
                  <a:lnTo>
                    <a:pt x="732" y="53"/>
                  </a:lnTo>
                  <a:lnTo>
                    <a:pt x="766" y="34"/>
                  </a:lnTo>
                  <a:lnTo>
                    <a:pt x="801" y="20"/>
                  </a:lnTo>
                  <a:lnTo>
                    <a:pt x="838" y="9"/>
                  </a:lnTo>
                  <a:lnTo>
                    <a:pt x="876" y="3"/>
                  </a:lnTo>
                  <a:lnTo>
                    <a:pt x="9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8" name="Group 387"/>
          <p:cNvGrpSpPr/>
          <p:nvPr/>
        </p:nvGrpSpPr>
        <p:grpSpPr>
          <a:xfrm>
            <a:off x="3470064" y="3456740"/>
            <a:ext cx="565150" cy="563563"/>
            <a:chOff x="3471863" y="3455988"/>
            <a:chExt cx="565150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9" name="Freeform 368"/>
            <p:cNvSpPr>
              <a:spLocks/>
            </p:cNvSpPr>
            <p:nvPr/>
          </p:nvSpPr>
          <p:spPr bwMode="auto">
            <a:xfrm>
              <a:off x="3471863" y="3455988"/>
              <a:ext cx="565150" cy="563563"/>
            </a:xfrm>
            <a:custGeom>
              <a:avLst/>
              <a:gdLst>
                <a:gd name="T0" fmla="*/ 1978 w 3558"/>
                <a:gd name="T1" fmla="*/ 11 h 3549"/>
                <a:gd name="T2" fmla="*/ 2362 w 3558"/>
                <a:gd name="T3" fmla="*/ 97 h 3549"/>
                <a:gd name="T4" fmla="*/ 2716 w 3558"/>
                <a:gd name="T5" fmla="*/ 266 h 3549"/>
                <a:gd name="T6" fmla="*/ 3028 w 3558"/>
                <a:gd name="T7" fmla="*/ 511 h 3549"/>
                <a:gd name="T8" fmla="*/ 3278 w 3558"/>
                <a:gd name="T9" fmla="*/ 818 h 3549"/>
                <a:gd name="T10" fmla="*/ 3452 w 3558"/>
                <a:gd name="T11" fmla="*/ 1168 h 3549"/>
                <a:gd name="T12" fmla="*/ 3544 w 3558"/>
                <a:gd name="T13" fmla="*/ 1550 h 3549"/>
                <a:gd name="T14" fmla="*/ 3549 w 3558"/>
                <a:gd name="T15" fmla="*/ 1943 h 3549"/>
                <a:gd name="T16" fmla="*/ 3471 w 3558"/>
                <a:gd name="T17" fmla="*/ 2320 h 3549"/>
                <a:gd name="T18" fmla="*/ 3507 w 3558"/>
                <a:gd name="T19" fmla="*/ 3131 h 3549"/>
                <a:gd name="T20" fmla="*/ 3497 w 3558"/>
                <a:gd name="T21" fmla="*/ 3237 h 3549"/>
                <a:gd name="T22" fmla="*/ 3423 w 3558"/>
                <a:gd name="T23" fmla="*/ 3311 h 3549"/>
                <a:gd name="T24" fmla="*/ 3318 w 3558"/>
                <a:gd name="T25" fmla="*/ 3320 h 3549"/>
                <a:gd name="T26" fmla="*/ 2851 w 3558"/>
                <a:gd name="T27" fmla="*/ 3172 h 3549"/>
                <a:gd name="T28" fmla="*/ 2835 w 3558"/>
                <a:gd name="T29" fmla="*/ 3084 h 3549"/>
                <a:gd name="T30" fmla="*/ 2894 w 3558"/>
                <a:gd name="T31" fmla="*/ 3016 h 3549"/>
                <a:gd name="T32" fmla="*/ 3283 w 3558"/>
                <a:gd name="T33" fmla="*/ 3096 h 3549"/>
                <a:gd name="T34" fmla="*/ 3151 w 3558"/>
                <a:gd name="T35" fmla="*/ 2543 h 3549"/>
                <a:gd name="T36" fmla="*/ 3267 w 3558"/>
                <a:gd name="T37" fmla="*/ 2279 h 3549"/>
                <a:gd name="T38" fmla="*/ 3342 w 3558"/>
                <a:gd name="T39" fmla="*/ 1931 h 3549"/>
                <a:gd name="T40" fmla="*/ 3334 w 3558"/>
                <a:gd name="T41" fmla="*/ 1551 h 3549"/>
                <a:gd name="T42" fmla="*/ 3229 w 3558"/>
                <a:gd name="T43" fmla="*/ 1173 h 3549"/>
                <a:gd name="T44" fmla="*/ 3037 w 3558"/>
                <a:gd name="T45" fmla="*/ 840 h 3549"/>
                <a:gd name="T46" fmla="*/ 2773 w 3558"/>
                <a:gd name="T47" fmla="*/ 565 h 3549"/>
                <a:gd name="T48" fmla="*/ 2449 w 3558"/>
                <a:gd name="T49" fmla="*/ 359 h 3549"/>
                <a:gd name="T50" fmla="*/ 2079 w 3558"/>
                <a:gd name="T51" fmla="*/ 237 h 3549"/>
                <a:gd name="T52" fmla="*/ 1778 w 3558"/>
                <a:gd name="T53" fmla="*/ 207 h 3549"/>
                <a:gd name="T54" fmla="*/ 1377 w 3558"/>
                <a:gd name="T55" fmla="*/ 259 h 3549"/>
                <a:gd name="T56" fmla="*/ 1015 w 3558"/>
                <a:gd name="T57" fmla="*/ 406 h 3549"/>
                <a:gd name="T58" fmla="*/ 703 w 3558"/>
                <a:gd name="T59" fmla="*/ 634 h 3549"/>
                <a:gd name="T60" fmla="*/ 456 w 3558"/>
                <a:gd name="T61" fmla="*/ 929 h 3549"/>
                <a:gd name="T62" fmla="*/ 288 w 3558"/>
                <a:gd name="T63" fmla="*/ 1280 h 3549"/>
                <a:gd name="T64" fmla="*/ 211 w 3558"/>
                <a:gd name="T65" fmla="*/ 1672 h 3549"/>
                <a:gd name="T66" fmla="*/ 237 w 3558"/>
                <a:gd name="T67" fmla="*/ 2076 h 3549"/>
                <a:gd name="T68" fmla="*/ 360 w 3558"/>
                <a:gd name="T69" fmla="*/ 2448 h 3549"/>
                <a:gd name="T70" fmla="*/ 568 w 3558"/>
                <a:gd name="T71" fmla="*/ 2771 h 3549"/>
                <a:gd name="T72" fmla="*/ 846 w 3558"/>
                <a:gd name="T73" fmla="*/ 3035 h 3549"/>
                <a:gd name="T74" fmla="*/ 1182 w 3558"/>
                <a:gd name="T75" fmla="*/ 3225 h 3549"/>
                <a:gd name="T76" fmla="*/ 1563 w 3558"/>
                <a:gd name="T77" fmla="*/ 3328 h 3549"/>
                <a:gd name="T78" fmla="*/ 1950 w 3558"/>
                <a:gd name="T79" fmla="*/ 3334 h 3549"/>
                <a:gd name="T80" fmla="*/ 2304 w 3558"/>
                <a:gd name="T81" fmla="*/ 3253 h 3549"/>
                <a:gd name="T82" fmla="*/ 2518 w 3558"/>
                <a:gd name="T83" fmla="*/ 3171 h 3549"/>
                <a:gd name="T84" fmla="*/ 2598 w 3558"/>
                <a:gd name="T85" fmla="*/ 3208 h 3549"/>
                <a:gd name="T86" fmla="*/ 2620 w 3558"/>
                <a:gd name="T87" fmla="*/ 3297 h 3549"/>
                <a:gd name="T88" fmla="*/ 2564 w 3558"/>
                <a:gd name="T89" fmla="*/ 3367 h 3549"/>
                <a:gd name="T90" fmla="*/ 2183 w 3558"/>
                <a:gd name="T91" fmla="*/ 3504 h 3549"/>
                <a:gd name="T92" fmla="*/ 1779 w 3558"/>
                <a:gd name="T93" fmla="*/ 3549 h 3549"/>
                <a:gd name="T94" fmla="*/ 1465 w 3558"/>
                <a:gd name="T95" fmla="*/ 3522 h 3549"/>
                <a:gd name="T96" fmla="*/ 1086 w 3558"/>
                <a:gd name="T97" fmla="*/ 3411 h 3549"/>
                <a:gd name="T98" fmla="*/ 743 w 3558"/>
                <a:gd name="T99" fmla="*/ 3220 h 3549"/>
                <a:gd name="T100" fmla="*/ 446 w 3558"/>
                <a:gd name="T101" fmla="*/ 2953 h 3549"/>
                <a:gd name="T102" fmla="*/ 217 w 3558"/>
                <a:gd name="T103" fmla="*/ 2630 h 3549"/>
                <a:gd name="T104" fmla="*/ 68 w 3558"/>
                <a:gd name="T105" fmla="*/ 2267 h 3549"/>
                <a:gd name="T106" fmla="*/ 3 w 3558"/>
                <a:gd name="T107" fmla="*/ 1876 h 3549"/>
                <a:gd name="T108" fmla="*/ 29 w 3558"/>
                <a:gd name="T109" fmla="*/ 1456 h 3549"/>
                <a:gd name="T110" fmla="*/ 150 w 3558"/>
                <a:gd name="T111" fmla="*/ 1061 h 3549"/>
                <a:gd name="T112" fmla="*/ 356 w 3558"/>
                <a:gd name="T113" fmla="*/ 711 h 3549"/>
                <a:gd name="T114" fmla="*/ 633 w 3558"/>
                <a:gd name="T115" fmla="*/ 419 h 3549"/>
                <a:gd name="T116" fmla="*/ 971 w 3558"/>
                <a:gd name="T117" fmla="*/ 194 h 3549"/>
                <a:gd name="T118" fmla="*/ 1356 w 3558"/>
                <a:gd name="T119" fmla="*/ 51 h 3549"/>
                <a:gd name="T120" fmla="*/ 1778 w 3558"/>
                <a:gd name="T121" fmla="*/ 0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58" h="3549">
                  <a:moveTo>
                    <a:pt x="1778" y="0"/>
                  </a:moveTo>
                  <a:lnTo>
                    <a:pt x="1778" y="0"/>
                  </a:lnTo>
                  <a:lnTo>
                    <a:pt x="1879" y="3"/>
                  </a:lnTo>
                  <a:lnTo>
                    <a:pt x="1978" y="11"/>
                  </a:lnTo>
                  <a:lnTo>
                    <a:pt x="2077" y="25"/>
                  </a:lnTo>
                  <a:lnTo>
                    <a:pt x="2173" y="44"/>
                  </a:lnTo>
                  <a:lnTo>
                    <a:pt x="2269" y="68"/>
                  </a:lnTo>
                  <a:lnTo>
                    <a:pt x="2362" y="97"/>
                  </a:lnTo>
                  <a:lnTo>
                    <a:pt x="2454" y="132"/>
                  </a:lnTo>
                  <a:lnTo>
                    <a:pt x="2544" y="172"/>
                  </a:lnTo>
                  <a:lnTo>
                    <a:pt x="2631" y="216"/>
                  </a:lnTo>
                  <a:lnTo>
                    <a:pt x="2716" y="266"/>
                  </a:lnTo>
                  <a:lnTo>
                    <a:pt x="2798" y="320"/>
                  </a:lnTo>
                  <a:lnTo>
                    <a:pt x="2877" y="379"/>
                  </a:lnTo>
                  <a:lnTo>
                    <a:pt x="2954" y="443"/>
                  </a:lnTo>
                  <a:lnTo>
                    <a:pt x="3028" y="511"/>
                  </a:lnTo>
                  <a:lnTo>
                    <a:pt x="3097" y="583"/>
                  </a:lnTo>
                  <a:lnTo>
                    <a:pt x="3162" y="658"/>
                  </a:lnTo>
                  <a:lnTo>
                    <a:pt x="3222" y="736"/>
                  </a:lnTo>
                  <a:lnTo>
                    <a:pt x="3278" y="818"/>
                  </a:lnTo>
                  <a:lnTo>
                    <a:pt x="3328" y="901"/>
                  </a:lnTo>
                  <a:lnTo>
                    <a:pt x="3375" y="988"/>
                  </a:lnTo>
                  <a:lnTo>
                    <a:pt x="3415" y="1077"/>
                  </a:lnTo>
                  <a:lnTo>
                    <a:pt x="3452" y="1168"/>
                  </a:lnTo>
                  <a:lnTo>
                    <a:pt x="3482" y="1261"/>
                  </a:lnTo>
                  <a:lnTo>
                    <a:pt x="3508" y="1356"/>
                  </a:lnTo>
                  <a:lnTo>
                    <a:pt x="3529" y="1452"/>
                  </a:lnTo>
                  <a:lnTo>
                    <a:pt x="3544" y="1550"/>
                  </a:lnTo>
                  <a:lnTo>
                    <a:pt x="3553" y="1648"/>
                  </a:lnTo>
                  <a:lnTo>
                    <a:pt x="3558" y="1748"/>
                  </a:lnTo>
                  <a:lnTo>
                    <a:pt x="3556" y="1846"/>
                  </a:lnTo>
                  <a:lnTo>
                    <a:pt x="3549" y="1943"/>
                  </a:lnTo>
                  <a:lnTo>
                    <a:pt x="3538" y="2039"/>
                  </a:lnTo>
                  <a:lnTo>
                    <a:pt x="3521" y="2134"/>
                  </a:lnTo>
                  <a:lnTo>
                    <a:pt x="3498" y="2228"/>
                  </a:lnTo>
                  <a:lnTo>
                    <a:pt x="3471" y="2320"/>
                  </a:lnTo>
                  <a:lnTo>
                    <a:pt x="3440" y="2411"/>
                  </a:lnTo>
                  <a:lnTo>
                    <a:pt x="3403" y="2501"/>
                  </a:lnTo>
                  <a:lnTo>
                    <a:pt x="3361" y="2587"/>
                  </a:lnTo>
                  <a:lnTo>
                    <a:pt x="3507" y="3131"/>
                  </a:lnTo>
                  <a:lnTo>
                    <a:pt x="3511" y="3158"/>
                  </a:lnTo>
                  <a:lnTo>
                    <a:pt x="3511" y="3185"/>
                  </a:lnTo>
                  <a:lnTo>
                    <a:pt x="3507" y="3211"/>
                  </a:lnTo>
                  <a:lnTo>
                    <a:pt x="3497" y="3237"/>
                  </a:lnTo>
                  <a:lnTo>
                    <a:pt x="3484" y="3259"/>
                  </a:lnTo>
                  <a:lnTo>
                    <a:pt x="3467" y="3280"/>
                  </a:lnTo>
                  <a:lnTo>
                    <a:pt x="3445" y="3298"/>
                  </a:lnTo>
                  <a:lnTo>
                    <a:pt x="3423" y="3311"/>
                  </a:lnTo>
                  <a:lnTo>
                    <a:pt x="3398" y="3320"/>
                  </a:lnTo>
                  <a:lnTo>
                    <a:pt x="3371" y="3325"/>
                  </a:lnTo>
                  <a:lnTo>
                    <a:pt x="3344" y="3325"/>
                  </a:lnTo>
                  <a:lnTo>
                    <a:pt x="3318" y="3320"/>
                  </a:lnTo>
                  <a:lnTo>
                    <a:pt x="2909" y="3211"/>
                  </a:lnTo>
                  <a:lnTo>
                    <a:pt x="2886" y="3202"/>
                  </a:lnTo>
                  <a:lnTo>
                    <a:pt x="2868" y="3189"/>
                  </a:lnTo>
                  <a:lnTo>
                    <a:pt x="2851" y="3172"/>
                  </a:lnTo>
                  <a:lnTo>
                    <a:pt x="2841" y="3152"/>
                  </a:lnTo>
                  <a:lnTo>
                    <a:pt x="2833" y="3131"/>
                  </a:lnTo>
                  <a:lnTo>
                    <a:pt x="2832" y="3108"/>
                  </a:lnTo>
                  <a:lnTo>
                    <a:pt x="2835" y="3084"/>
                  </a:lnTo>
                  <a:lnTo>
                    <a:pt x="2844" y="3062"/>
                  </a:lnTo>
                  <a:lnTo>
                    <a:pt x="2857" y="3043"/>
                  </a:lnTo>
                  <a:lnTo>
                    <a:pt x="2874" y="3027"/>
                  </a:lnTo>
                  <a:lnTo>
                    <a:pt x="2894" y="3016"/>
                  </a:lnTo>
                  <a:lnTo>
                    <a:pt x="2915" y="3009"/>
                  </a:lnTo>
                  <a:lnTo>
                    <a:pt x="2938" y="3008"/>
                  </a:lnTo>
                  <a:lnTo>
                    <a:pt x="2962" y="3011"/>
                  </a:lnTo>
                  <a:lnTo>
                    <a:pt x="3283" y="3096"/>
                  </a:lnTo>
                  <a:lnTo>
                    <a:pt x="3150" y="2601"/>
                  </a:lnTo>
                  <a:lnTo>
                    <a:pt x="3147" y="2581"/>
                  </a:lnTo>
                  <a:lnTo>
                    <a:pt x="3147" y="2562"/>
                  </a:lnTo>
                  <a:lnTo>
                    <a:pt x="3151" y="2543"/>
                  </a:lnTo>
                  <a:lnTo>
                    <a:pt x="3159" y="2525"/>
                  </a:lnTo>
                  <a:lnTo>
                    <a:pt x="3200" y="2446"/>
                  </a:lnTo>
                  <a:lnTo>
                    <a:pt x="3235" y="2363"/>
                  </a:lnTo>
                  <a:lnTo>
                    <a:pt x="3267" y="2279"/>
                  </a:lnTo>
                  <a:lnTo>
                    <a:pt x="3293" y="2194"/>
                  </a:lnTo>
                  <a:lnTo>
                    <a:pt x="3314" y="2108"/>
                  </a:lnTo>
                  <a:lnTo>
                    <a:pt x="3331" y="2020"/>
                  </a:lnTo>
                  <a:lnTo>
                    <a:pt x="3342" y="1931"/>
                  </a:lnTo>
                  <a:lnTo>
                    <a:pt x="3349" y="1841"/>
                  </a:lnTo>
                  <a:lnTo>
                    <a:pt x="3350" y="1752"/>
                  </a:lnTo>
                  <a:lnTo>
                    <a:pt x="3345" y="1650"/>
                  </a:lnTo>
                  <a:lnTo>
                    <a:pt x="3334" y="1551"/>
                  </a:lnTo>
                  <a:lnTo>
                    <a:pt x="3317" y="1453"/>
                  </a:lnTo>
                  <a:lnTo>
                    <a:pt x="3293" y="1358"/>
                  </a:lnTo>
                  <a:lnTo>
                    <a:pt x="3264" y="1264"/>
                  </a:lnTo>
                  <a:lnTo>
                    <a:pt x="3229" y="1173"/>
                  </a:lnTo>
                  <a:lnTo>
                    <a:pt x="3189" y="1086"/>
                  </a:lnTo>
                  <a:lnTo>
                    <a:pt x="3143" y="1001"/>
                  </a:lnTo>
                  <a:lnTo>
                    <a:pt x="3093" y="919"/>
                  </a:lnTo>
                  <a:lnTo>
                    <a:pt x="3037" y="840"/>
                  </a:lnTo>
                  <a:lnTo>
                    <a:pt x="2978" y="765"/>
                  </a:lnTo>
                  <a:lnTo>
                    <a:pt x="2914" y="694"/>
                  </a:lnTo>
                  <a:lnTo>
                    <a:pt x="2845" y="627"/>
                  </a:lnTo>
                  <a:lnTo>
                    <a:pt x="2773" y="565"/>
                  </a:lnTo>
                  <a:lnTo>
                    <a:pt x="2697" y="505"/>
                  </a:lnTo>
                  <a:lnTo>
                    <a:pt x="2618" y="451"/>
                  </a:lnTo>
                  <a:lnTo>
                    <a:pt x="2534" y="403"/>
                  </a:lnTo>
                  <a:lnTo>
                    <a:pt x="2449" y="359"/>
                  </a:lnTo>
                  <a:lnTo>
                    <a:pt x="2360" y="320"/>
                  </a:lnTo>
                  <a:lnTo>
                    <a:pt x="2269" y="286"/>
                  </a:lnTo>
                  <a:lnTo>
                    <a:pt x="2175" y="258"/>
                  </a:lnTo>
                  <a:lnTo>
                    <a:pt x="2079" y="237"/>
                  </a:lnTo>
                  <a:lnTo>
                    <a:pt x="1981" y="220"/>
                  </a:lnTo>
                  <a:lnTo>
                    <a:pt x="1880" y="211"/>
                  </a:lnTo>
                  <a:lnTo>
                    <a:pt x="1778" y="207"/>
                  </a:lnTo>
                  <a:lnTo>
                    <a:pt x="1778" y="207"/>
                  </a:lnTo>
                  <a:lnTo>
                    <a:pt x="1676" y="211"/>
                  </a:lnTo>
                  <a:lnTo>
                    <a:pt x="1574" y="220"/>
                  </a:lnTo>
                  <a:lnTo>
                    <a:pt x="1474" y="237"/>
                  </a:lnTo>
                  <a:lnTo>
                    <a:pt x="1377" y="259"/>
                  </a:lnTo>
                  <a:lnTo>
                    <a:pt x="1283" y="287"/>
                  </a:lnTo>
                  <a:lnTo>
                    <a:pt x="1190" y="322"/>
                  </a:lnTo>
                  <a:lnTo>
                    <a:pt x="1101" y="361"/>
                  </a:lnTo>
                  <a:lnTo>
                    <a:pt x="1015" y="406"/>
                  </a:lnTo>
                  <a:lnTo>
                    <a:pt x="931" y="456"/>
                  </a:lnTo>
                  <a:lnTo>
                    <a:pt x="851" y="511"/>
                  </a:lnTo>
                  <a:lnTo>
                    <a:pt x="776" y="570"/>
                  </a:lnTo>
                  <a:lnTo>
                    <a:pt x="703" y="634"/>
                  </a:lnTo>
                  <a:lnTo>
                    <a:pt x="635" y="702"/>
                  </a:lnTo>
                  <a:lnTo>
                    <a:pt x="570" y="774"/>
                  </a:lnTo>
                  <a:lnTo>
                    <a:pt x="510" y="850"/>
                  </a:lnTo>
                  <a:lnTo>
                    <a:pt x="456" y="929"/>
                  </a:lnTo>
                  <a:lnTo>
                    <a:pt x="406" y="1012"/>
                  </a:lnTo>
                  <a:lnTo>
                    <a:pt x="361" y="1099"/>
                  </a:lnTo>
                  <a:lnTo>
                    <a:pt x="321" y="1188"/>
                  </a:lnTo>
                  <a:lnTo>
                    <a:pt x="288" y="1280"/>
                  </a:lnTo>
                  <a:lnTo>
                    <a:pt x="260" y="1375"/>
                  </a:lnTo>
                  <a:lnTo>
                    <a:pt x="237" y="1472"/>
                  </a:lnTo>
                  <a:lnTo>
                    <a:pt x="221" y="1571"/>
                  </a:lnTo>
                  <a:lnTo>
                    <a:pt x="211" y="1672"/>
                  </a:lnTo>
                  <a:lnTo>
                    <a:pt x="208" y="1775"/>
                  </a:lnTo>
                  <a:lnTo>
                    <a:pt x="211" y="1877"/>
                  </a:lnTo>
                  <a:lnTo>
                    <a:pt x="221" y="1977"/>
                  </a:lnTo>
                  <a:lnTo>
                    <a:pt x="237" y="2076"/>
                  </a:lnTo>
                  <a:lnTo>
                    <a:pt x="258" y="2172"/>
                  </a:lnTo>
                  <a:lnTo>
                    <a:pt x="287" y="2266"/>
                  </a:lnTo>
                  <a:lnTo>
                    <a:pt x="321" y="2358"/>
                  </a:lnTo>
                  <a:lnTo>
                    <a:pt x="360" y="2448"/>
                  </a:lnTo>
                  <a:lnTo>
                    <a:pt x="404" y="2533"/>
                  </a:lnTo>
                  <a:lnTo>
                    <a:pt x="454" y="2616"/>
                  </a:lnTo>
                  <a:lnTo>
                    <a:pt x="508" y="2696"/>
                  </a:lnTo>
                  <a:lnTo>
                    <a:pt x="568" y="2771"/>
                  </a:lnTo>
                  <a:lnTo>
                    <a:pt x="631" y="2844"/>
                  </a:lnTo>
                  <a:lnTo>
                    <a:pt x="699" y="2912"/>
                  </a:lnTo>
                  <a:lnTo>
                    <a:pt x="770" y="2975"/>
                  </a:lnTo>
                  <a:lnTo>
                    <a:pt x="846" y="3035"/>
                  </a:lnTo>
                  <a:lnTo>
                    <a:pt x="926" y="3090"/>
                  </a:lnTo>
                  <a:lnTo>
                    <a:pt x="1008" y="3139"/>
                  </a:lnTo>
                  <a:lnTo>
                    <a:pt x="1094" y="3185"/>
                  </a:lnTo>
                  <a:lnTo>
                    <a:pt x="1182" y="3225"/>
                  </a:lnTo>
                  <a:lnTo>
                    <a:pt x="1274" y="3259"/>
                  </a:lnTo>
                  <a:lnTo>
                    <a:pt x="1368" y="3288"/>
                  </a:lnTo>
                  <a:lnTo>
                    <a:pt x="1465" y="3311"/>
                  </a:lnTo>
                  <a:lnTo>
                    <a:pt x="1563" y="3328"/>
                  </a:lnTo>
                  <a:lnTo>
                    <a:pt x="1664" y="3338"/>
                  </a:lnTo>
                  <a:lnTo>
                    <a:pt x="1766" y="3342"/>
                  </a:lnTo>
                  <a:lnTo>
                    <a:pt x="1858" y="3340"/>
                  </a:lnTo>
                  <a:lnTo>
                    <a:pt x="1950" y="3334"/>
                  </a:lnTo>
                  <a:lnTo>
                    <a:pt x="2040" y="3321"/>
                  </a:lnTo>
                  <a:lnTo>
                    <a:pt x="2130" y="3303"/>
                  </a:lnTo>
                  <a:lnTo>
                    <a:pt x="2217" y="3281"/>
                  </a:lnTo>
                  <a:lnTo>
                    <a:pt x="2304" y="3253"/>
                  </a:lnTo>
                  <a:lnTo>
                    <a:pt x="2388" y="3220"/>
                  </a:lnTo>
                  <a:lnTo>
                    <a:pt x="2473" y="3181"/>
                  </a:lnTo>
                  <a:lnTo>
                    <a:pt x="2495" y="3174"/>
                  </a:lnTo>
                  <a:lnTo>
                    <a:pt x="2518" y="3171"/>
                  </a:lnTo>
                  <a:lnTo>
                    <a:pt x="2541" y="3174"/>
                  </a:lnTo>
                  <a:lnTo>
                    <a:pt x="2563" y="3180"/>
                  </a:lnTo>
                  <a:lnTo>
                    <a:pt x="2582" y="3192"/>
                  </a:lnTo>
                  <a:lnTo>
                    <a:pt x="2598" y="3208"/>
                  </a:lnTo>
                  <a:lnTo>
                    <a:pt x="2611" y="3229"/>
                  </a:lnTo>
                  <a:lnTo>
                    <a:pt x="2619" y="3252"/>
                  </a:lnTo>
                  <a:lnTo>
                    <a:pt x="2622" y="3274"/>
                  </a:lnTo>
                  <a:lnTo>
                    <a:pt x="2620" y="3297"/>
                  </a:lnTo>
                  <a:lnTo>
                    <a:pt x="2612" y="3319"/>
                  </a:lnTo>
                  <a:lnTo>
                    <a:pt x="2600" y="3338"/>
                  </a:lnTo>
                  <a:lnTo>
                    <a:pt x="2584" y="3354"/>
                  </a:lnTo>
                  <a:lnTo>
                    <a:pt x="2564" y="3367"/>
                  </a:lnTo>
                  <a:lnTo>
                    <a:pt x="2472" y="3410"/>
                  </a:lnTo>
                  <a:lnTo>
                    <a:pt x="2376" y="3447"/>
                  </a:lnTo>
                  <a:lnTo>
                    <a:pt x="2280" y="3478"/>
                  </a:lnTo>
                  <a:lnTo>
                    <a:pt x="2183" y="3504"/>
                  </a:lnTo>
                  <a:lnTo>
                    <a:pt x="2083" y="3524"/>
                  </a:lnTo>
                  <a:lnTo>
                    <a:pt x="1984" y="3538"/>
                  </a:lnTo>
                  <a:lnTo>
                    <a:pt x="1882" y="3546"/>
                  </a:lnTo>
                  <a:lnTo>
                    <a:pt x="1779" y="3549"/>
                  </a:lnTo>
                  <a:lnTo>
                    <a:pt x="1764" y="3549"/>
                  </a:lnTo>
                  <a:lnTo>
                    <a:pt x="1664" y="3546"/>
                  </a:lnTo>
                  <a:lnTo>
                    <a:pt x="1563" y="3536"/>
                  </a:lnTo>
                  <a:lnTo>
                    <a:pt x="1465" y="3522"/>
                  </a:lnTo>
                  <a:lnTo>
                    <a:pt x="1367" y="3502"/>
                  </a:lnTo>
                  <a:lnTo>
                    <a:pt x="1272" y="3477"/>
                  </a:lnTo>
                  <a:lnTo>
                    <a:pt x="1178" y="3447"/>
                  </a:lnTo>
                  <a:lnTo>
                    <a:pt x="1086" y="3411"/>
                  </a:lnTo>
                  <a:lnTo>
                    <a:pt x="996" y="3371"/>
                  </a:lnTo>
                  <a:lnTo>
                    <a:pt x="910" y="3326"/>
                  </a:lnTo>
                  <a:lnTo>
                    <a:pt x="824" y="3275"/>
                  </a:lnTo>
                  <a:lnTo>
                    <a:pt x="743" y="3220"/>
                  </a:lnTo>
                  <a:lnTo>
                    <a:pt x="663" y="3160"/>
                  </a:lnTo>
                  <a:lnTo>
                    <a:pt x="587" y="3095"/>
                  </a:lnTo>
                  <a:lnTo>
                    <a:pt x="515" y="3026"/>
                  </a:lnTo>
                  <a:lnTo>
                    <a:pt x="446" y="2953"/>
                  </a:lnTo>
                  <a:lnTo>
                    <a:pt x="382" y="2877"/>
                  </a:lnTo>
                  <a:lnTo>
                    <a:pt x="322" y="2797"/>
                  </a:lnTo>
                  <a:lnTo>
                    <a:pt x="267" y="2715"/>
                  </a:lnTo>
                  <a:lnTo>
                    <a:pt x="217" y="2630"/>
                  </a:lnTo>
                  <a:lnTo>
                    <a:pt x="173" y="2543"/>
                  </a:lnTo>
                  <a:lnTo>
                    <a:pt x="133" y="2453"/>
                  </a:lnTo>
                  <a:lnTo>
                    <a:pt x="98" y="2361"/>
                  </a:lnTo>
                  <a:lnTo>
                    <a:pt x="68" y="2267"/>
                  </a:lnTo>
                  <a:lnTo>
                    <a:pt x="44" y="2171"/>
                  </a:lnTo>
                  <a:lnTo>
                    <a:pt x="25" y="2074"/>
                  </a:lnTo>
                  <a:lnTo>
                    <a:pt x="11" y="1976"/>
                  </a:lnTo>
                  <a:lnTo>
                    <a:pt x="3" y="1876"/>
                  </a:lnTo>
                  <a:lnTo>
                    <a:pt x="0" y="1775"/>
                  </a:lnTo>
                  <a:lnTo>
                    <a:pt x="3" y="1667"/>
                  </a:lnTo>
                  <a:lnTo>
                    <a:pt x="13" y="1561"/>
                  </a:lnTo>
                  <a:lnTo>
                    <a:pt x="29" y="1456"/>
                  </a:lnTo>
                  <a:lnTo>
                    <a:pt x="51" y="1355"/>
                  </a:lnTo>
                  <a:lnTo>
                    <a:pt x="78" y="1254"/>
                  </a:lnTo>
                  <a:lnTo>
                    <a:pt x="111" y="1156"/>
                  </a:lnTo>
                  <a:lnTo>
                    <a:pt x="150" y="1061"/>
                  </a:lnTo>
                  <a:lnTo>
                    <a:pt x="194" y="969"/>
                  </a:lnTo>
                  <a:lnTo>
                    <a:pt x="243" y="880"/>
                  </a:lnTo>
                  <a:lnTo>
                    <a:pt x="297" y="794"/>
                  </a:lnTo>
                  <a:lnTo>
                    <a:pt x="356" y="711"/>
                  </a:lnTo>
                  <a:lnTo>
                    <a:pt x="419" y="633"/>
                  </a:lnTo>
                  <a:lnTo>
                    <a:pt x="487" y="557"/>
                  </a:lnTo>
                  <a:lnTo>
                    <a:pt x="558" y="486"/>
                  </a:lnTo>
                  <a:lnTo>
                    <a:pt x="633" y="419"/>
                  </a:lnTo>
                  <a:lnTo>
                    <a:pt x="713" y="355"/>
                  </a:lnTo>
                  <a:lnTo>
                    <a:pt x="795" y="297"/>
                  </a:lnTo>
                  <a:lnTo>
                    <a:pt x="882" y="243"/>
                  </a:lnTo>
                  <a:lnTo>
                    <a:pt x="971" y="194"/>
                  </a:lnTo>
                  <a:lnTo>
                    <a:pt x="1063" y="150"/>
                  </a:lnTo>
                  <a:lnTo>
                    <a:pt x="1158" y="111"/>
                  </a:lnTo>
                  <a:lnTo>
                    <a:pt x="1257" y="79"/>
                  </a:lnTo>
                  <a:lnTo>
                    <a:pt x="1356" y="51"/>
                  </a:lnTo>
                  <a:lnTo>
                    <a:pt x="1459" y="29"/>
                  </a:lnTo>
                  <a:lnTo>
                    <a:pt x="1564" y="13"/>
                  </a:lnTo>
                  <a:lnTo>
                    <a:pt x="1670" y="3"/>
                  </a:lnTo>
                  <a:lnTo>
                    <a:pt x="1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370"/>
            <p:cNvSpPr>
              <a:spLocks noEditPoints="1"/>
            </p:cNvSpPr>
            <p:nvPr/>
          </p:nvSpPr>
          <p:spPr bwMode="auto">
            <a:xfrm>
              <a:off x="3665538" y="3579813"/>
              <a:ext cx="176213" cy="309563"/>
            </a:xfrm>
            <a:custGeom>
              <a:avLst/>
              <a:gdLst>
                <a:gd name="T0" fmla="*/ 626 w 1112"/>
                <a:gd name="T1" fmla="*/ 213 h 1945"/>
                <a:gd name="T2" fmla="*/ 533 w 1112"/>
                <a:gd name="T3" fmla="*/ 246 h 1945"/>
                <a:gd name="T4" fmla="*/ 470 w 1112"/>
                <a:gd name="T5" fmla="*/ 296 h 1945"/>
                <a:gd name="T6" fmla="*/ 430 w 1112"/>
                <a:gd name="T7" fmla="*/ 360 h 1945"/>
                <a:gd name="T8" fmla="*/ 409 w 1112"/>
                <a:gd name="T9" fmla="*/ 427 h 1945"/>
                <a:gd name="T10" fmla="*/ 401 w 1112"/>
                <a:gd name="T11" fmla="*/ 492 h 1945"/>
                <a:gd name="T12" fmla="*/ 398 w 1112"/>
                <a:gd name="T13" fmla="*/ 773 h 1945"/>
                <a:gd name="T14" fmla="*/ 361 w 1112"/>
                <a:gd name="T15" fmla="*/ 830 h 1945"/>
                <a:gd name="T16" fmla="*/ 297 w 1112"/>
                <a:gd name="T17" fmla="*/ 853 h 1945"/>
                <a:gd name="T18" fmla="*/ 299 w 1112"/>
                <a:gd name="T19" fmla="*/ 1035 h 1945"/>
                <a:gd name="T20" fmla="*/ 364 w 1112"/>
                <a:gd name="T21" fmla="*/ 1058 h 1945"/>
                <a:gd name="T22" fmla="*/ 399 w 1112"/>
                <a:gd name="T23" fmla="*/ 1115 h 1945"/>
                <a:gd name="T24" fmla="*/ 585 w 1112"/>
                <a:gd name="T25" fmla="*/ 1738 h 1945"/>
                <a:gd name="T26" fmla="*/ 595 w 1112"/>
                <a:gd name="T27" fmla="*/ 1093 h 1945"/>
                <a:gd name="T28" fmla="*/ 643 w 1112"/>
                <a:gd name="T29" fmla="*/ 1045 h 1945"/>
                <a:gd name="T30" fmla="*/ 884 w 1112"/>
                <a:gd name="T31" fmla="*/ 1035 h 1945"/>
                <a:gd name="T32" fmla="*/ 681 w 1112"/>
                <a:gd name="T33" fmla="*/ 850 h 1945"/>
                <a:gd name="T34" fmla="*/ 623 w 1112"/>
                <a:gd name="T35" fmla="*/ 814 h 1945"/>
                <a:gd name="T36" fmla="*/ 600 w 1112"/>
                <a:gd name="T37" fmla="*/ 750 h 1945"/>
                <a:gd name="T38" fmla="*/ 609 w 1112"/>
                <a:gd name="T39" fmla="*/ 465 h 1945"/>
                <a:gd name="T40" fmla="*/ 651 w 1112"/>
                <a:gd name="T41" fmla="*/ 391 h 1945"/>
                <a:gd name="T42" fmla="*/ 716 w 1112"/>
                <a:gd name="T43" fmla="*/ 349 h 1945"/>
                <a:gd name="T44" fmla="*/ 790 w 1112"/>
                <a:gd name="T45" fmla="*/ 335 h 1945"/>
                <a:gd name="T46" fmla="*/ 708 w 1112"/>
                <a:gd name="T47" fmla="*/ 207 h 1945"/>
                <a:gd name="T48" fmla="*/ 959 w 1112"/>
                <a:gd name="T49" fmla="*/ 4 h 1945"/>
                <a:gd name="T50" fmla="*/ 1045 w 1112"/>
                <a:gd name="T51" fmla="*/ 46 h 1945"/>
                <a:gd name="T52" fmla="*/ 1101 w 1112"/>
                <a:gd name="T53" fmla="*/ 124 h 1945"/>
                <a:gd name="T54" fmla="*/ 1112 w 1112"/>
                <a:gd name="T55" fmla="*/ 352 h 1945"/>
                <a:gd name="T56" fmla="*/ 1087 w 1112"/>
                <a:gd name="T57" fmla="*/ 448 h 1945"/>
                <a:gd name="T58" fmla="*/ 1019 w 1112"/>
                <a:gd name="T59" fmla="*/ 515 h 1945"/>
                <a:gd name="T60" fmla="*/ 924 w 1112"/>
                <a:gd name="T61" fmla="*/ 541 h 1945"/>
                <a:gd name="T62" fmla="*/ 921 w 1112"/>
                <a:gd name="T63" fmla="*/ 646 h 1945"/>
                <a:gd name="T64" fmla="*/ 1010 w 1112"/>
                <a:gd name="T65" fmla="*/ 669 h 1945"/>
                <a:gd name="T66" fmla="*/ 1080 w 1112"/>
                <a:gd name="T67" fmla="*/ 732 h 1945"/>
                <a:gd name="T68" fmla="*/ 1109 w 1112"/>
                <a:gd name="T69" fmla="*/ 821 h 1945"/>
                <a:gd name="T70" fmla="*/ 1083 w 1112"/>
                <a:gd name="T71" fmla="*/ 1102 h 1945"/>
                <a:gd name="T72" fmla="*/ 1039 w 1112"/>
                <a:gd name="T73" fmla="*/ 1182 h 1945"/>
                <a:gd name="T74" fmla="*/ 963 w 1112"/>
                <a:gd name="T75" fmla="*/ 1232 h 1945"/>
                <a:gd name="T76" fmla="*/ 792 w 1112"/>
                <a:gd name="T77" fmla="*/ 1242 h 1945"/>
                <a:gd name="T78" fmla="*/ 781 w 1112"/>
                <a:gd name="T79" fmla="*/ 1822 h 1945"/>
                <a:gd name="T80" fmla="*/ 725 w 1112"/>
                <a:gd name="T81" fmla="*/ 1900 h 1945"/>
                <a:gd name="T82" fmla="*/ 637 w 1112"/>
                <a:gd name="T83" fmla="*/ 1942 h 1945"/>
                <a:gd name="T84" fmla="*/ 334 w 1112"/>
                <a:gd name="T85" fmla="*/ 1942 h 1945"/>
                <a:gd name="T86" fmla="*/ 255 w 1112"/>
                <a:gd name="T87" fmla="*/ 1904 h 1945"/>
                <a:gd name="T88" fmla="*/ 206 w 1112"/>
                <a:gd name="T89" fmla="*/ 1834 h 1945"/>
                <a:gd name="T90" fmla="*/ 195 w 1112"/>
                <a:gd name="T91" fmla="*/ 1242 h 1945"/>
                <a:gd name="T92" fmla="*/ 123 w 1112"/>
                <a:gd name="T93" fmla="*/ 1230 h 1945"/>
                <a:gd name="T94" fmla="*/ 44 w 1112"/>
                <a:gd name="T95" fmla="*/ 1175 h 1945"/>
                <a:gd name="T96" fmla="*/ 3 w 1112"/>
                <a:gd name="T97" fmla="*/ 1087 h 1945"/>
                <a:gd name="T98" fmla="*/ 3 w 1112"/>
                <a:gd name="T99" fmla="*/ 800 h 1945"/>
                <a:gd name="T100" fmla="*/ 44 w 1112"/>
                <a:gd name="T101" fmla="*/ 713 h 1945"/>
                <a:gd name="T102" fmla="*/ 123 w 1112"/>
                <a:gd name="T103" fmla="*/ 658 h 1945"/>
                <a:gd name="T104" fmla="*/ 194 w 1112"/>
                <a:gd name="T105" fmla="*/ 646 h 1945"/>
                <a:gd name="T106" fmla="*/ 197 w 1112"/>
                <a:gd name="T107" fmla="*/ 440 h 1945"/>
                <a:gd name="T108" fmla="*/ 220 w 1112"/>
                <a:gd name="T109" fmla="*/ 332 h 1945"/>
                <a:gd name="T110" fmla="*/ 265 w 1112"/>
                <a:gd name="T111" fmla="*/ 229 h 1945"/>
                <a:gd name="T112" fmla="*/ 333 w 1112"/>
                <a:gd name="T113" fmla="*/ 139 h 1945"/>
                <a:gd name="T114" fmla="*/ 430 w 1112"/>
                <a:gd name="T115" fmla="*/ 65 h 1945"/>
                <a:gd name="T116" fmla="*/ 553 w 1112"/>
                <a:gd name="T117" fmla="*/ 18 h 1945"/>
                <a:gd name="T118" fmla="*/ 708 w 1112"/>
                <a:gd name="T119" fmla="*/ 0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2" h="1945">
                  <a:moveTo>
                    <a:pt x="708" y="207"/>
                  </a:moveTo>
                  <a:lnTo>
                    <a:pt x="664" y="209"/>
                  </a:lnTo>
                  <a:lnTo>
                    <a:pt x="626" y="213"/>
                  </a:lnTo>
                  <a:lnTo>
                    <a:pt x="592" y="222"/>
                  </a:lnTo>
                  <a:lnTo>
                    <a:pt x="560" y="233"/>
                  </a:lnTo>
                  <a:lnTo>
                    <a:pt x="533" y="246"/>
                  </a:lnTo>
                  <a:lnTo>
                    <a:pt x="510" y="261"/>
                  </a:lnTo>
                  <a:lnTo>
                    <a:pt x="488" y="278"/>
                  </a:lnTo>
                  <a:lnTo>
                    <a:pt x="470" y="296"/>
                  </a:lnTo>
                  <a:lnTo>
                    <a:pt x="454" y="317"/>
                  </a:lnTo>
                  <a:lnTo>
                    <a:pt x="440" y="337"/>
                  </a:lnTo>
                  <a:lnTo>
                    <a:pt x="430" y="360"/>
                  </a:lnTo>
                  <a:lnTo>
                    <a:pt x="421" y="382"/>
                  </a:lnTo>
                  <a:lnTo>
                    <a:pt x="414" y="404"/>
                  </a:lnTo>
                  <a:lnTo>
                    <a:pt x="409" y="427"/>
                  </a:lnTo>
                  <a:lnTo>
                    <a:pt x="405" y="450"/>
                  </a:lnTo>
                  <a:lnTo>
                    <a:pt x="403" y="471"/>
                  </a:lnTo>
                  <a:lnTo>
                    <a:pt x="401" y="492"/>
                  </a:lnTo>
                  <a:lnTo>
                    <a:pt x="400" y="511"/>
                  </a:lnTo>
                  <a:lnTo>
                    <a:pt x="400" y="750"/>
                  </a:lnTo>
                  <a:lnTo>
                    <a:pt x="398" y="773"/>
                  </a:lnTo>
                  <a:lnTo>
                    <a:pt x="391" y="795"/>
                  </a:lnTo>
                  <a:lnTo>
                    <a:pt x="378" y="814"/>
                  </a:lnTo>
                  <a:lnTo>
                    <a:pt x="361" y="830"/>
                  </a:lnTo>
                  <a:lnTo>
                    <a:pt x="343" y="842"/>
                  </a:lnTo>
                  <a:lnTo>
                    <a:pt x="320" y="850"/>
                  </a:lnTo>
                  <a:lnTo>
                    <a:pt x="297" y="853"/>
                  </a:lnTo>
                  <a:lnTo>
                    <a:pt x="207" y="853"/>
                  </a:lnTo>
                  <a:lnTo>
                    <a:pt x="207" y="1035"/>
                  </a:lnTo>
                  <a:lnTo>
                    <a:pt x="299" y="1035"/>
                  </a:lnTo>
                  <a:lnTo>
                    <a:pt x="322" y="1038"/>
                  </a:lnTo>
                  <a:lnTo>
                    <a:pt x="344" y="1045"/>
                  </a:lnTo>
                  <a:lnTo>
                    <a:pt x="364" y="1058"/>
                  </a:lnTo>
                  <a:lnTo>
                    <a:pt x="380" y="1074"/>
                  </a:lnTo>
                  <a:lnTo>
                    <a:pt x="392" y="1093"/>
                  </a:lnTo>
                  <a:lnTo>
                    <a:pt x="399" y="1115"/>
                  </a:lnTo>
                  <a:lnTo>
                    <a:pt x="403" y="1139"/>
                  </a:lnTo>
                  <a:lnTo>
                    <a:pt x="403" y="1738"/>
                  </a:lnTo>
                  <a:lnTo>
                    <a:pt x="585" y="1738"/>
                  </a:lnTo>
                  <a:lnTo>
                    <a:pt x="585" y="1139"/>
                  </a:lnTo>
                  <a:lnTo>
                    <a:pt x="588" y="1115"/>
                  </a:lnTo>
                  <a:lnTo>
                    <a:pt x="595" y="1093"/>
                  </a:lnTo>
                  <a:lnTo>
                    <a:pt x="608" y="1074"/>
                  </a:lnTo>
                  <a:lnTo>
                    <a:pt x="624" y="1058"/>
                  </a:lnTo>
                  <a:lnTo>
                    <a:pt x="643" y="1045"/>
                  </a:lnTo>
                  <a:lnTo>
                    <a:pt x="665" y="1038"/>
                  </a:lnTo>
                  <a:lnTo>
                    <a:pt x="689" y="1035"/>
                  </a:lnTo>
                  <a:lnTo>
                    <a:pt x="884" y="1035"/>
                  </a:lnTo>
                  <a:lnTo>
                    <a:pt x="900" y="853"/>
                  </a:lnTo>
                  <a:lnTo>
                    <a:pt x="704" y="853"/>
                  </a:lnTo>
                  <a:lnTo>
                    <a:pt x="681" y="850"/>
                  </a:lnTo>
                  <a:lnTo>
                    <a:pt x="658" y="842"/>
                  </a:lnTo>
                  <a:lnTo>
                    <a:pt x="639" y="830"/>
                  </a:lnTo>
                  <a:lnTo>
                    <a:pt x="623" y="814"/>
                  </a:lnTo>
                  <a:lnTo>
                    <a:pt x="610" y="795"/>
                  </a:lnTo>
                  <a:lnTo>
                    <a:pt x="603" y="773"/>
                  </a:lnTo>
                  <a:lnTo>
                    <a:pt x="600" y="750"/>
                  </a:lnTo>
                  <a:lnTo>
                    <a:pt x="600" y="532"/>
                  </a:lnTo>
                  <a:lnTo>
                    <a:pt x="603" y="497"/>
                  </a:lnTo>
                  <a:lnTo>
                    <a:pt x="609" y="465"/>
                  </a:lnTo>
                  <a:lnTo>
                    <a:pt x="620" y="437"/>
                  </a:lnTo>
                  <a:lnTo>
                    <a:pt x="634" y="413"/>
                  </a:lnTo>
                  <a:lnTo>
                    <a:pt x="651" y="391"/>
                  </a:lnTo>
                  <a:lnTo>
                    <a:pt x="671" y="374"/>
                  </a:lnTo>
                  <a:lnTo>
                    <a:pt x="692" y="360"/>
                  </a:lnTo>
                  <a:lnTo>
                    <a:pt x="716" y="349"/>
                  </a:lnTo>
                  <a:lnTo>
                    <a:pt x="740" y="341"/>
                  </a:lnTo>
                  <a:lnTo>
                    <a:pt x="765" y="336"/>
                  </a:lnTo>
                  <a:lnTo>
                    <a:pt x="790" y="335"/>
                  </a:lnTo>
                  <a:lnTo>
                    <a:pt x="906" y="335"/>
                  </a:lnTo>
                  <a:lnTo>
                    <a:pt x="906" y="208"/>
                  </a:lnTo>
                  <a:lnTo>
                    <a:pt x="708" y="207"/>
                  </a:lnTo>
                  <a:close/>
                  <a:moveTo>
                    <a:pt x="708" y="0"/>
                  </a:moveTo>
                  <a:lnTo>
                    <a:pt x="924" y="1"/>
                  </a:lnTo>
                  <a:lnTo>
                    <a:pt x="959" y="4"/>
                  </a:lnTo>
                  <a:lnTo>
                    <a:pt x="990" y="12"/>
                  </a:lnTo>
                  <a:lnTo>
                    <a:pt x="1019" y="26"/>
                  </a:lnTo>
                  <a:lnTo>
                    <a:pt x="1045" y="46"/>
                  </a:lnTo>
                  <a:lnTo>
                    <a:pt x="1068" y="69"/>
                  </a:lnTo>
                  <a:lnTo>
                    <a:pt x="1087" y="94"/>
                  </a:lnTo>
                  <a:lnTo>
                    <a:pt x="1101" y="124"/>
                  </a:lnTo>
                  <a:lnTo>
                    <a:pt x="1110" y="156"/>
                  </a:lnTo>
                  <a:lnTo>
                    <a:pt x="1112" y="189"/>
                  </a:lnTo>
                  <a:lnTo>
                    <a:pt x="1112" y="352"/>
                  </a:lnTo>
                  <a:lnTo>
                    <a:pt x="1110" y="387"/>
                  </a:lnTo>
                  <a:lnTo>
                    <a:pt x="1101" y="418"/>
                  </a:lnTo>
                  <a:lnTo>
                    <a:pt x="1087" y="448"/>
                  </a:lnTo>
                  <a:lnTo>
                    <a:pt x="1068" y="474"/>
                  </a:lnTo>
                  <a:lnTo>
                    <a:pt x="1045" y="497"/>
                  </a:lnTo>
                  <a:lnTo>
                    <a:pt x="1019" y="515"/>
                  </a:lnTo>
                  <a:lnTo>
                    <a:pt x="989" y="529"/>
                  </a:lnTo>
                  <a:lnTo>
                    <a:pt x="957" y="538"/>
                  </a:lnTo>
                  <a:lnTo>
                    <a:pt x="924" y="541"/>
                  </a:lnTo>
                  <a:lnTo>
                    <a:pt x="807" y="541"/>
                  </a:lnTo>
                  <a:lnTo>
                    <a:pt x="807" y="646"/>
                  </a:lnTo>
                  <a:lnTo>
                    <a:pt x="921" y="646"/>
                  </a:lnTo>
                  <a:lnTo>
                    <a:pt x="952" y="648"/>
                  </a:lnTo>
                  <a:lnTo>
                    <a:pt x="982" y="657"/>
                  </a:lnTo>
                  <a:lnTo>
                    <a:pt x="1010" y="669"/>
                  </a:lnTo>
                  <a:lnTo>
                    <a:pt x="1036" y="686"/>
                  </a:lnTo>
                  <a:lnTo>
                    <a:pt x="1060" y="707"/>
                  </a:lnTo>
                  <a:lnTo>
                    <a:pt x="1080" y="732"/>
                  </a:lnTo>
                  <a:lnTo>
                    <a:pt x="1094" y="760"/>
                  </a:lnTo>
                  <a:lnTo>
                    <a:pt x="1103" y="789"/>
                  </a:lnTo>
                  <a:lnTo>
                    <a:pt x="1109" y="821"/>
                  </a:lnTo>
                  <a:lnTo>
                    <a:pt x="1109" y="852"/>
                  </a:lnTo>
                  <a:lnTo>
                    <a:pt x="1088" y="1070"/>
                  </a:lnTo>
                  <a:lnTo>
                    <a:pt x="1083" y="1102"/>
                  </a:lnTo>
                  <a:lnTo>
                    <a:pt x="1073" y="1132"/>
                  </a:lnTo>
                  <a:lnTo>
                    <a:pt x="1058" y="1158"/>
                  </a:lnTo>
                  <a:lnTo>
                    <a:pt x="1039" y="1182"/>
                  </a:lnTo>
                  <a:lnTo>
                    <a:pt x="1017" y="1203"/>
                  </a:lnTo>
                  <a:lnTo>
                    <a:pt x="991" y="1219"/>
                  </a:lnTo>
                  <a:lnTo>
                    <a:pt x="963" y="1232"/>
                  </a:lnTo>
                  <a:lnTo>
                    <a:pt x="933" y="1239"/>
                  </a:lnTo>
                  <a:lnTo>
                    <a:pt x="900" y="1242"/>
                  </a:lnTo>
                  <a:lnTo>
                    <a:pt x="792" y="1242"/>
                  </a:lnTo>
                  <a:lnTo>
                    <a:pt x="792" y="1756"/>
                  </a:lnTo>
                  <a:lnTo>
                    <a:pt x="790" y="1790"/>
                  </a:lnTo>
                  <a:lnTo>
                    <a:pt x="781" y="1822"/>
                  </a:lnTo>
                  <a:lnTo>
                    <a:pt x="767" y="1851"/>
                  </a:lnTo>
                  <a:lnTo>
                    <a:pt x="748" y="1877"/>
                  </a:lnTo>
                  <a:lnTo>
                    <a:pt x="725" y="1900"/>
                  </a:lnTo>
                  <a:lnTo>
                    <a:pt x="699" y="1919"/>
                  </a:lnTo>
                  <a:lnTo>
                    <a:pt x="670" y="1933"/>
                  </a:lnTo>
                  <a:lnTo>
                    <a:pt x="637" y="1942"/>
                  </a:lnTo>
                  <a:lnTo>
                    <a:pt x="604" y="1945"/>
                  </a:lnTo>
                  <a:lnTo>
                    <a:pt x="366" y="1945"/>
                  </a:lnTo>
                  <a:lnTo>
                    <a:pt x="334" y="1942"/>
                  </a:lnTo>
                  <a:lnTo>
                    <a:pt x="306" y="1934"/>
                  </a:lnTo>
                  <a:lnTo>
                    <a:pt x="279" y="1921"/>
                  </a:lnTo>
                  <a:lnTo>
                    <a:pt x="255" y="1904"/>
                  </a:lnTo>
                  <a:lnTo>
                    <a:pt x="235" y="1884"/>
                  </a:lnTo>
                  <a:lnTo>
                    <a:pt x="219" y="1860"/>
                  </a:lnTo>
                  <a:lnTo>
                    <a:pt x="206" y="1834"/>
                  </a:lnTo>
                  <a:lnTo>
                    <a:pt x="198" y="1805"/>
                  </a:lnTo>
                  <a:lnTo>
                    <a:pt x="195" y="1775"/>
                  </a:lnTo>
                  <a:lnTo>
                    <a:pt x="195" y="1242"/>
                  </a:lnTo>
                  <a:lnTo>
                    <a:pt x="189" y="1242"/>
                  </a:lnTo>
                  <a:lnTo>
                    <a:pt x="155" y="1239"/>
                  </a:lnTo>
                  <a:lnTo>
                    <a:pt x="123" y="1230"/>
                  </a:lnTo>
                  <a:lnTo>
                    <a:pt x="93" y="1216"/>
                  </a:lnTo>
                  <a:lnTo>
                    <a:pt x="67" y="1197"/>
                  </a:lnTo>
                  <a:lnTo>
                    <a:pt x="44" y="1175"/>
                  </a:lnTo>
                  <a:lnTo>
                    <a:pt x="26" y="1149"/>
                  </a:lnTo>
                  <a:lnTo>
                    <a:pt x="12" y="1119"/>
                  </a:lnTo>
                  <a:lnTo>
                    <a:pt x="3" y="1087"/>
                  </a:lnTo>
                  <a:lnTo>
                    <a:pt x="0" y="1053"/>
                  </a:lnTo>
                  <a:lnTo>
                    <a:pt x="0" y="835"/>
                  </a:lnTo>
                  <a:lnTo>
                    <a:pt x="3" y="800"/>
                  </a:lnTo>
                  <a:lnTo>
                    <a:pt x="12" y="769"/>
                  </a:lnTo>
                  <a:lnTo>
                    <a:pt x="26" y="740"/>
                  </a:lnTo>
                  <a:lnTo>
                    <a:pt x="44" y="713"/>
                  </a:lnTo>
                  <a:lnTo>
                    <a:pt x="67" y="690"/>
                  </a:lnTo>
                  <a:lnTo>
                    <a:pt x="93" y="672"/>
                  </a:lnTo>
                  <a:lnTo>
                    <a:pt x="123" y="658"/>
                  </a:lnTo>
                  <a:lnTo>
                    <a:pt x="155" y="649"/>
                  </a:lnTo>
                  <a:lnTo>
                    <a:pt x="189" y="646"/>
                  </a:lnTo>
                  <a:lnTo>
                    <a:pt x="194" y="646"/>
                  </a:lnTo>
                  <a:lnTo>
                    <a:pt x="194" y="511"/>
                  </a:lnTo>
                  <a:lnTo>
                    <a:pt x="194" y="475"/>
                  </a:lnTo>
                  <a:lnTo>
                    <a:pt x="197" y="440"/>
                  </a:lnTo>
                  <a:lnTo>
                    <a:pt x="202" y="403"/>
                  </a:lnTo>
                  <a:lnTo>
                    <a:pt x="210" y="367"/>
                  </a:lnTo>
                  <a:lnTo>
                    <a:pt x="220" y="332"/>
                  </a:lnTo>
                  <a:lnTo>
                    <a:pt x="233" y="296"/>
                  </a:lnTo>
                  <a:lnTo>
                    <a:pt x="248" y="263"/>
                  </a:lnTo>
                  <a:lnTo>
                    <a:pt x="265" y="229"/>
                  </a:lnTo>
                  <a:lnTo>
                    <a:pt x="285" y="197"/>
                  </a:lnTo>
                  <a:lnTo>
                    <a:pt x="308" y="167"/>
                  </a:lnTo>
                  <a:lnTo>
                    <a:pt x="333" y="139"/>
                  </a:lnTo>
                  <a:lnTo>
                    <a:pt x="363" y="112"/>
                  </a:lnTo>
                  <a:lnTo>
                    <a:pt x="394" y="88"/>
                  </a:lnTo>
                  <a:lnTo>
                    <a:pt x="430" y="65"/>
                  </a:lnTo>
                  <a:lnTo>
                    <a:pt x="467" y="47"/>
                  </a:lnTo>
                  <a:lnTo>
                    <a:pt x="509" y="31"/>
                  </a:lnTo>
                  <a:lnTo>
                    <a:pt x="553" y="18"/>
                  </a:lnTo>
                  <a:lnTo>
                    <a:pt x="600" y="8"/>
                  </a:lnTo>
                  <a:lnTo>
                    <a:pt x="652" y="2"/>
                  </a:lnTo>
                  <a:lnTo>
                    <a:pt x="7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1" name="Group 390"/>
          <p:cNvGrpSpPr/>
          <p:nvPr/>
        </p:nvGrpSpPr>
        <p:grpSpPr>
          <a:xfrm>
            <a:off x="2534570" y="3478965"/>
            <a:ext cx="565150" cy="519113"/>
            <a:chOff x="2508250" y="3478213"/>
            <a:chExt cx="565150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2" name="Freeform 375"/>
            <p:cNvSpPr>
              <a:spLocks/>
            </p:cNvSpPr>
            <p:nvPr/>
          </p:nvSpPr>
          <p:spPr bwMode="auto">
            <a:xfrm>
              <a:off x="2508250" y="3478213"/>
              <a:ext cx="565150" cy="519113"/>
            </a:xfrm>
            <a:custGeom>
              <a:avLst/>
              <a:gdLst>
                <a:gd name="T0" fmla="*/ 3290 w 3557"/>
                <a:gd name="T1" fmla="*/ 4 h 3270"/>
                <a:gd name="T2" fmla="*/ 3414 w 3557"/>
                <a:gd name="T3" fmla="*/ 51 h 3270"/>
                <a:gd name="T4" fmla="*/ 3506 w 3557"/>
                <a:gd name="T5" fmla="*/ 142 h 3270"/>
                <a:gd name="T6" fmla="*/ 3554 w 3557"/>
                <a:gd name="T7" fmla="*/ 266 h 3270"/>
                <a:gd name="T8" fmla="*/ 3554 w 3557"/>
                <a:gd name="T9" fmla="*/ 2449 h 3270"/>
                <a:gd name="T10" fmla="*/ 3506 w 3557"/>
                <a:gd name="T11" fmla="*/ 2571 h 3270"/>
                <a:gd name="T12" fmla="*/ 3414 w 3557"/>
                <a:gd name="T13" fmla="*/ 2663 h 3270"/>
                <a:gd name="T14" fmla="*/ 3290 w 3557"/>
                <a:gd name="T15" fmla="*/ 2710 h 3270"/>
                <a:gd name="T16" fmla="*/ 2831 w 3557"/>
                <a:gd name="T17" fmla="*/ 2710 h 3270"/>
                <a:gd name="T18" fmla="*/ 2770 w 3557"/>
                <a:gd name="T19" fmla="*/ 2672 h 3270"/>
                <a:gd name="T20" fmla="*/ 2746 w 3557"/>
                <a:gd name="T21" fmla="*/ 2604 h 3270"/>
                <a:gd name="T22" fmla="*/ 2770 w 3557"/>
                <a:gd name="T23" fmla="*/ 2535 h 3270"/>
                <a:gd name="T24" fmla="*/ 2831 w 3557"/>
                <a:gd name="T25" fmla="*/ 2496 h 3270"/>
                <a:gd name="T26" fmla="*/ 3269 w 3557"/>
                <a:gd name="T27" fmla="*/ 2490 h 3270"/>
                <a:gd name="T28" fmla="*/ 3323 w 3557"/>
                <a:gd name="T29" fmla="*/ 2448 h 3270"/>
                <a:gd name="T30" fmla="*/ 3336 w 3557"/>
                <a:gd name="T31" fmla="*/ 312 h 3270"/>
                <a:gd name="T32" fmla="*/ 3309 w 3557"/>
                <a:gd name="T33" fmla="*/ 247 h 3270"/>
                <a:gd name="T34" fmla="*/ 3244 w 3557"/>
                <a:gd name="T35" fmla="*/ 221 h 3270"/>
                <a:gd name="T36" fmla="*/ 266 w 3557"/>
                <a:gd name="T37" fmla="*/ 233 h 3270"/>
                <a:gd name="T38" fmla="*/ 224 w 3557"/>
                <a:gd name="T39" fmla="*/ 287 h 3270"/>
                <a:gd name="T40" fmla="*/ 224 w 3557"/>
                <a:gd name="T41" fmla="*/ 2426 h 3270"/>
                <a:gd name="T42" fmla="*/ 266 w 3557"/>
                <a:gd name="T43" fmla="*/ 2481 h 3270"/>
                <a:gd name="T44" fmla="*/ 722 w 3557"/>
                <a:gd name="T45" fmla="*/ 2493 h 3270"/>
                <a:gd name="T46" fmla="*/ 790 w 3557"/>
                <a:gd name="T47" fmla="*/ 2515 h 3270"/>
                <a:gd name="T48" fmla="*/ 829 w 3557"/>
                <a:gd name="T49" fmla="*/ 2574 h 3270"/>
                <a:gd name="T50" fmla="*/ 1702 w 3557"/>
                <a:gd name="T51" fmla="*/ 2509 h 3270"/>
                <a:gd name="T52" fmla="*/ 1760 w 3557"/>
                <a:gd name="T53" fmla="*/ 2493 h 3270"/>
                <a:gd name="T54" fmla="*/ 2452 w 3557"/>
                <a:gd name="T55" fmla="*/ 2505 h 3270"/>
                <a:gd name="T56" fmla="*/ 2503 w 3557"/>
                <a:gd name="T57" fmla="*/ 2555 h 3270"/>
                <a:gd name="T58" fmla="*/ 2511 w 3557"/>
                <a:gd name="T59" fmla="*/ 2628 h 3270"/>
                <a:gd name="T60" fmla="*/ 2473 w 3557"/>
                <a:gd name="T61" fmla="*/ 2690 h 3270"/>
                <a:gd name="T62" fmla="*/ 2404 w 3557"/>
                <a:gd name="T63" fmla="*/ 2713 h 3270"/>
                <a:gd name="T64" fmla="*/ 882 w 3557"/>
                <a:gd name="T65" fmla="*/ 3259 h 3270"/>
                <a:gd name="T66" fmla="*/ 789 w 3557"/>
                <a:gd name="T67" fmla="*/ 3268 h 3270"/>
                <a:gd name="T68" fmla="*/ 704 w 3557"/>
                <a:gd name="T69" fmla="*/ 3232 h 3270"/>
                <a:gd name="T70" fmla="*/ 647 w 3557"/>
                <a:gd name="T71" fmla="*/ 3157 h 3270"/>
                <a:gd name="T72" fmla="*/ 616 w 3557"/>
                <a:gd name="T73" fmla="*/ 2713 h 3270"/>
                <a:gd name="T74" fmla="*/ 222 w 3557"/>
                <a:gd name="T75" fmla="*/ 2700 h 3270"/>
                <a:gd name="T76" fmla="*/ 108 w 3557"/>
                <a:gd name="T77" fmla="*/ 2637 h 3270"/>
                <a:gd name="T78" fmla="*/ 29 w 3557"/>
                <a:gd name="T79" fmla="*/ 2534 h 3270"/>
                <a:gd name="T80" fmla="*/ 0 w 3557"/>
                <a:gd name="T81" fmla="*/ 2403 h 3270"/>
                <a:gd name="T82" fmla="*/ 13 w 3557"/>
                <a:gd name="T83" fmla="*/ 222 h 3270"/>
                <a:gd name="T84" fmla="*/ 77 w 3557"/>
                <a:gd name="T85" fmla="*/ 108 h 3270"/>
                <a:gd name="T86" fmla="*/ 180 w 3557"/>
                <a:gd name="T87" fmla="*/ 29 h 3270"/>
                <a:gd name="T88" fmla="*/ 312 w 3557"/>
                <a:gd name="T89" fmla="*/ 0 h 3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57" h="3270">
                  <a:moveTo>
                    <a:pt x="312" y="0"/>
                  </a:moveTo>
                  <a:lnTo>
                    <a:pt x="3244" y="0"/>
                  </a:lnTo>
                  <a:lnTo>
                    <a:pt x="3290" y="4"/>
                  </a:lnTo>
                  <a:lnTo>
                    <a:pt x="3335" y="14"/>
                  </a:lnTo>
                  <a:lnTo>
                    <a:pt x="3376" y="29"/>
                  </a:lnTo>
                  <a:lnTo>
                    <a:pt x="3414" y="51"/>
                  </a:lnTo>
                  <a:lnTo>
                    <a:pt x="3449" y="76"/>
                  </a:lnTo>
                  <a:lnTo>
                    <a:pt x="3480" y="108"/>
                  </a:lnTo>
                  <a:lnTo>
                    <a:pt x="3506" y="142"/>
                  </a:lnTo>
                  <a:lnTo>
                    <a:pt x="3528" y="181"/>
                  </a:lnTo>
                  <a:lnTo>
                    <a:pt x="3544" y="222"/>
                  </a:lnTo>
                  <a:lnTo>
                    <a:pt x="3554" y="266"/>
                  </a:lnTo>
                  <a:lnTo>
                    <a:pt x="3557" y="312"/>
                  </a:lnTo>
                  <a:lnTo>
                    <a:pt x="3557" y="2403"/>
                  </a:lnTo>
                  <a:lnTo>
                    <a:pt x="3554" y="2449"/>
                  </a:lnTo>
                  <a:lnTo>
                    <a:pt x="3544" y="2492"/>
                  </a:lnTo>
                  <a:lnTo>
                    <a:pt x="3528" y="2534"/>
                  </a:lnTo>
                  <a:lnTo>
                    <a:pt x="3506" y="2571"/>
                  </a:lnTo>
                  <a:lnTo>
                    <a:pt x="3480" y="2607"/>
                  </a:lnTo>
                  <a:lnTo>
                    <a:pt x="3449" y="2637"/>
                  </a:lnTo>
                  <a:lnTo>
                    <a:pt x="3414" y="2663"/>
                  </a:lnTo>
                  <a:lnTo>
                    <a:pt x="3376" y="2684"/>
                  </a:lnTo>
                  <a:lnTo>
                    <a:pt x="3335" y="2700"/>
                  </a:lnTo>
                  <a:lnTo>
                    <a:pt x="3290" y="2710"/>
                  </a:lnTo>
                  <a:lnTo>
                    <a:pt x="3244" y="2713"/>
                  </a:lnTo>
                  <a:lnTo>
                    <a:pt x="2857" y="2713"/>
                  </a:lnTo>
                  <a:lnTo>
                    <a:pt x="2831" y="2710"/>
                  </a:lnTo>
                  <a:lnTo>
                    <a:pt x="2808" y="2703"/>
                  </a:lnTo>
                  <a:lnTo>
                    <a:pt x="2788" y="2690"/>
                  </a:lnTo>
                  <a:lnTo>
                    <a:pt x="2770" y="2672"/>
                  </a:lnTo>
                  <a:lnTo>
                    <a:pt x="2757" y="2652"/>
                  </a:lnTo>
                  <a:lnTo>
                    <a:pt x="2749" y="2628"/>
                  </a:lnTo>
                  <a:lnTo>
                    <a:pt x="2746" y="2604"/>
                  </a:lnTo>
                  <a:lnTo>
                    <a:pt x="2749" y="2578"/>
                  </a:lnTo>
                  <a:lnTo>
                    <a:pt x="2757" y="2555"/>
                  </a:lnTo>
                  <a:lnTo>
                    <a:pt x="2770" y="2535"/>
                  </a:lnTo>
                  <a:lnTo>
                    <a:pt x="2788" y="2518"/>
                  </a:lnTo>
                  <a:lnTo>
                    <a:pt x="2808" y="2505"/>
                  </a:lnTo>
                  <a:lnTo>
                    <a:pt x="2831" y="2496"/>
                  </a:lnTo>
                  <a:lnTo>
                    <a:pt x="2857" y="2493"/>
                  </a:lnTo>
                  <a:lnTo>
                    <a:pt x="3244" y="2493"/>
                  </a:lnTo>
                  <a:lnTo>
                    <a:pt x="3269" y="2490"/>
                  </a:lnTo>
                  <a:lnTo>
                    <a:pt x="3290" y="2481"/>
                  </a:lnTo>
                  <a:lnTo>
                    <a:pt x="3309" y="2466"/>
                  </a:lnTo>
                  <a:lnTo>
                    <a:pt x="3323" y="2448"/>
                  </a:lnTo>
                  <a:lnTo>
                    <a:pt x="3332" y="2426"/>
                  </a:lnTo>
                  <a:lnTo>
                    <a:pt x="3336" y="2403"/>
                  </a:lnTo>
                  <a:lnTo>
                    <a:pt x="3336" y="312"/>
                  </a:lnTo>
                  <a:lnTo>
                    <a:pt x="3332" y="287"/>
                  </a:lnTo>
                  <a:lnTo>
                    <a:pt x="3323" y="266"/>
                  </a:lnTo>
                  <a:lnTo>
                    <a:pt x="3309" y="247"/>
                  </a:lnTo>
                  <a:lnTo>
                    <a:pt x="3290" y="233"/>
                  </a:lnTo>
                  <a:lnTo>
                    <a:pt x="3269" y="224"/>
                  </a:lnTo>
                  <a:lnTo>
                    <a:pt x="3244" y="221"/>
                  </a:lnTo>
                  <a:lnTo>
                    <a:pt x="312" y="221"/>
                  </a:lnTo>
                  <a:lnTo>
                    <a:pt x="288" y="224"/>
                  </a:lnTo>
                  <a:lnTo>
                    <a:pt x="266" y="233"/>
                  </a:lnTo>
                  <a:lnTo>
                    <a:pt x="248" y="247"/>
                  </a:lnTo>
                  <a:lnTo>
                    <a:pt x="234" y="266"/>
                  </a:lnTo>
                  <a:lnTo>
                    <a:pt x="224" y="287"/>
                  </a:lnTo>
                  <a:lnTo>
                    <a:pt x="221" y="312"/>
                  </a:lnTo>
                  <a:lnTo>
                    <a:pt x="221" y="2403"/>
                  </a:lnTo>
                  <a:lnTo>
                    <a:pt x="224" y="2426"/>
                  </a:lnTo>
                  <a:lnTo>
                    <a:pt x="234" y="2448"/>
                  </a:lnTo>
                  <a:lnTo>
                    <a:pt x="248" y="2466"/>
                  </a:lnTo>
                  <a:lnTo>
                    <a:pt x="266" y="2481"/>
                  </a:lnTo>
                  <a:lnTo>
                    <a:pt x="288" y="2490"/>
                  </a:lnTo>
                  <a:lnTo>
                    <a:pt x="312" y="2493"/>
                  </a:lnTo>
                  <a:lnTo>
                    <a:pt x="722" y="2493"/>
                  </a:lnTo>
                  <a:lnTo>
                    <a:pt x="747" y="2496"/>
                  </a:lnTo>
                  <a:lnTo>
                    <a:pt x="769" y="2504"/>
                  </a:lnTo>
                  <a:lnTo>
                    <a:pt x="790" y="2515"/>
                  </a:lnTo>
                  <a:lnTo>
                    <a:pt x="807" y="2533"/>
                  </a:lnTo>
                  <a:lnTo>
                    <a:pt x="820" y="2552"/>
                  </a:lnTo>
                  <a:lnTo>
                    <a:pt x="829" y="2574"/>
                  </a:lnTo>
                  <a:lnTo>
                    <a:pt x="833" y="2598"/>
                  </a:lnTo>
                  <a:lnTo>
                    <a:pt x="852" y="3023"/>
                  </a:lnTo>
                  <a:lnTo>
                    <a:pt x="1702" y="2509"/>
                  </a:lnTo>
                  <a:lnTo>
                    <a:pt x="1721" y="2500"/>
                  </a:lnTo>
                  <a:lnTo>
                    <a:pt x="1740" y="2495"/>
                  </a:lnTo>
                  <a:lnTo>
                    <a:pt x="1760" y="2493"/>
                  </a:lnTo>
                  <a:lnTo>
                    <a:pt x="2404" y="2493"/>
                  </a:lnTo>
                  <a:lnTo>
                    <a:pt x="2428" y="2496"/>
                  </a:lnTo>
                  <a:lnTo>
                    <a:pt x="2452" y="2505"/>
                  </a:lnTo>
                  <a:lnTo>
                    <a:pt x="2473" y="2518"/>
                  </a:lnTo>
                  <a:lnTo>
                    <a:pt x="2490" y="2535"/>
                  </a:lnTo>
                  <a:lnTo>
                    <a:pt x="2503" y="2555"/>
                  </a:lnTo>
                  <a:lnTo>
                    <a:pt x="2511" y="2578"/>
                  </a:lnTo>
                  <a:lnTo>
                    <a:pt x="2514" y="2604"/>
                  </a:lnTo>
                  <a:lnTo>
                    <a:pt x="2511" y="2628"/>
                  </a:lnTo>
                  <a:lnTo>
                    <a:pt x="2503" y="2652"/>
                  </a:lnTo>
                  <a:lnTo>
                    <a:pt x="2490" y="2672"/>
                  </a:lnTo>
                  <a:lnTo>
                    <a:pt x="2473" y="2690"/>
                  </a:lnTo>
                  <a:lnTo>
                    <a:pt x="2452" y="2703"/>
                  </a:lnTo>
                  <a:lnTo>
                    <a:pt x="2428" y="2710"/>
                  </a:lnTo>
                  <a:lnTo>
                    <a:pt x="2404" y="2713"/>
                  </a:lnTo>
                  <a:lnTo>
                    <a:pt x="1791" y="2713"/>
                  </a:lnTo>
                  <a:lnTo>
                    <a:pt x="914" y="3244"/>
                  </a:lnTo>
                  <a:lnTo>
                    <a:pt x="882" y="3259"/>
                  </a:lnTo>
                  <a:lnTo>
                    <a:pt x="851" y="3267"/>
                  </a:lnTo>
                  <a:lnTo>
                    <a:pt x="818" y="3270"/>
                  </a:lnTo>
                  <a:lnTo>
                    <a:pt x="789" y="3268"/>
                  </a:lnTo>
                  <a:lnTo>
                    <a:pt x="759" y="3261"/>
                  </a:lnTo>
                  <a:lnTo>
                    <a:pt x="731" y="3249"/>
                  </a:lnTo>
                  <a:lnTo>
                    <a:pt x="704" y="3232"/>
                  </a:lnTo>
                  <a:lnTo>
                    <a:pt x="681" y="3210"/>
                  </a:lnTo>
                  <a:lnTo>
                    <a:pt x="661" y="3184"/>
                  </a:lnTo>
                  <a:lnTo>
                    <a:pt x="647" y="3157"/>
                  </a:lnTo>
                  <a:lnTo>
                    <a:pt x="638" y="3127"/>
                  </a:lnTo>
                  <a:lnTo>
                    <a:pt x="633" y="3095"/>
                  </a:lnTo>
                  <a:lnTo>
                    <a:pt x="616" y="2713"/>
                  </a:lnTo>
                  <a:lnTo>
                    <a:pt x="312" y="2713"/>
                  </a:lnTo>
                  <a:lnTo>
                    <a:pt x="266" y="2710"/>
                  </a:lnTo>
                  <a:lnTo>
                    <a:pt x="222" y="2700"/>
                  </a:lnTo>
                  <a:lnTo>
                    <a:pt x="180" y="2684"/>
                  </a:lnTo>
                  <a:lnTo>
                    <a:pt x="142" y="2663"/>
                  </a:lnTo>
                  <a:lnTo>
                    <a:pt x="108" y="2637"/>
                  </a:lnTo>
                  <a:lnTo>
                    <a:pt x="77" y="2607"/>
                  </a:lnTo>
                  <a:lnTo>
                    <a:pt x="51" y="2571"/>
                  </a:lnTo>
                  <a:lnTo>
                    <a:pt x="29" y="2534"/>
                  </a:lnTo>
                  <a:lnTo>
                    <a:pt x="13" y="2492"/>
                  </a:lnTo>
                  <a:lnTo>
                    <a:pt x="3" y="2449"/>
                  </a:lnTo>
                  <a:lnTo>
                    <a:pt x="0" y="2403"/>
                  </a:lnTo>
                  <a:lnTo>
                    <a:pt x="0" y="312"/>
                  </a:lnTo>
                  <a:lnTo>
                    <a:pt x="3" y="266"/>
                  </a:lnTo>
                  <a:lnTo>
                    <a:pt x="13" y="222"/>
                  </a:lnTo>
                  <a:lnTo>
                    <a:pt x="29" y="181"/>
                  </a:lnTo>
                  <a:lnTo>
                    <a:pt x="51" y="142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2" y="51"/>
                  </a:lnTo>
                  <a:lnTo>
                    <a:pt x="180" y="29"/>
                  </a:lnTo>
                  <a:lnTo>
                    <a:pt x="222" y="14"/>
                  </a:lnTo>
                  <a:lnTo>
                    <a:pt x="266" y="4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377"/>
            <p:cNvSpPr>
              <a:spLocks noEditPoints="1"/>
            </p:cNvSpPr>
            <p:nvPr/>
          </p:nvSpPr>
          <p:spPr bwMode="auto">
            <a:xfrm>
              <a:off x="2516188" y="3482976"/>
              <a:ext cx="549275" cy="265113"/>
            </a:xfrm>
            <a:custGeom>
              <a:avLst/>
              <a:gdLst>
                <a:gd name="T0" fmla="*/ 270 w 3459"/>
                <a:gd name="T1" fmla="*/ 223 h 1669"/>
                <a:gd name="T2" fmla="*/ 246 w 3459"/>
                <a:gd name="T3" fmla="*/ 235 h 1669"/>
                <a:gd name="T4" fmla="*/ 231 w 3459"/>
                <a:gd name="T5" fmla="*/ 251 h 1669"/>
                <a:gd name="T6" fmla="*/ 224 w 3459"/>
                <a:gd name="T7" fmla="*/ 266 h 1669"/>
                <a:gd name="T8" fmla="*/ 221 w 3459"/>
                <a:gd name="T9" fmla="*/ 285 h 1669"/>
                <a:gd name="T10" fmla="*/ 225 w 3459"/>
                <a:gd name="T11" fmla="*/ 311 h 1669"/>
                <a:gd name="T12" fmla="*/ 247 w 3459"/>
                <a:gd name="T13" fmla="*/ 339 h 1669"/>
                <a:gd name="T14" fmla="*/ 1704 w 3459"/>
                <a:gd name="T15" fmla="*/ 1444 h 1669"/>
                <a:gd name="T16" fmla="*/ 1729 w 3459"/>
                <a:gd name="T17" fmla="*/ 1449 h 1669"/>
                <a:gd name="T18" fmla="*/ 1755 w 3459"/>
                <a:gd name="T19" fmla="*/ 1444 h 1669"/>
                <a:gd name="T20" fmla="*/ 3212 w 3459"/>
                <a:gd name="T21" fmla="*/ 339 h 1669"/>
                <a:gd name="T22" fmla="*/ 3234 w 3459"/>
                <a:gd name="T23" fmla="*/ 311 h 1669"/>
                <a:gd name="T24" fmla="*/ 3238 w 3459"/>
                <a:gd name="T25" fmla="*/ 285 h 1669"/>
                <a:gd name="T26" fmla="*/ 3234 w 3459"/>
                <a:gd name="T27" fmla="*/ 266 h 1669"/>
                <a:gd name="T28" fmla="*/ 3227 w 3459"/>
                <a:gd name="T29" fmla="*/ 251 h 1669"/>
                <a:gd name="T30" fmla="*/ 3213 w 3459"/>
                <a:gd name="T31" fmla="*/ 235 h 1669"/>
                <a:gd name="T32" fmla="*/ 3188 w 3459"/>
                <a:gd name="T33" fmla="*/ 223 h 1669"/>
                <a:gd name="T34" fmla="*/ 287 w 3459"/>
                <a:gd name="T35" fmla="*/ 221 h 1669"/>
                <a:gd name="T36" fmla="*/ 3172 w 3459"/>
                <a:gd name="T37" fmla="*/ 0 h 1669"/>
                <a:gd name="T38" fmla="*/ 3252 w 3459"/>
                <a:gd name="T39" fmla="*/ 12 h 1669"/>
                <a:gd name="T40" fmla="*/ 3323 w 3459"/>
                <a:gd name="T41" fmla="*/ 43 h 1669"/>
                <a:gd name="T42" fmla="*/ 3383 w 3459"/>
                <a:gd name="T43" fmla="*/ 93 h 1669"/>
                <a:gd name="T44" fmla="*/ 3428 w 3459"/>
                <a:gd name="T45" fmla="*/ 157 h 1669"/>
                <a:gd name="T46" fmla="*/ 3454 w 3459"/>
                <a:gd name="T47" fmla="*/ 235 h 1669"/>
                <a:gd name="T48" fmla="*/ 3458 w 3459"/>
                <a:gd name="T49" fmla="*/ 313 h 1669"/>
                <a:gd name="T50" fmla="*/ 3441 w 3459"/>
                <a:gd name="T51" fmla="*/ 389 h 1669"/>
                <a:gd name="T52" fmla="*/ 3403 w 3459"/>
                <a:gd name="T53" fmla="*/ 457 h 1669"/>
                <a:gd name="T54" fmla="*/ 3346 w 3459"/>
                <a:gd name="T55" fmla="*/ 514 h 1669"/>
                <a:gd name="T56" fmla="*/ 1872 w 3459"/>
                <a:gd name="T57" fmla="*/ 1631 h 1669"/>
                <a:gd name="T58" fmla="*/ 1803 w 3459"/>
                <a:gd name="T59" fmla="*/ 1660 h 1669"/>
                <a:gd name="T60" fmla="*/ 1729 w 3459"/>
                <a:gd name="T61" fmla="*/ 1669 h 1669"/>
                <a:gd name="T62" fmla="*/ 1655 w 3459"/>
                <a:gd name="T63" fmla="*/ 1660 h 1669"/>
                <a:gd name="T64" fmla="*/ 1586 w 3459"/>
                <a:gd name="T65" fmla="*/ 1631 h 1669"/>
                <a:gd name="T66" fmla="*/ 113 w 3459"/>
                <a:gd name="T67" fmla="*/ 514 h 1669"/>
                <a:gd name="T68" fmla="*/ 56 w 3459"/>
                <a:gd name="T69" fmla="*/ 457 h 1669"/>
                <a:gd name="T70" fmla="*/ 18 w 3459"/>
                <a:gd name="T71" fmla="*/ 389 h 1669"/>
                <a:gd name="T72" fmla="*/ 1 w 3459"/>
                <a:gd name="T73" fmla="*/ 313 h 1669"/>
                <a:gd name="T74" fmla="*/ 5 w 3459"/>
                <a:gd name="T75" fmla="*/ 235 h 1669"/>
                <a:gd name="T76" fmla="*/ 31 w 3459"/>
                <a:gd name="T77" fmla="*/ 157 h 1669"/>
                <a:gd name="T78" fmla="*/ 75 w 3459"/>
                <a:gd name="T79" fmla="*/ 93 h 1669"/>
                <a:gd name="T80" fmla="*/ 135 w 3459"/>
                <a:gd name="T81" fmla="*/ 43 h 1669"/>
                <a:gd name="T82" fmla="*/ 207 w 3459"/>
                <a:gd name="T83" fmla="*/ 12 h 1669"/>
                <a:gd name="T84" fmla="*/ 287 w 3459"/>
                <a:gd name="T85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59" h="1669">
                  <a:moveTo>
                    <a:pt x="287" y="221"/>
                  </a:moveTo>
                  <a:lnTo>
                    <a:pt x="270" y="223"/>
                  </a:lnTo>
                  <a:lnTo>
                    <a:pt x="256" y="227"/>
                  </a:lnTo>
                  <a:lnTo>
                    <a:pt x="246" y="235"/>
                  </a:lnTo>
                  <a:lnTo>
                    <a:pt x="238" y="242"/>
                  </a:lnTo>
                  <a:lnTo>
                    <a:pt x="231" y="251"/>
                  </a:lnTo>
                  <a:lnTo>
                    <a:pt x="227" y="260"/>
                  </a:lnTo>
                  <a:lnTo>
                    <a:pt x="224" y="266"/>
                  </a:lnTo>
                  <a:lnTo>
                    <a:pt x="222" y="273"/>
                  </a:lnTo>
                  <a:lnTo>
                    <a:pt x="221" y="285"/>
                  </a:lnTo>
                  <a:lnTo>
                    <a:pt x="222" y="297"/>
                  </a:lnTo>
                  <a:lnTo>
                    <a:pt x="225" y="311"/>
                  </a:lnTo>
                  <a:lnTo>
                    <a:pt x="234" y="325"/>
                  </a:lnTo>
                  <a:lnTo>
                    <a:pt x="247" y="339"/>
                  </a:lnTo>
                  <a:lnTo>
                    <a:pt x="1689" y="1435"/>
                  </a:lnTo>
                  <a:lnTo>
                    <a:pt x="1704" y="1444"/>
                  </a:lnTo>
                  <a:lnTo>
                    <a:pt x="1718" y="1448"/>
                  </a:lnTo>
                  <a:lnTo>
                    <a:pt x="1729" y="1449"/>
                  </a:lnTo>
                  <a:lnTo>
                    <a:pt x="1741" y="1448"/>
                  </a:lnTo>
                  <a:lnTo>
                    <a:pt x="1755" y="1444"/>
                  </a:lnTo>
                  <a:lnTo>
                    <a:pt x="1769" y="1435"/>
                  </a:lnTo>
                  <a:lnTo>
                    <a:pt x="3212" y="339"/>
                  </a:lnTo>
                  <a:lnTo>
                    <a:pt x="3225" y="325"/>
                  </a:lnTo>
                  <a:lnTo>
                    <a:pt x="3234" y="311"/>
                  </a:lnTo>
                  <a:lnTo>
                    <a:pt x="3237" y="297"/>
                  </a:lnTo>
                  <a:lnTo>
                    <a:pt x="3238" y="285"/>
                  </a:lnTo>
                  <a:lnTo>
                    <a:pt x="3236" y="275"/>
                  </a:lnTo>
                  <a:lnTo>
                    <a:pt x="3234" y="266"/>
                  </a:lnTo>
                  <a:lnTo>
                    <a:pt x="3232" y="260"/>
                  </a:lnTo>
                  <a:lnTo>
                    <a:pt x="3227" y="251"/>
                  </a:lnTo>
                  <a:lnTo>
                    <a:pt x="3221" y="242"/>
                  </a:lnTo>
                  <a:lnTo>
                    <a:pt x="3213" y="235"/>
                  </a:lnTo>
                  <a:lnTo>
                    <a:pt x="3202" y="227"/>
                  </a:lnTo>
                  <a:lnTo>
                    <a:pt x="3188" y="223"/>
                  </a:lnTo>
                  <a:lnTo>
                    <a:pt x="3172" y="221"/>
                  </a:lnTo>
                  <a:lnTo>
                    <a:pt x="287" y="221"/>
                  </a:lnTo>
                  <a:close/>
                  <a:moveTo>
                    <a:pt x="287" y="0"/>
                  </a:moveTo>
                  <a:lnTo>
                    <a:pt x="3172" y="0"/>
                  </a:lnTo>
                  <a:lnTo>
                    <a:pt x="3213" y="4"/>
                  </a:lnTo>
                  <a:lnTo>
                    <a:pt x="3252" y="12"/>
                  </a:lnTo>
                  <a:lnTo>
                    <a:pt x="3289" y="25"/>
                  </a:lnTo>
                  <a:lnTo>
                    <a:pt x="3323" y="43"/>
                  </a:lnTo>
                  <a:lnTo>
                    <a:pt x="3355" y="66"/>
                  </a:lnTo>
                  <a:lnTo>
                    <a:pt x="3383" y="93"/>
                  </a:lnTo>
                  <a:lnTo>
                    <a:pt x="3407" y="123"/>
                  </a:lnTo>
                  <a:lnTo>
                    <a:pt x="3428" y="157"/>
                  </a:lnTo>
                  <a:lnTo>
                    <a:pt x="3444" y="195"/>
                  </a:lnTo>
                  <a:lnTo>
                    <a:pt x="3454" y="235"/>
                  </a:lnTo>
                  <a:lnTo>
                    <a:pt x="3459" y="275"/>
                  </a:lnTo>
                  <a:lnTo>
                    <a:pt x="3458" y="313"/>
                  </a:lnTo>
                  <a:lnTo>
                    <a:pt x="3452" y="352"/>
                  </a:lnTo>
                  <a:lnTo>
                    <a:pt x="3441" y="389"/>
                  </a:lnTo>
                  <a:lnTo>
                    <a:pt x="3425" y="424"/>
                  </a:lnTo>
                  <a:lnTo>
                    <a:pt x="3403" y="457"/>
                  </a:lnTo>
                  <a:lnTo>
                    <a:pt x="3376" y="487"/>
                  </a:lnTo>
                  <a:lnTo>
                    <a:pt x="3346" y="514"/>
                  </a:lnTo>
                  <a:lnTo>
                    <a:pt x="1904" y="1610"/>
                  </a:lnTo>
                  <a:lnTo>
                    <a:pt x="1872" y="1631"/>
                  </a:lnTo>
                  <a:lnTo>
                    <a:pt x="1839" y="1648"/>
                  </a:lnTo>
                  <a:lnTo>
                    <a:pt x="1803" y="1660"/>
                  </a:lnTo>
                  <a:lnTo>
                    <a:pt x="1767" y="1666"/>
                  </a:lnTo>
                  <a:lnTo>
                    <a:pt x="1729" y="1669"/>
                  </a:lnTo>
                  <a:lnTo>
                    <a:pt x="1692" y="1666"/>
                  </a:lnTo>
                  <a:lnTo>
                    <a:pt x="1655" y="1660"/>
                  </a:lnTo>
                  <a:lnTo>
                    <a:pt x="1620" y="1648"/>
                  </a:lnTo>
                  <a:lnTo>
                    <a:pt x="1586" y="1631"/>
                  </a:lnTo>
                  <a:lnTo>
                    <a:pt x="1555" y="1610"/>
                  </a:lnTo>
                  <a:lnTo>
                    <a:pt x="113" y="514"/>
                  </a:lnTo>
                  <a:lnTo>
                    <a:pt x="82" y="487"/>
                  </a:lnTo>
                  <a:lnTo>
                    <a:pt x="56" y="457"/>
                  </a:lnTo>
                  <a:lnTo>
                    <a:pt x="34" y="424"/>
                  </a:lnTo>
                  <a:lnTo>
                    <a:pt x="18" y="389"/>
                  </a:lnTo>
                  <a:lnTo>
                    <a:pt x="6" y="352"/>
                  </a:lnTo>
                  <a:lnTo>
                    <a:pt x="1" y="313"/>
                  </a:lnTo>
                  <a:lnTo>
                    <a:pt x="0" y="275"/>
                  </a:lnTo>
                  <a:lnTo>
                    <a:pt x="5" y="235"/>
                  </a:lnTo>
                  <a:lnTo>
                    <a:pt x="15" y="195"/>
                  </a:lnTo>
                  <a:lnTo>
                    <a:pt x="31" y="157"/>
                  </a:lnTo>
                  <a:lnTo>
                    <a:pt x="51" y="123"/>
                  </a:lnTo>
                  <a:lnTo>
                    <a:pt x="75" y="93"/>
                  </a:lnTo>
                  <a:lnTo>
                    <a:pt x="103" y="66"/>
                  </a:lnTo>
                  <a:lnTo>
                    <a:pt x="135" y="43"/>
                  </a:lnTo>
                  <a:lnTo>
                    <a:pt x="170" y="25"/>
                  </a:lnTo>
                  <a:lnTo>
                    <a:pt x="207" y="12"/>
                  </a:lnTo>
                  <a:lnTo>
                    <a:pt x="246" y="4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4" name="Group 393"/>
          <p:cNvGrpSpPr/>
          <p:nvPr/>
        </p:nvGrpSpPr>
        <p:grpSpPr>
          <a:xfrm>
            <a:off x="1719726" y="3456740"/>
            <a:ext cx="323850" cy="563563"/>
            <a:chOff x="1662113" y="3455988"/>
            <a:chExt cx="323850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5" name="Freeform 382"/>
            <p:cNvSpPr>
              <a:spLocks/>
            </p:cNvSpPr>
            <p:nvPr/>
          </p:nvSpPr>
          <p:spPr bwMode="auto">
            <a:xfrm>
              <a:off x="1763713" y="3725863"/>
              <a:ext cx="120650" cy="293688"/>
            </a:xfrm>
            <a:custGeom>
              <a:avLst/>
              <a:gdLst>
                <a:gd name="T0" fmla="*/ 403 w 763"/>
                <a:gd name="T1" fmla="*/ 2 h 1852"/>
                <a:gd name="T2" fmla="*/ 444 w 763"/>
                <a:gd name="T3" fmla="*/ 21 h 1852"/>
                <a:gd name="T4" fmla="*/ 471 w 763"/>
                <a:gd name="T5" fmla="*/ 55 h 1852"/>
                <a:gd name="T6" fmla="*/ 480 w 763"/>
                <a:gd name="T7" fmla="*/ 99 h 1852"/>
                <a:gd name="T8" fmla="*/ 471 w 763"/>
                <a:gd name="T9" fmla="*/ 142 h 1852"/>
                <a:gd name="T10" fmla="*/ 444 w 763"/>
                <a:gd name="T11" fmla="*/ 177 h 1852"/>
                <a:gd name="T12" fmla="*/ 403 w 763"/>
                <a:gd name="T13" fmla="*/ 196 h 1852"/>
                <a:gd name="T14" fmla="*/ 348 w 763"/>
                <a:gd name="T15" fmla="*/ 201 h 1852"/>
                <a:gd name="T16" fmla="*/ 289 w 763"/>
                <a:gd name="T17" fmla="*/ 223 h 1852"/>
                <a:gd name="T18" fmla="*/ 242 w 763"/>
                <a:gd name="T19" fmla="*/ 263 h 1852"/>
                <a:gd name="T20" fmla="*/ 211 w 763"/>
                <a:gd name="T21" fmla="*/ 317 h 1852"/>
                <a:gd name="T22" fmla="*/ 199 w 763"/>
                <a:gd name="T23" fmla="*/ 379 h 1852"/>
                <a:gd name="T24" fmla="*/ 202 w 763"/>
                <a:gd name="T25" fmla="*/ 1505 h 1852"/>
                <a:gd name="T26" fmla="*/ 224 w 763"/>
                <a:gd name="T27" fmla="*/ 1563 h 1852"/>
                <a:gd name="T28" fmla="*/ 264 w 763"/>
                <a:gd name="T29" fmla="*/ 1611 h 1852"/>
                <a:gd name="T30" fmla="*/ 318 w 763"/>
                <a:gd name="T31" fmla="*/ 1642 h 1852"/>
                <a:gd name="T32" fmla="*/ 381 w 763"/>
                <a:gd name="T33" fmla="*/ 1654 h 1852"/>
                <a:gd name="T34" fmla="*/ 445 w 763"/>
                <a:gd name="T35" fmla="*/ 1642 h 1852"/>
                <a:gd name="T36" fmla="*/ 498 w 763"/>
                <a:gd name="T37" fmla="*/ 1611 h 1852"/>
                <a:gd name="T38" fmla="*/ 538 w 763"/>
                <a:gd name="T39" fmla="*/ 1563 h 1852"/>
                <a:gd name="T40" fmla="*/ 560 w 763"/>
                <a:gd name="T41" fmla="*/ 1505 h 1852"/>
                <a:gd name="T42" fmla="*/ 563 w 763"/>
                <a:gd name="T43" fmla="*/ 1275 h 1852"/>
                <a:gd name="T44" fmla="*/ 573 w 763"/>
                <a:gd name="T45" fmla="*/ 1232 h 1852"/>
                <a:gd name="T46" fmla="*/ 600 w 763"/>
                <a:gd name="T47" fmla="*/ 1197 h 1852"/>
                <a:gd name="T48" fmla="*/ 639 w 763"/>
                <a:gd name="T49" fmla="*/ 1179 h 1852"/>
                <a:gd name="T50" fmla="*/ 686 w 763"/>
                <a:gd name="T51" fmla="*/ 1179 h 1852"/>
                <a:gd name="T52" fmla="*/ 725 w 763"/>
                <a:gd name="T53" fmla="*/ 1197 h 1852"/>
                <a:gd name="T54" fmla="*/ 752 w 763"/>
                <a:gd name="T55" fmla="*/ 1232 h 1852"/>
                <a:gd name="T56" fmla="*/ 763 w 763"/>
                <a:gd name="T57" fmla="*/ 1275 h 1852"/>
                <a:gd name="T58" fmla="*/ 760 w 763"/>
                <a:gd name="T59" fmla="*/ 1520 h 1852"/>
                <a:gd name="T60" fmla="*/ 737 w 763"/>
                <a:gd name="T61" fmla="*/ 1610 h 1852"/>
                <a:gd name="T62" fmla="*/ 694 w 763"/>
                <a:gd name="T63" fmla="*/ 1689 h 1852"/>
                <a:gd name="T64" fmla="*/ 634 w 763"/>
                <a:gd name="T65" fmla="*/ 1756 h 1852"/>
                <a:gd name="T66" fmla="*/ 560 w 763"/>
                <a:gd name="T67" fmla="*/ 1808 h 1852"/>
                <a:gd name="T68" fmla="*/ 475 w 763"/>
                <a:gd name="T69" fmla="*/ 1841 h 1852"/>
                <a:gd name="T70" fmla="*/ 381 w 763"/>
                <a:gd name="T71" fmla="*/ 1852 h 1852"/>
                <a:gd name="T72" fmla="*/ 288 w 763"/>
                <a:gd name="T73" fmla="*/ 1841 h 1852"/>
                <a:gd name="T74" fmla="*/ 202 w 763"/>
                <a:gd name="T75" fmla="*/ 1808 h 1852"/>
                <a:gd name="T76" fmla="*/ 127 w 763"/>
                <a:gd name="T77" fmla="*/ 1756 h 1852"/>
                <a:gd name="T78" fmla="*/ 68 w 763"/>
                <a:gd name="T79" fmla="*/ 1689 h 1852"/>
                <a:gd name="T80" fmla="*/ 26 w 763"/>
                <a:gd name="T81" fmla="*/ 1610 h 1852"/>
                <a:gd name="T82" fmla="*/ 2 w 763"/>
                <a:gd name="T83" fmla="*/ 1520 h 1852"/>
                <a:gd name="T84" fmla="*/ 0 w 763"/>
                <a:gd name="T85" fmla="*/ 379 h 1852"/>
                <a:gd name="T86" fmla="*/ 12 w 763"/>
                <a:gd name="T87" fmla="*/ 286 h 1852"/>
                <a:gd name="T88" fmla="*/ 44 w 763"/>
                <a:gd name="T89" fmla="*/ 201 h 1852"/>
                <a:gd name="T90" fmla="*/ 96 w 763"/>
                <a:gd name="T91" fmla="*/ 127 h 1852"/>
                <a:gd name="T92" fmla="*/ 163 w 763"/>
                <a:gd name="T93" fmla="*/ 68 h 1852"/>
                <a:gd name="T94" fmla="*/ 243 w 763"/>
                <a:gd name="T95" fmla="*/ 24 h 1852"/>
                <a:gd name="T96" fmla="*/ 333 w 763"/>
                <a:gd name="T97" fmla="*/ 2 h 1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3" h="1852">
                  <a:moveTo>
                    <a:pt x="381" y="0"/>
                  </a:moveTo>
                  <a:lnTo>
                    <a:pt x="403" y="2"/>
                  </a:lnTo>
                  <a:lnTo>
                    <a:pt x="425" y="9"/>
                  </a:lnTo>
                  <a:lnTo>
                    <a:pt x="444" y="21"/>
                  </a:lnTo>
                  <a:lnTo>
                    <a:pt x="459" y="36"/>
                  </a:lnTo>
                  <a:lnTo>
                    <a:pt x="471" y="55"/>
                  </a:lnTo>
                  <a:lnTo>
                    <a:pt x="478" y="76"/>
                  </a:lnTo>
                  <a:lnTo>
                    <a:pt x="480" y="99"/>
                  </a:lnTo>
                  <a:lnTo>
                    <a:pt x="478" y="122"/>
                  </a:lnTo>
                  <a:lnTo>
                    <a:pt x="471" y="142"/>
                  </a:lnTo>
                  <a:lnTo>
                    <a:pt x="459" y="160"/>
                  </a:lnTo>
                  <a:lnTo>
                    <a:pt x="444" y="177"/>
                  </a:lnTo>
                  <a:lnTo>
                    <a:pt x="425" y="188"/>
                  </a:lnTo>
                  <a:lnTo>
                    <a:pt x="403" y="196"/>
                  </a:lnTo>
                  <a:lnTo>
                    <a:pt x="381" y="198"/>
                  </a:lnTo>
                  <a:lnTo>
                    <a:pt x="348" y="201"/>
                  </a:lnTo>
                  <a:lnTo>
                    <a:pt x="318" y="210"/>
                  </a:lnTo>
                  <a:lnTo>
                    <a:pt x="289" y="223"/>
                  </a:lnTo>
                  <a:lnTo>
                    <a:pt x="264" y="241"/>
                  </a:lnTo>
                  <a:lnTo>
                    <a:pt x="242" y="263"/>
                  </a:lnTo>
                  <a:lnTo>
                    <a:pt x="224" y="288"/>
                  </a:lnTo>
                  <a:lnTo>
                    <a:pt x="211" y="317"/>
                  </a:lnTo>
                  <a:lnTo>
                    <a:pt x="202" y="347"/>
                  </a:lnTo>
                  <a:lnTo>
                    <a:pt x="199" y="379"/>
                  </a:lnTo>
                  <a:lnTo>
                    <a:pt x="199" y="1472"/>
                  </a:lnTo>
                  <a:lnTo>
                    <a:pt x="202" y="1505"/>
                  </a:lnTo>
                  <a:lnTo>
                    <a:pt x="211" y="1535"/>
                  </a:lnTo>
                  <a:lnTo>
                    <a:pt x="224" y="1563"/>
                  </a:lnTo>
                  <a:lnTo>
                    <a:pt x="242" y="1589"/>
                  </a:lnTo>
                  <a:lnTo>
                    <a:pt x="264" y="1611"/>
                  </a:lnTo>
                  <a:lnTo>
                    <a:pt x="289" y="1629"/>
                  </a:lnTo>
                  <a:lnTo>
                    <a:pt x="318" y="1642"/>
                  </a:lnTo>
                  <a:lnTo>
                    <a:pt x="348" y="1651"/>
                  </a:lnTo>
                  <a:lnTo>
                    <a:pt x="381" y="1654"/>
                  </a:lnTo>
                  <a:lnTo>
                    <a:pt x="413" y="1651"/>
                  </a:lnTo>
                  <a:lnTo>
                    <a:pt x="445" y="1642"/>
                  </a:lnTo>
                  <a:lnTo>
                    <a:pt x="473" y="1629"/>
                  </a:lnTo>
                  <a:lnTo>
                    <a:pt x="498" y="1611"/>
                  </a:lnTo>
                  <a:lnTo>
                    <a:pt x="520" y="1589"/>
                  </a:lnTo>
                  <a:lnTo>
                    <a:pt x="538" y="1563"/>
                  </a:lnTo>
                  <a:lnTo>
                    <a:pt x="552" y="1535"/>
                  </a:lnTo>
                  <a:lnTo>
                    <a:pt x="560" y="1505"/>
                  </a:lnTo>
                  <a:lnTo>
                    <a:pt x="563" y="1472"/>
                  </a:lnTo>
                  <a:lnTo>
                    <a:pt x="563" y="1275"/>
                  </a:lnTo>
                  <a:lnTo>
                    <a:pt x="566" y="1252"/>
                  </a:lnTo>
                  <a:lnTo>
                    <a:pt x="573" y="1232"/>
                  </a:lnTo>
                  <a:lnTo>
                    <a:pt x="585" y="1214"/>
                  </a:lnTo>
                  <a:lnTo>
                    <a:pt x="600" y="1197"/>
                  </a:lnTo>
                  <a:lnTo>
                    <a:pt x="619" y="1186"/>
                  </a:lnTo>
                  <a:lnTo>
                    <a:pt x="639" y="1179"/>
                  </a:lnTo>
                  <a:lnTo>
                    <a:pt x="663" y="1176"/>
                  </a:lnTo>
                  <a:lnTo>
                    <a:pt x="686" y="1179"/>
                  </a:lnTo>
                  <a:lnTo>
                    <a:pt x="707" y="1186"/>
                  </a:lnTo>
                  <a:lnTo>
                    <a:pt x="725" y="1197"/>
                  </a:lnTo>
                  <a:lnTo>
                    <a:pt x="740" y="1214"/>
                  </a:lnTo>
                  <a:lnTo>
                    <a:pt x="752" y="1232"/>
                  </a:lnTo>
                  <a:lnTo>
                    <a:pt x="760" y="1252"/>
                  </a:lnTo>
                  <a:lnTo>
                    <a:pt x="763" y="1275"/>
                  </a:lnTo>
                  <a:lnTo>
                    <a:pt x="763" y="1472"/>
                  </a:lnTo>
                  <a:lnTo>
                    <a:pt x="760" y="1520"/>
                  </a:lnTo>
                  <a:lnTo>
                    <a:pt x="751" y="1565"/>
                  </a:lnTo>
                  <a:lnTo>
                    <a:pt x="737" y="1610"/>
                  </a:lnTo>
                  <a:lnTo>
                    <a:pt x="717" y="1651"/>
                  </a:lnTo>
                  <a:lnTo>
                    <a:pt x="694" y="1689"/>
                  </a:lnTo>
                  <a:lnTo>
                    <a:pt x="666" y="1724"/>
                  </a:lnTo>
                  <a:lnTo>
                    <a:pt x="634" y="1756"/>
                  </a:lnTo>
                  <a:lnTo>
                    <a:pt x="598" y="1784"/>
                  </a:lnTo>
                  <a:lnTo>
                    <a:pt x="560" y="1808"/>
                  </a:lnTo>
                  <a:lnTo>
                    <a:pt x="518" y="1827"/>
                  </a:lnTo>
                  <a:lnTo>
                    <a:pt x="475" y="1841"/>
                  </a:lnTo>
                  <a:lnTo>
                    <a:pt x="428" y="1849"/>
                  </a:lnTo>
                  <a:lnTo>
                    <a:pt x="381" y="1852"/>
                  </a:lnTo>
                  <a:lnTo>
                    <a:pt x="333" y="1849"/>
                  </a:lnTo>
                  <a:lnTo>
                    <a:pt x="288" y="1841"/>
                  </a:lnTo>
                  <a:lnTo>
                    <a:pt x="243" y="1827"/>
                  </a:lnTo>
                  <a:lnTo>
                    <a:pt x="202" y="1808"/>
                  </a:lnTo>
                  <a:lnTo>
                    <a:pt x="163" y="1784"/>
                  </a:lnTo>
                  <a:lnTo>
                    <a:pt x="127" y="1756"/>
                  </a:lnTo>
                  <a:lnTo>
                    <a:pt x="96" y="1724"/>
                  </a:lnTo>
                  <a:lnTo>
                    <a:pt x="68" y="1689"/>
                  </a:lnTo>
                  <a:lnTo>
                    <a:pt x="44" y="1651"/>
                  </a:lnTo>
                  <a:lnTo>
                    <a:pt x="26" y="1610"/>
                  </a:lnTo>
                  <a:lnTo>
                    <a:pt x="12" y="1565"/>
                  </a:lnTo>
                  <a:lnTo>
                    <a:pt x="2" y="1520"/>
                  </a:lnTo>
                  <a:lnTo>
                    <a:pt x="0" y="1472"/>
                  </a:lnTo>
                  <a:lnTo>
                    <a:pt x="0" y="379"/>
                  </a:lnTo>
                  <a:lnTo>
                    <a:pt x="2" y="332"/>
                  </a:lnTo>
                  <a:lnTo>
                    <a:pt x="12" y="286"/>
                  </a:lnTo>
                  <a:lnTo>
                    <a:pt x="26" y="242"/>
                  </a:lnTo>
                  <a:lnTo>
                    <a:pt x="44" y="201"/>
                  </a:lnTo>
                  <a:lnTo>
                    <a:pt x="68" y="163"/>
                  </a:lnTo>
                  <a:lnTo>
                    <a:pt x="96" y="127"/>
                  </a:lnTo>
                  <a:lnTo>
                    <a:pt x="127" y="96"/>
                  </a:lnTo>
                  <a:lnTo>
                    <a:pt x="163" y="68"/>
                  </a:lnTo>
                  <a:lnTo>
                    <a:pt x="202" y="44"/>
                  </a:lnTo>
                  <a:lnTo>
                    <a:pt x="243" y="24"/>
                  </a:lnTo>
                  <a:lnTo>
                    <a:pt x="288" y="10"/>
                  </a:lnTo>
                  <a:lnTo>
                    <a:pt x="333" y="2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383"/>
            <p:cNvSpPr>
              <a:spLocks noEditPoints="1"/>
            </p:cNvSpPr>
            <p:nvPr/>
          </p:nvSpPr>
          <p:spPr bwMode="auto">
            <a:xfrm>
              <a:off x="1681163" y="3455988"/>
              <a:ext cx="285750" cy="284163"/>
            </a:xfrm>
            <a:custGeom>
              <a:avLst/>
              <a:gdLst>
                <a:gd name="T0" fmla="*/ 766 w 1796"/>
                <a:gd name="T1" fmla="*/ 212 h 1790"/>
                <a:gd name="T2" fmla="*/ 583 w 1796"/>
                <a:gd name="T3" fmla="*/ 274 h 1790"/>
                <a:gd name="T4" fmla="*/ 427 w 1796"/>
                <a:gd name="T5" fmla="*/ 382 h 1790"/>
                <a:gd name="T6" fmla="*/ 306 w 1796"/>
                <a:gd name="T7" fmla="*/ 527 h 1790"/>
                <a:gd name="T8" fmla="*/ 228 w 1796"/>
                <a:gd name="T9" fmla="*/ 701 h 1790"/>
                <a:gd name="T10" fmla="*/ 200 w 1796"/>
                <a:gd name="T11" fmla="*/ 896 h 1790"/>
                <a:gd name="T12" fmla="*/ 228 w 1796"/>
                <a:gd name="T13" fmla="*/ 1091 h 1790"/>
                <a:gd name="T14" fmla="*/ 306 w 1796"/>
                <a:gd name="T15" fmla="*/ 1265 h 1790"/>
                <a:gd name="T16" fmla="*/ 427 w 1796"/>
                <a:gd name="T17" fmla="*/ 1410 h 1790"/>
                <a:gd name="T18" fmla="*/ 583 w 1796"/>
                <a:gd name="T19" fmla="*/ 1516 h 1790"/>
                <a:gd name="T20" fmla="*/ 766 w 1796"/>
                <a:gd name="T21" fmla="*/ 1579 h 1790"/>
                <a:gd name="T22" fmla="*/ 965 w 1796"/>
                <a:gd name="T23" fmla="*/ 1589 h 1790"/>
                <a:gd name="T24" fmla="*/ 1154 w 1796"/>
                <a:gd name="T25" fmla="*/ 1543 h 1790"/>
                <a:gd name="T26" fmla="*/ 1320 w 1796"/>
                <a:gd name="T27" fmla="*/ 1449 h 1790"/>
                <a:gd name="T28" fmla="*/ 1454 w 1796"/>
                <a:gd name="T29" fmla="*/ 1317 h 1790"/>
                <a:gd name="T30" fmla="*/ 1547 w 1796"/>
                <a:gd name="T31" fmla="*/ 1152 h 1790"/>
                <a:gd name="T32" fmla="*/ 1593 w 1796"/>
                <a:gd name="T33" fmla="*/ 963 h 1790"/>
                <a:gd name="T34" fmla="*/ 1584 w 1796"/>
                <a:gd name="T35" fmla="*/ 763 h 1790"/>
                <a:gd name="T36" fmla="*/ 1521 w 1796"/>
                <a:gd name="T37" fmla="*/ 582 h 1790"/>
                <a:gd name="T38" fmla="*/ 1413 w 1796"/>
                <a:gd name="T39" fmla="*/ 426 h 1790"/>
                <a:gd name="T40" fmla="*/ 1268 w 1796"/>
                <a:gd name="T41" fmla="*/ 306 h 1790"/>
                <a:gd name="T42" fmla="*/ 1094 w 1796"/>
                <a:gd name="T43" fmla="*/ 227 h 1790"/>
                <a:gd name="T44" fmla="*/ 898 w 1796"/>
                <a:gd name="T45" fmla="*/ 200 h 1790"/>
                <a:gd name="T46" fmla="*/ 1050 w 1796"/>
                <a:gd name="T47" fmla="*/ 13 h 1790"/>
                <a:gd name="T48" fmla="*/ 1264 w 1796"/>
                <a:gd name="T49" fmla="*/ 78 h 1790"/>
                <a:gd name="T50" fmla="*/ 1451 w 1796"/>
                <a:gd name="T51" fmla="*/ 191 h 1790"/>
                <a:gd name="T52" fmla="*/ 1605 w 1796"/>
                <a:gd name="T53" fmla="*/ 344 h 1790"/>
                <a:gd name="T54" fmla="*/ 1718 w 1796"/>
                <a:gd name="T55" fmla="*/ 531 h 1790"/>
                <a:gd name="T56" fmla="*/ 1783 w 1796"/>
                <a:gd name="T57" fmla="*/ 743 h 1790"/>
                <a:gd name="T58" fmla="*/ 1793 w 1796"/>
                <a:gd name="T59" fmla="*/ 973 h 1790"/>
                <a:gd name="T60" fmla="*/ 1745 w 1796"/>
                <a:gd name="T61" fmla="*/ 1193 h 1790"/>
                <a:gd name="T62" fmla="*/ 1647 w 1796"/>
                <a:gd name="T63" fmla="*/ 1388 h 1790"/>
                <a:gd name="T64" fmla="*/ 1506 w 1796"/>
                <a:gd name="T65" fmla="*/ 1553 h 1790"/>
                <a:gd name="T66" fmla="*/ 1330 w 1796"/>
                <a:gd name="T67" fmla="*/ 1680 h 1790"/>
                <a:gd name="T68" fmla="*/ 1124 w 1796"/>
                <a:gd name="T69" fmla="*/ 1761 h 1790"/>
                <a:gd name="T70" fmla="*/ 898 w 1796"/>
                <a:gd name="T71" fmla="*/ 1790 h 1790"/>
                <a:gd name="T72" fmla="*/ 672 w 1796"/>
                <a:gd name="T73" fmla="*/ 1761 h 1790"/>
                <a:gd name="T74" fmla="*/ 466 w 1796"/>
                <a:gd name="T75" fmla="*/ 1680 h 1790"/>
                <a:gd name="T76" fmla="*/ 289 w 1796"/>
                <a:gd name="T77" fmla="*/ 1553 h 1790"/>
                <a:gd name="T78" fmla="*/ 149 w 1796"/>
                <a:gd name="T79" fmla="*/ 1388 h 1790"/>
                <a:gd name="T80" fmla="*/ 51 w 1796"/>
                <a:gd name="T81" fmla="*/ 1193 h 1790"/>
                <a:gd name="T82" fmla="*/ 4 w 1796"/>
                <a:gd name="T83" fmla="*/ 973 h 1790"/>
                <a:gd name="T84" fmla="*/ 13 w 1796"/>
                <a:gd name="T85" fmla="*/ 743 h 1790"/>
                <a:gd name="T86" fmla="*/ 78 w 1796"/>
                <a:gd name="T87" fmla="*/ 531 h 1790"/>
                <a:gd name="T88" fmla="*/ 191 w 1796"/>
                <a:gd name="T89" fmla="*/ 344 h 1790"/>
                <a:gd name="T90" fmla="*/ 345 w 1796"/>
                <a:gd name="T91" fmla="*/ 191 h 1790"/>
                <a:gd name="T92" fmla="*/ 532 w 1796"/>
                <a:gd name="T93" fmla="*/ 78 h 1790"/>
                <a:gd name="T94" fmla="*/ 745 w 1796"/>
                <a:gd name="T95" fmla="*/ 13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6" h="1790">
                  <a:moveTo>
                    <a:pt x="898" y="200"/>
                  </a:moveTo>
                  <a:lnTo>
                    <a:pt x="831" y="202"/>
                  </a:lnTo>
                  <a:lnTo>
                    <a:pt x="766" y="212"/>
                  </a:lnTo>
                  <a:lnTo>
                    <a:pt x="702" y="227"/>
                  </a:lnTo>
                  <a:lnTo>
                    <a:pt x="641" y="248"/>
                  </a:lnTo>
                  <a:lnTo>
                    <a:pt x="583" y="274"/>
                  </a:lnTo>
                  <a:lnTo>
                    <a:pt x="528" y="306"/>
                  </a:lnTo>
                  <a:lnTo>
                    <a:pt x="476" y="341"/>
                  </a:lnTo>
                  <a:lnTo>
                    <a:pt x="427" y="382"/>
                  </a:lnTo>
                  <a:lnTo>
                    <a:pt x="383" y="426"/>
                  </a:lnTo>
                  <a:lnTo>
                    <a:pt x="342" y="475"/>
                  </a:lnTo>
                  <a:lnTo>
                    <a:pt x="306" y="527"/>
                  </a:lnTo>
                  <a:lnTo>
                    <a:pt x="275" y="582"/>
                  </a:lnTo>
                  <a:lnTo>
                    <a:pt x="248" y="639"/>
                  </a:lnTo>
                  <a:lnTo>
                    <a:pt x="228" y="701"/>
                  </a:lnTo>
                  <a:lnTo>
                    <a:pt x="213" y="763"/>
                  </a:lnTo>
                  <a:lnTo>
                    <a:pt x="203" y="829"/>
                  </a:lnTo>
                  <a:lnTo>
                    <a:pt x="200" y="896"/>
                  </a:lnTo>
                  <a:lnTo>
                    <a:pt x="203" y="963"/>
                  </a:lnTo>
                  <a:lnTo>
                    <a:pt x="213" y="1028"/>
                  </a:lnTo>
                  <a:lnTo>
                    <a:pt x="228" y="1091"/>
                  </a:lnTo>
                  <a:lnTo>
                    <a:pt x="248" y="1152"/>
                  </a:lnTo>
                  <a:lnTo>
                    <a:pt x="275" y="1210"/>
                  </a:lnTo>
                  <a:lnTo>
                    <a:pt x="306" y="1265"/>
                  </a:lnTo>
                  <a:lnTo>
                    <a:pt x="342" y="1317"/>
                  </a:lnTo>
                  <a:lnTo>
                    <a:pt x="383" y="1365"/>
                  </a:lnTo>
                  <a:lnTo>
                    <a:pt x="427" y="1410"/>
                  </a:lnTo>
                  <a:lnTo>
                    <a:pt x="476" y="1449"/>
                  </a:lnTo>
                  <a:lnTo>
                    <a:pt x="528" y="1485"/>
                  </a:lnTo>
                  <a:lnTo>
                    <a:pt x="583" y="1516"/>
                  </a:lnTo>
                  <a:lnTo>
                    <a:pt x="641" y="1543"/>
                  </a:lnTo>
                  <a:lnTo>
                    <a:pt x="702" y="1564"/>
                  </a:lnTo>
                  <a:lnTo>
                    <a:pt x="766" y="1579"/>
                  </a:lnTo>
                  <a:lnTo>
                    <a:pt x="831" y="1589"/>
                  </a:lnTo>
                  <a:lnTo>
                    <a:pt x="898" y="1592"/>
                  </a:lnTo>
                  <a:lnTo>
                    <a:pt x="965" y="1589"/>
                  </a:lnTo>
                  <a:lnTo>
                    <a:pt x="1031" y="1579"/>
                  </a:lnTo>
                  <a:lnTo>
                    <a:pt x="1094" y="1564"/>
                  </a:lnTo>
                  <a:lnTo>
                    <a:pt x="1154" y="1543"/>
                  </a:lnTo>
                  <a:lnTo>
                    <a:pt x="1213" y="1516"/>
                  </a:lnTo>
                  <a:lnTo>
                    <a:pt x="1268" y="1485"/>
                  </a:lnTo>
                  <a:lnTo>
                    <a:pt x="1320" y="1449"/>
                  </a:lnTo>
                  <a:lnTo>
                    <a:pt x="1369" y="1410"/>
                  </a:lnTo>
                  <a:lnTo>
                    <a:pt x="1413" y="1365"/>
                  </a:lnTo>
                  <a:lnTo>
                    <a:pt x="1454" y="1317"/>
                  </a:lnTo>
                  <a:lnTo>
                    <a:pt x="1490" y="1265"/>
                  </a:lnTo>
                  <a:lnTo>
                    <a:pt x="1521" y="1210"/>
                  </a:lnTo>
                  <a:lnTo>
                    <a:pt x="1547" y="1152"/>
                  </a:lnTo>
                  <a:lnTo>
                    <a:pt x="1569" y="1091"/>
                  </a:lnTo>
                  <a:lnTo>
                    <a:pt x="1584" y="1028"/>
                  </a:lnTo>
                  <a:lnTo>
                    <a:pt x="1593" y="963"/>
                  </a:lnTo>
                  <a:lnTo>
                    <a:pt x="1596" y="896"/>
                  </a:lnTo>
                  <a:lnTo>
                    <a:pt x="1593" y="829"/>
                  </a:lnTo>
                  <a:lnTo>
                    <a:pt x="1584" y="763"/>
                  </a:lnTo>
                  <a:lnTo>
                    <a:pt x="1569" y="701"/>
                  </a:lnTo>
                  <a:lnTo>
                    <a:pt x="1547" y="639"/>
                  </a:lnTo>
                  <a:lnTo>
                    <a:pt x="1521" y="582"/>
                  </a:lnTo>
                  <a:lnTo>
                    <a:pt x="1490" y="527"/>
                  </a:lnTo>
                  <a:lnTo>
                    <a:pt x="1454" y="475"/>
                  </a:lnTo>
                  <a:lnTo>
                    <a:pt x="1413" y="426"/>
                  </a:lnTo>
                  <a:lnTo>
                    <a:pt x="1369" y="382"/>
                  </a:lnTo>
                  <a:lnTo>
                    <a:pt x="1320" y="341"/>
                  </a:lnTo>
                  <a:lnTo>
                    <a:pt x="1268" y="306"/>
                  </a:lnTo>
                  <a:lnTo>
                    <a:pt x="1213" y="274"/>
                  </a:lnTo>
                  <a:lnTo>
                    <a:pt x="1154" y="248"/>
                  </a:lnTo>
                  <a:lnTo>
                    <a:pt x="1094" y="227"/>
                  </a:lnTo>
                  <a:lnTo>
                    <a:pt x="1031" y="212"/>
                  </a:lnTo>
                  <a:lnTo>
                    <a:pt x="965" y="202"/>
                  </a:lnTo>
                  <a:lnTo>
                    <a:pt x="898" y="200"/>
                  </a:lnTo>
                  <a:close/>
                  <a:moveTo>
                    <a:pt x="898" y="0"/>
                  </a:moveTo>
                  <a:lnTo>
                    <a:pt x="976" y="3"/>
                  </a:lnTo>
                  <a:lnTo>
                    <a:pt x="1050" y="13"/>
                  </a:lnTo>
                  <a:lnTo>
                    <a:pt x="1124" y="29"/>
                  </a:lnTo>
                  <a:lnTo>
                    <a:pt x="1195" y="51"/>
                  </a:lnTo>
                  <a:lnTo>
                    <a:pt x="1264" y="78"/>
                  </a:lnTo>
                  <a:lnTo>
                    <a:pt x="1330" y="111"/>
                  </a:lnTo>
                  <a:lnTo>
                    <a:pt x="1392" y="148"/>
                  </a:lnTo>
                  <a:lnTo>
                    <a:pt x="1451" y="191"/>
                  </a:lnTo>
                  <a:lnTo>
                    <a:pt x="1506" y="238"/>
                  </a:lnTo>
                  <a:lnTo>
                    <a:pt x="1558" y="289"/>
                  </a:lnTo>
                  <a:lnTo>
                    <a:pt x="1605" y="344"/>
                  </a:lnTo>
                  <a:lnTo>
                    <a:pt x="1647" y="403"/>
                  </a:lnTo>
                  <a:lnTo>
                    <a:pt x="1685" y="465"/>
                  </a:lnTo>
                  <a:lnTo>
                    <a:pt x="1718" y="531"/>
                  </a:lnTo>
                  <a:lnTo>
                    <a:pt x="1745" y="599"/>
                  </a:lnTo>
                  <a:lnTo>
                    <a:pt x="1767" y="670"/>
                  </a:lnTo>
                  <a:lnTo>
                    <a:pt x="1783" y="743"/>
                  </a:lnTo>
                  <a:lnTo>
                    <a:pt x="1793" y="818"/>
                  </a:lnTo>
                  <a:lnTo>
                    <a:pt x="1796" y="896"/>
                  </a:lnTo>
                  <a:lnTo>
                    <a:pt x="1793" y="973"/>
                  </a:lnTo>
                  <a:lnTo>
                    <a:pt x="1783" y="1048"/>
                  </a:lnTo>
                  <a:lnTo>
                    <a:pt x="1767" y="1121"/>
                  </a:lnTo>
                  <a:lnTo>
                    <a:pt x="1745" y="1193"/>
                  </a:lnTo>
                  <a:lnTo>
                    <a:pt x="1718" y="1261"/>
                  </a:lnTo>
                  <a:lnTo>
                    <a:pt x="1685" y="1325"/>
                  </a:lnTo>
                  <a:lnTo>
                    <a:pt x="1647" y="1388"/>
                  </a:lnTo>
                  <a:lnTo>
                    <a:pt x="1605" y="1447"/>
                  </a:lnTo>
                  <a:lnTo>
                    <a:pt x="1558" y="1502"/>
                  </a:lnTo>
                  <a:lnTo>
                    <a:pt x="1506" y="1553"/>
                  </a:lnTo>
                  <a:lnTo>
                    <a:pt x="1451" y="1601"/>
                  </a:lnTo>
                  <a:lnTo>
                    <a:pt x="1392" y="1643"/>
                  </a:lnTo>
                  <a:lnTo>
                    <a:pt x="1330" y="1680"/>
                  </a:lnTo>
                  <a:lnTo>
                    <a:pt x="1264" y="1713"/>
                  </a:lnTo>
                  <a:lnTo>
                    <a:pt x="1195" y="1740"/>
                  </a:lnTo>
                  <a:lnTo>
                    <a:pt x="1124" y="1761"/>
                  </a:lnTo>
                  <a:lnTo>
                    <a:pt x="1050" y="1778"/>
                  </a:lnTo>
                  <a:lnTo>
                    <a:pt x="976" y="1787"/>
                  </a:lnTo>
                  <a:lnTo>
                    <a:pt x="898" y="1790"/>
                  </a:lnTo>
                  <a:lnTo>
                    <a:pt x="821" y="1787"/>
                  </a:lnTo>
                  <a:lnTo>
                    <a:pt x="745" y="1778"/>
                  </a:lnTo>
                  <a:lnTo>
                    <a:pt x="672" y="1761"/>
                  </a:lnTo>
                  <a:lnTo>
                    <a:pt x="600" y="1740"/>
                  </a:lnTo>
                  <a:lnTo>
                    <a:pt x="532" y="1713"/>
                  </a:lnTo>
                  <a:lnTo>
                    <a:pt x="466" y="1680"/>
                  </a:lnTo>
                  <a:lnTo>
                    <a:pt x="404" y="1643"/>
                  </a:lnTo>
                  <a:lnTo>
                    <a:pt x="345" y="1601"/>
                  </a:lnTo>
                  <a:lnTo>
                    <a:pt x="289" y="1553"/>
                  </a:lnTo>
                  <a:lnTo>
                    <a:pt x="239" y="1502"/>
                  </a:lnTo>
                  <a:lnTo>
                    <a:pt x="191" y="1447"/>
                  </a:lnTo>
                  <a:lnTo>
                    <a:pt x="149" y="1388"/>
                  </a:lnTo>
                  <a:lnTo>
                    <a:pt x="111" y="1325"/>
                  </a:lnTo>
                  <a:lnTo>
                    <a:pt x="78" y="1261"/>
                  </a:lnTo>
                  <a:lnTo>
                    <a:pt x="51" y="1193"/>
                  </a:lnTo>
                  <a:lnTo>
                    <a:pt x="29" y="1121"/>
                  </a:lnTo>
                  <a:lnTo>
                    <a:pt x="13" y="1048"/>
                  </a:lnTo>
                  <a:lnTo>
                    <a:pt x="4" y="973"/>
                  </a:lnTo>
                  <a:lnTo>
                    <a:pt x="0" y="896"/>
                  </a:lnTo>
                  <a:lnTo>
                    <a:pt x="4" y="818"/>
                  </a:lnTo>
                  <a:lnTo>
                    <a:pt x="13" y="743"/>
                  </a:lnTo>
                  <a:lnTo>
                    <a:pt x="29" y="670"/>
                  </a:lnTo>
                  <a:lnTo>
                    <a:pt x="51" y="599"/>
                  </a:lnTo>
                  <a:lnTo>
                    <a:pt x="78" y="531"/>
                  </a:lnTo>
                  <a:lnTo>
                    <a:pt x="111" y="465"/>
                  </a:lnTo>
                  <a:lnTo>
                    <a:pt x="149" y="403"/>
                  </a:lnTo>
                  <a:lnTo>
                    <a:pt x="191" y="344"/>
                  </a:lnTo>
                  <a:lnTo>
                    <a:pt x="239" y="289"/>
                  </a:lnTo>
                  <a:lnTo>
                    <a:pt x="289" y="238"/>
                  </a:lnTo>
                  <a:lnTo>
                    <a:pt x="345" y="191"/>
                  </a:lnTo>
                  <a:lnTo>
                    <a:pt x="404" y="148"/>
                  </a:lnTo>
                  <a:lnTo>
                    <a:pt x="466" y="111"/>
                  </a:lnTo>
                  <a:lnTo>
                    <a:pt x="532" y="78"/>
                  </a:lnTo>
                  <a:lnTo>
                    <a:pt x="600" y="51"/>
                  </a:lnTo>
                  <a:lnTo>
                    <a:pt x="672" y="29"/>
                  </a:lnTo>
                  <a:lnTo>
                    <a:pt x="745" y="13"/>
                  </a:lnTo>
                  <a:lnTo>
                    <a:pt x="821" y="3"/>
                  </a:lnTo>
                  <a:lnTo>
                    <a:pt x="8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384"/>
            <p:cNvSpPr>
              <a:spLocks/>
            </p:cNvSpPr>
            <p:nvPr/>
          </p:nvSpPr>
          <p:spPr bwMode="auto">
            <a:xfrm>
              <a:off x="1711325" y="3721101"/>
              <a:ext cx="225425" cy="149225"/>
            </a:xfrm>
            <a:custGeom>
              <a:avLst/>
              <a:gdLst>
                <a:gd name="T0" fmla="*/ 197 w 1419"/>
                <a:gd name="T1" fmla="*/ 0 h 945"/>
                <a:gd name="T2" fmla="*/ 1222 w 1419"/>
                <a:gd name="T3" fmla="*/ 0 h 945"/>
                <a:gd name="T4" fmla="*/ 1256 w 1419"/>
                <a:gd name="T5" fmla="*/ 3 h 945"/>
                <a:gd name="T6" fmla="*/ 1290 w 1419"/>
                <a:gd name="T7" fmla="*/ 13 h 945"/>
                <a:gd name="T8" fmla="*/ 1321 w 1419"/>
                <a:gd name="T9" fmla="*/ 27 h 945"/>
                <a:gd name="T10" fmla="*/ 1348 w 1419"/>
                <a:gd name="T11" fmla="*/ 46 h 945"/>
                <a:gd name="T12" fmla="*/ 1372 w 1419"/>
                <a:gd name="T13" fmla="*/ 70 h 945"/>
                <a:gd name="T14" fmla="*/ 1392 w 1419"/>
                <a:gd name="T15" fmla="*/ 97 h 945"/>
                <a:gd name="T16" fmla="*/ 1406 w 1419"/>
                <a:gd name="T17" fmla="*/ 128 h 945"/>
                <a:gd name="T18" fmla="*/ 1416 w 1419"/>
                <a:gd name="T19" fmla="*/ 162 h 945"/>
                <a:gd name="T20" fmla="*/ 1419 w 1419"/>
                <a:gd name="T21" fmla="*/ 196 h 945"/>
                <a:gd name="T22" fmla="*/ 1419 w 1419"/>
                <a:gd name="T23" fmla="*/ 749 h 945"/>
                <a:gd name="T24" fmla="*/ 1416 w 1419"/>
                <a:gd name="T25" fmla="*/ 785 h 945"/>
                <a:gd name="T26" fmla="*/ 1406 w 1419"/>
                <a:gd name="T27" fmla="*/ 818 h 945"/>
                <a:gd name="T28" fmla="*/ 1392 w 1419"/>
                <a:gd name="T29" fmla="*/ 848 h 945"/>
                <a:gd name="T30" fmla="*/ 1372 w 1419"/>
                <a:gd name="T31" fmla="*/ 875 h 945"/>
                <a:gd name="T32" fmla="*/ 1348 w 1419"/>
                <a:gd name="T33" fmla="*/ 899 h 945"/>
                <a:gd name="T34" fmla="*/ 1321 w 1419"/>
                <a:gd name="T35" fmla="*/ 918 h 945"/>
                <a:gd name="T36" fmla="*/ 1290 w 1419"/>
                <a:gd name="T37" fmla="*/ 934 h 945"/>
                <a:gd name="T38" fmla="*/ 1256 w 1419"/>
                <a:gd name="T39" fmla="*/ 942 h 945"/>
                <a:gd name="T40" fmla="*/ 1222 w 1419"/>
                <a:gd name="T41" fmla="*/ 945 h 945"/>
                <a:gd name="T42" fmla="*/ 197 w 1419"/>
                <a:gd name="T43" fmla="*/ 945 h 945"/>
                <a:gd name="T44" fmla="*/ 161 w 1419"/>
                <a:gd name="T45" fmla="*/ 942 h 945"/>
                <a:gd name="T46" fmla="*/ 128 w 1419"/>
                <a:gd name="T47" fmla="*/ 934 h 945"/>
                <a:gd name="T48" fmla="*/ 97 w 1419"/>
                <a:gd name="T49" fmla="*/ 918 h 945"/>
                <a:gd name="T50" fmla="*/ 69 w 1419"/>
                <a:gd name="T51" fmla="*/ 899 h 945"/>
                <a:gd name="T52" fmla="*/ 45 w 1419"/>
                <a:gd name="T53" fmla="*/ 875 h 945"/>
                <a:gd name="T54" fmla="*/ 27 w 1419"/>
                <a:gd name="T55" fmla="*/ 848 h 945"/>
                <a:gd name="T56" fmla="*/ 12 w 1419"/>
                <a:gd name="T57" fmla="*/ 818 h 945"/>
                <a:gd name="T58" fmla="*/ 3 w 1419"/>
                <a:gd name="T59" fmla="*/ 785 h 945"/>
                <a:gd name="T60" fmla="*/ 0 w 1419"/>
                <a:gd name="T61" fmla="*/ 749 h 945"/>
                <a:gd name="T62" fmla="*/ 0 w 1419"/>
                <a:gd name="T63" fmla="*/ 196 h 945"/>
                <a:gd name="T64" fmla="*/ 3 w 1419"/>
                <a:gd name="T65" fmla="*/ 162 h 945"/>
                <a:gd name="T66" fmla="*/ 12 w 1419"/>
                <a:gd name="T67" fmla="*/ 128 h 945"/>
                <a:gd name="T68" fmla="*/ 27 w 1419"/>
                <a:gd name="T69" fmla="*/ 97 h 945"/>
                <a:gd name="T70" fmla="*/ 45 w 1419"/>
                <a:gd name="T71" fmla="*/ 70 h 945"/>
                <a:gd name="T72" fmla="*/ 69 w 1419"/>
                <a:gd name="T73" fmla="*/ 46 h 945"/>
                <a:gd name="T74" fmla="*/ 97 w 1419"/>
                <a:gd name="T75" fmla="*/ 27 h 945"/>
                <a:gd name="T76" fmla="*/ 128 w 1419"/>
                <a:gd name="T77" fmla="*/ 13 h 945"/>
                <a:gd name="T78" fmla="*/ 161 w 1419"/>
                <a:gd name="T79" fmla="*/ 3 h 945"/>
                <a:gd name="T80" fmla="*/ 197 w 1419"/>
                <a:gd name="T81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19" h="945">
                  <a:moveTo>
                    <a:pt x="197" y="0"/>
                  </a:moveTo>
                  <a:lnTo>
                    <a:pt x="1222" y="0"/>
                  </a:lnTo>
                  <a:lnTo>
                    <a:pt x="1256" y="3"/>
                  </a:lnTo>
                  <a:lnTo>
                    <a:pt x="1290" y="13"/>
                  </a:lnTo>
                  <a:lnTo>
                    <a:pt x="1321" y="27"/>
                  </a:lnTo>
                  <a:lnTo>
                    <a:pt x="1348" y="46"/>
                  </a:lnTo>
                  <a:lnTo>
                    <a:pt x="1372" y="70"/>
                  </a:lnTo>
                  <a:lnTo>
                    <a:pt x="1392" y="97"/>
                  </a:lnTo>
                  <a:lnTo>
                    <a:pt x="1406" y="128"/>
                  </a:lnTo>
                  <a:lnTo>
                    <a:pt x="1416" y="162"/>
                  </a:lnTo>
                  <a:lnTo>
                    <a:pt x="1419" y="196"/>
                  </a:lnTo>
                  <a:lnTo>
                    <a:pt x="1419" y="749"/>
                  </a:lnTo>
                  <a:lnTo>
                    <a:pt x="1416" y="785"/>
                  </a:lnTo>
                  <a:lnTo>
                    <a:pt x="1406" y="818"/>
                  </a:lnTo>
                  <a:lnTo>
                    <a:pt x="1392" y="848"/>
                  </a:lnTo>
                  <a:lnTo>
                    <a:pt x="1372" y="875"/>
                  </a:lnTo>
                  <a:lnTo>
                    <a:pt x="1348" y="899"/>
                  </a:lnTo>
                  <a:lnTo>
                    <a:pt x="1321" y="918"/>
                  </a:lnTo>
                  <a:lnTo>
                    <a:pt x="1290" y="934"/>
                  </a:lnTo>
                  <a:lnTo>
                    <a:pt x="1256" y="942"/>
                  </a:lnTo>
                  <a:lnTo>
                    <a:pt x="1222" y="945"/>
                  </a:lnTo>
                  <a:lnTo>
                    <a:pt x="197" y="945"/>
                  </a:lnTo>
                  <a:lnTo>
                    <a:pt x="161" y="942"/>
                  </a:lnTo>
                  <a:lnTo>
                    <a:pt x="128" y="934"/>
                  </a:lnTo>
                  <a:lnTo>
                    <a:pt x="97" y="918"/>
                  </a:lnTo>
                  <a:lnTo>
                    <a:pt x="69" y="899"/>
                  </a:lnTo>
                  <a:lnTo>
                    <a:pt x="45" y="875"/>
                  </a:lnTo>
                  <a:lnTo>
                    <a:pt x="27" y="848"/>
                  </a:lnTo>
                  <a:lnTo>
                    <a:pt x="12" y="818"/>
                  </a:lnTo>
                  <a:lnTo>
                    <a:pt x="3" y="785"/>
                  </a:lnTo>
                  <a:lnTo>
                    <a:pt x="0" y="749"/>
                  </a:lnTo>
                  <a:lnTo>
                    <a:pt x="0" y="196"/>
                  </a:lnTo>
                  <a:lnTo>
                    <a:pt x="3" y="162"/>
                  </a:lnTo>
                  <a:lnTo>
                    <a:pt x="12" y="128"/>
                  </a:lnTo>
                  <a:lnTo>
                    <a:pt x="27" y="97"/>
                  </a:lnTo>
                  <a:lnTo>
                    <a:pt x="45" y="70"/>
                  </a:lnTo>
                  <a:lnTo>
                    <a:pt x="69" y="46"/>
                  </a:lnTo>
                  <a:lnTo>
                    <a:pt x="97" y="27"/>
                  </a:lnTo>
                  <a:lnTo>
                    <a:pt x="128" y="13"/>
                  </a:lnTo>
                  <a:lnTo>
                    <a:pt x="161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385"/>
            <p:cNvSpPr>
              <a:spLocks noEditPoints="1"/>
            </p:cNvSpPr>
            <p:nvPr/>
          </p:nvSpPr>
          <p:spPr bwMode="auto">
            <a:xfrm>
              <a:off x="1695450" y="3705226"/>
              <a:ext cx="257175" cy="180975"/>
            </a:xfrm>
            <a:custGeom>
              <a:avLst/>
              <a:gdLst>
                <a:gd name="T0" fmla="*/ 275 w 1619"/>
                <a:gd name="T1" fmla="*/ 202 h 1144"/>
                <a:gd name="T2" fmla="*/ 237 w 1619"/>
                <a:gd name="T3" fmla="*/ 220 h 1144"/>
                <a:gd name="T4" fmla="*/ 210 w 1619"/>
                <a:gd name="T5" fmla="*/ 253 h 1144"/>
                <a:gd name="T6" fmla="*/ 200 w 1619"/>
                <a:gd name="T7" fmla="*/ 295 h 1144"/>
                <a:gd name="T8" fmla="*/ 203 w 1619"/>
                <a:gd name="T9" fmla="*/ 871 h 1144"/>
                <a:gd name="T10" fmla="*/ 222 w 1619"/>
                <a:gd name="T11" fmla="*/ 908 h 1144"/>
                <a:gd name="T12" fmla="*/ 254 w 1619"/>
                <a:gd name="T13" fmla="*/ 935 h 1144"/>
                <a:gd name="T14" fmla="*/ 298 w 1619"/>
                <a:gd name="T15" fmla="*/ 945 h 1144"/>
                <a:gd name="T16" fmla="*/ 1344 w 1619"/>
                <a:gd name="T17" fmla="*/ 943 h 1144"/>
                <a:gd name="T18" fmla="*/ 1383 w 1619"/>
                <a:gd name="T19" fmla="*/ 924 h 1144"/>
                <a:gd name="T20" fmla="*/ 1409 w 1619"/>
                <a:gd name="T21" fmla="*/ 891 h 1144"/>
                <a:gd name="T22" fmla="*/ 1420 w 1619"/>
                <a:gd name="T23" fmla="*/ 848 h 1144"/>
                <a:gd name="T24" fmla="*/ 1417 w 1619"/>
                <a:gd name="T25" fmla="*/ 274 h 1144"/>
                <a:gd name="T26" fmla="*/ 1399 w 1619"/>
                <a:gd name="T27" fmla="*/ 235 h 1144"/>
                <a:gd name="T28" fmla="*/ 1365 w 1619"/>
                <a:gd name="T29" fmla="*/ 209 h 1144"/>
                <a:gd name="T30" fmla="*/ 1323 w 1619"/>
                <a:gd name="T31" fmla="*/ 198 h 1144"/>
                <a:gd name="T32" fmla="*/ 298 w 1619"/>
                <a:gd name="T33" fmla="*/ 0 h 1144"/>
                <a:gd name="T34" fmla="*/ 1366 w 1619"/>
                <a:gd name="T35" fmla="*/ 3 h 1144"/>
                <a:gd name="T36" fmla="*/ 1447 w 1619"/>
                <a:gd name="T37" fmla="*/ 28 h 1144"/>
                <a:gd name="T38" fmla="*/ 1517 w 1619"/>
                <a:gd name="T39" fmla="*/ 72 h 1144"/>
                <a:gd name="T40" fmla="*/ 1572 w 1619"/>
                <a:gd name="T41" fmla="*/ 135 h 1144"/>
                <a:gd name="T42" fmla="*/ 1606 w 1619"/>
                <a:gd name="T43" fmla="*/ 210 h 1144"/>
                <a:gd name="T44" fmla="*/ 1619 w 1619"/>
                <a:gd name="T45" fmla="*/ 295 h 1144"/>
                <a:gd name="T46" fmla="*/ 1616 w 1619"/>
                <a:gd name="T47" fmla="*/ 891 h 1144"/>
                <a:gd name="T48" fmla="*/ 1591 w 1619"/>
                <a:gd name="T49" fmla="*/ 973 h 1144"/>
                <a:gd name="T50" fmla="*/ 1547 w 1619"/>
                <a:gd name="T51" fmla="*/ 1042 h 1144"/>
                <a:gd name="T52" fmla="*/ 1484 w 1619"/>
                <a:gd name="T53" fmla="*/ 1096 h 1144"/>
                <a:gd name="T54" fmla="*/ 1408 w 1619"/>
                <a:gd name="T55" fmla="*/ 1132 h 1144"/>
                <a:gd name="T56" fmla="*/ 1323 w 1619"/>
                <a:gd name="T57" fmla="*/ 1144 h 1144"/>
                <a:gd name="T58" fmla="*/ 253 w 1619"/>
                <a:gd name="T59" fmla="*/ 1140 h 1144"/>
                <a:gd name="T60" fmla="*/ 172 w 1619"/>
                <a:gd name="T61" fmla="*/ 1117 h 1144"/>
                <a:gd name="T62" fmla="*/ 103 w 1619"/>
                <a:gd name="T63" fmla="*/ 1071 h 1144"/>
                <a:gd name="T64" fmla="*/ 49 w 1619"/>
                <a:gd name="T65" fmla="*/ 1009 h 1144"/>
                <a:gd name="T66" fmla="*/ 13 w 1619"/>
                <a:gd name="T67" fmla="*/ 933 h 1144"/>
                <a:gd name="T68" fmla="*/ 0 w 1619"/>
                <a:gd name="T69" fmla="*/ 848 h 1144"/>
                <a:gd name="T70" fmla="*/ 3 w 1619"/>
                <a:gd name="T71" fmla="*/ 252 h 1144"/>
                <a:gd name="T72" fmla="*/ 28 w 1619"/>
                <a:gd name="T73" fmla="*/ 171 h 1144"/>
                <a:gd name="T74" fmla="*/ 74 w 1619"/>
                <a:gd name="T75" fmla="*/ 101 h 1144"/>
                <a:gd name="T76" fmla="*/ 137 w 1619"/>
                <a:gd name="T77" fmla="*/ 47 h 1144"/>
                <a:gd name="T78" fmla="*/ 212 w 1619"/>
                <a:gd name="T79" fmla="*/ 13 h 1144"/>
                <a:gd name="T80" fmla="*/ 298 w 1619"/>
                <a:gd name="T8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19" h="1144">
                  <a:moveTo>
                    <a:pt x="298" y="198"/>
                  </a:moveTo>
                  <a:lnTo>
                    <a:pt x="275" y="202"/>
                  </a:lnTo>
                  <a:lnTo>
                    <a:pt x="254" y="209"/>
                  </a:lnTo>
                  <a:lnTo>
                    <a:pt x="237" y="220"/>
                  </a:lnTo>
                  <a:lnTo>
                    <a:pt x="222" y="235"/>
                  </a:lnTo>
                  <a:lnTo>
                    <a:pt x="210" y="253"/>
                  </a:lnTo>
                  <a:lnTo>
                    <a:pt x="203" y="274"/>
                  </a:lnTo>
                  <a:lnTo>
                    <a:pt x="200" y="295"/>
                  </a:lnTo>
                  <a:lnTo>
                    <a:pt x="200" y="848"/>
                  </a:lnTo>
                  <a:lnTo>
                    <a:pt x="203" y="871"/>
                  </a:lnTo>
                  <a:lnTo>
                    <a:pt x="210" y="891"/>
                  </a:lnTo>
                  <a:lnTo>
                    <a:pt x="222" y="908"/>
                  </a:lnTo>
                  <a:lnTo>
                    <a:pt x="237" y="924"/>
                  </a:lnTo>
                  <a:lnTo>
                    <a:pt x="254" y="935"/>
                  </a:lnTo>
                  <a:lnTo>
                    <a:pt x="275" y="943"/>
                  </a:lnTo>
                  <a:lnTo>
                    <a:pt x="298" y="945"/>
                  </a:lnTo>
                  <a:lnTo>
                    <a:pt x="1323" y="945"/>
                  </a:lnTo>
                  <a:lnTo>
                    <a:pt x="1344" y="943"/>
                  </a:lnTo>
                  <a:lnTo>
                    <a:pt x="1365" y="935"/>
                  </a:lnTo>
                  <a:lnTo>
                    <a:pt x="1383" y="924"/>
                  </a:lnTo>
                  <a:lnTo>
                    <a:pt x="1399" y="908"/>
                  </a:lnTo>
                  <a:lnTo>
                    <a:pt x="1409" y="891"/>
                  </a:lnTo>
                  <a:lnTo>
                    <a:pt x="1417" y="871"/>
                  </a:lnTo>
                  <a:lnTo>
                    <a:pt x="1420" y="848"/>
                  </a:lnTo>
                  <a:lnTo>
                    <a:pt x="1420" y="295"/>
                  </a:lnTo>
                  <a:lnTo>
                    <a:pt x="1417" y="274"/>
                  </a:lnTo>
                  <a:lnTo>
                    <a:pt x="1409" y="253"/>
                  </a:lnTo>
                  <a:lnTo>
                    <a:pt x="1399" y="235"/>
                  </a:lnTo>
                  <a:lnTo>
                    <a:pt x="1383" y="220"/>
                  </a:lnTo>
                  <a:lnTo>
                    <a:pt x="1365" y="209"/>
                  </a:lnTo>
                  <a:lnTo>
                    <a:pt x="1344" y="202"/>
                  </a:lnTo>
                  <a:lnTo>
                    <a:pt x="1323" y="198"/>
                  </a:lnTo>
                  <a:lnTo>
                    <a:pt x="298" y="198"/>
                  </a:lnTo>
                  <a:close/>
                  <a:moveTo>
                    <a:pt x="298" y="0"/>
                  </a:moveTo>
                  <a:lnTo>
                    <a:pt x="1323" y="0"/>
                  </a:lnTo>
                  <a:lnTo>
                    <a:pt x="1366" y="3"/>
                  </a:lnTo>
                  <a:lnTo>
                    <a:pt x="1408" y="13"/>
                  </a:lnTo>
                  <a:lnTo>
                    <a:pt x="1447" y="28"/>
                  </a:lnTo>
                  <a:lnTo>
                    <a:pt x="1484" y="47"/>
                  </a:lnTo>
                  <a:lnTo>
                    <a:pt x="1517" y="72"/>
                  </a:lnTo>
                  <a:lnTo>
                    <a:pt x="1547" y="102"/>
                  </a:lnTo>
                  <a:lnTo>
                    <a:pt x="1572" y="135"/>
                  </a:lnTo>
                  <a:lnTo>
                    <a:pt x="1591" y="171"/>
                  </a:lnTo>
                  <a:lnTo>
                    <a:pt x="1606" y="210"/>
                  </a:lnTo>
                  <a:lnTo>
                    <a:pt x="1616" y="252"/>
                  </a:lnTo>
                  <a:lnTo>
                    <a:pt x="1619" y="295"/>
                  </a:lnTo>
                  <a:lnTo>
                    <a:pt x="1619" y="848"/>
                  </a:lnTo>
                  <a:lnTo>
                    <a:pt x="1616" y="891"/>
                  </a:lnTo>
                  <a:lnTo>
                    <a:pt x="1606" y="933"/>
                  </a:lnTo>
                  <a:lnTo>
                    <a:pt x="1591" y="973"/>
                  </a:lnTo>
                  <a:lnTo>
                    <a:pt x="1572" y="1009"/>
                  </a:lnTo>
                  <a:lnTo>
                    <a:pt x="1547" y="1042"/>
                  </a:lnTo>
                  <a:lnTo>
                    <a:pt x="1517" y="1071"/>
                  </a:lnTo>
                  <a:lnTo>
                    <a:pt x="1484" y="1096"/>
                  </a:lnTo>
                  <a:lnTo>
                    <a:pt x="1447" y="1117"/>
                  </a:lnTo>
                  <a:lnTo>
                    <a:pt x="1408" y="1132"/>
                  </a:lnTo>
                  <a:lnTo>
                    <a:pt x="1366" y="1140"/>
                  </a:lnTo>
                  <a:lnTo>
                    <a:pt x="1323" y="1144"/>
                  </a:lnTo>
                  <a:lnTo>
                    <a:pt x="298" y="1144"/>
                  </a:lnTo>
                  <a:lnTo>
                    <a:pt x="253" y="1140"/>
                  </a:lnTo>
                  <a:lnTo>
                    <a:pt x="212" y="1132"/>
                  </a:lnTo>
                  <a:lnTo>
                    <a:pt x="172" y="1117"/>
                  </a:lnTo>
                  <a:lnTo>
                    <a:pt x="137" y="1096"/>
                  </a:lnTo>
                  <a:lnTo>
                    <a:pt x="103" y="1071"/>
                  </a:lnTo>
                  <a:lnTo>
                    <a:pt x="74" y="1042"/>
                  </a:lnTo>
                  <a:lnTo>
                    <a:pt x="49" y="1009"/>
                  </a:lnTo>
                  <a:lnTo>
                    <a:pt x="28" y="973"/>
                  </a:lnTo>
                  <a:lnTo>
                    <a:pt x="13" y="933"/>
                  </a:lnTo>
                  <a:lnTo>
                    <a:pt x="3" y="891"/>
                  </a:lnTo>
                  <a:lnTo>
                    <a:pt x="0" y="84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3" y="210"/>
                  </a:lnTo>
                  <a:lnTo>
                    <a:pt x="28" y="171"/>
                  </a:lnTo>
                  <a:lnTo>
                    <a:pt x="49" y="135"/>
                  </a:lnTo>
                  <a:lnTo>
                    <a:pt x="74" y="101"/>
                  </a:lnTo>
                  <a:lnTo>
                    <a:pt x="103" y="72"/>
                  </a:lnTo>
                  <a:lnTo>
                    <a:pt x="137" y="47"/>
                  </a:lnTo>
                  <a:lnTo>
                    <a:pt x="172" y="28"/>
                  </a:lnTo>
                  <a:lnTo>
                    <a:pt x="212" y="13"/>
                  </a:lnTo>
                  <a:lnTo>
                    <a:pt x="253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386"/>
            <p:cNvSpPr>
              <a:spLocks/>
            </p:cNvSpPr>
            <p:nvPr/>
          </p:nvSpPr>
          <p:spPr bwMode="auto">
            <a:xfrm>
              <a:off x="1662113" y="3582988"/>
              <a:ext cx="323850" cy="31750"/>
            </a:xfrm>
            <a:custGeom>
              <a:avLst/>
              <a:gdLst>
                <a:gd name="T0" fmla="*/ 100 w 2045"/>
                <a:gd name="T1" fmla="*/ 0 h 198"/>
                <a:gd name="T2" fmla="*/ 1945 w 2045"/>
                <a:gd name="T3" fmla="*/ 0 h 198"/>
                <a:gd name="T4" fmla="*/ 1968 w 2045"/>
                <a:gd name="T5" fmla="*/ 2 h 198"/>
                <a:gd name="T6" fmla="*/ 1988 w 2045"/>
                <a:gd name="T7" fmla="*/ 9 h 198"/>
                <a:gd name="T8" fmla="*/ 2007 w 2045"/>
                <a:gd name="T9" fmla="*/ 21 h 198"/>
                <a:gd name="T10" fmla="*/ 2023 w 2045"/>
                <a:gd name="T11" fmla="*/ 36 h 198"/>
                <a:gd name="T12" fmla="*/ 2034 w 2045"/>
                <a:gd name="T13" fmla="*/ 55 h 198"/>
                <a:gd name="T14" fmla="*/ 2041 w 2045"/>
                <a:gd name="T15" fmla="*/ 76 h 198"/>
                <a:gd name="T16" fmla="*/ 2045 w 2045"/>
                <a:gd name="T17" fmla="*/ 99 h 198"/>
                <a:gd name="T18" fmla="*/ 2041 w 2045"/>
                <a:gd name="T19" fmla="*/ 122 h 198"/>
                <a:gd name="T20" fmla="*/ 2034 w 2045"/>
                <a:gd name="T21" fmla="*/ 142 h 198"/>
                <a:gd name="T22" fmla="*/ 2023 w 2045"/>
                <a:gd name="T23" fmla="*/ 160 h 198"/>
                <a:gd name="T24" fmla="*/ 2007 w 2045"/>
                <a:gd name="T25" fmla="*/ 177 h 198"/>
                <a:gd name="T26" fmla="*/ 1988 w 2045"/>
                <a:gd name="T27" fmla="*/ 187 h 198"/>
                <a:gd name="T28" fmla="*/ 1968 w 2045"/>
                <a:gd name="T29" fmla="*/ 195 h 198"/>
                <a:gd name="T30" fmla="*/ 1945 w 2045"/>
                <a:gd name="T31" fmla="*/ 198 h 198"/>
                <a:gd name="T32" fmla="*/ 100 w 2045"/>
                <a:gd name="T33" fmla="*/ 198 h 198"/>
                <a:gd name="T34" fmla="*/ 77 w 2045"/>
                <a:gd name="T35" fmla="*/ 195 h 198"/>
                <a:gd name="T36" fmla="*/ 55 w 2045"/>
                <a:gd name="T37" fmla="*/ 187 h 198"/>
                <a:gd name="T38" fmla="*/ 37 w 2045"/>
                <a:gd name="T39" fmla="*/ 177 h 198"/>
                <a:gd name="T40" fmla="*/ 22 w 2045"/>
                <a:gd name="T41" fmla="*/ 160 h 198"/>
                <a:gd name="T42" fmla="*/ 10 w 2045"/>
                <a:gd name="T43" fmla="*/ 142 h 198"/>
                <a:gd name="T44" fmla="*/ 2 w 2045"/>
                <a:gd name="T45" fmla="*/ 122 h 198"/>
                <a:gd name="T46" fmla="*/ 0 w 2045"/>
                <a:gd name="T47" fmla="*/ 99 h 198"/>
                <a:gd name="T48" fmla="*/ 2 w 2045"/>
                <a:gd name="T49" fmla="*/ 76 h 198"/>
                <a:gd name="T50" fmla="*/ 10 w 2045"/>
                <a:gd name="T51" fmla="*/ 55 h 198"/>
                <a:gd name="T52" fmla="*/ 22 w 2045"/>
                <a:gd name="T53" fmla="*/ 36 h 198"/>
                <a:gd name="T54" fmla="*/ 37 w 2045"/>
                <a:gd name="T55" fmla="*/ 21 h 198"/>
                <a:gd name="T56" fmla="*/ 55 w 2045"/>
                <a:gd name="T57" fmla="*/ 9 h 198"/>
                <a:gd name="T58" fmla="*/ 77 w 2045"/>
                <a:gd name="T59" fmla="*/ 2 h 198"/>
                <a:gd name="T60" fmla="*/ 100 w 2045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5" h="198">
                  <a:moveTo>
                    <a:pt x="100" y="0"/>
                  </a:moveTo>
                  <a:lnTo>
                    <a:pt x="1945" y="0"/>
                  </a:lnTo>
                  <a:lnTo>
                    <a:pt x="1968" y="2"/>
                  </a:lnTo>
                  <a:lnTo>
                    <a:pt x="1988" y="9"/>
                  </a:lnTo>
                  <a:lnTo>
                    <a:pt x="2007" y="21"/>
                  </a:lnTo>
                  <a:lnTo>
                    <a:pt x="2023" y="36"/>
                  </a:lnTo>
                  <a:lnTo>
                    <a:pt x="2034" y="55"/>
                  </a:lnTo>
                  <a:lnTo>
                    <a:pt x="2041" y="76"/>
                  </a:lnTo>
                  <a:lnTo>
                    <a:pt x="2045" y="99"/>
                  </a:lnTo>
                  <a:lnTo>
                    <a:pt x="2041" y="122"/>
                  </a:lnTo>
                  <a:lnTo>
                    <a:pt x="2034" y="142"/>
                  </a:lnTo>
                  <a:lnTo>
                    <a:pt x="2023" y="160"/>
                  </a:lnTo>
                  <a:lnTo>
                    <a:pt x="2007" y="177"/>
                  </a:lnTo>
                  <a:lnTo>
                    <a:pt x="1988" y="187"/>
                  </a:lnTo>
                  <a:lnTo>
                    <a:pt x="1968" y="195"/>
                  </a:lnTo>
                  <a:lnTo>
                    <a:pt x="1945" y="198"/>
                  </a:lnTo>
                  <a:lnTo>
                    <a:pt x="100" y="198"/>
                  </a:lnTo>
                  <a:lnTo>
                    <a:pt x="77" y="195"/>
                  </a:lnTo>
                  <a:lnTo>
                    <a:pt x="55" y="187"/>
                  </a:lnTo>
                  <a:lnTo>
                    <a:pt x="37" y="177"/>
                  </a:lnTo>
                  <a:lnTo>
                    <a:pt x="22" y="160"/>
                  </a:lnTo>
                  <a:lnTo>
                    <a:pt x="10" y="142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10" y="55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5" y="9"/>
                  </a:lnTo>
                  <a:lnTo>
                    <a:pt x="77" y="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0" name="Group 399"/>
          <p:cNvGrpSpPr/>
          <p:nvPr/>
        </p:nvGrpSpPr>
        <p:grpSpPr>
          <a:xfrm>
            <a:off x="756451" y="3456740"/>
            <a:ext cx="379413" cy="563563"/>
            <a:chOff x="781050" y="3455988"/>
            <a:chExt cx="379413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" name="Freeform 392"/>
            <p:cNvSpPr>
              <a:spLocks/>
            </p:cNvSpPr>
            <p:nvPr/>
          </p:nvSpPr>
          <p:spPr bwMode="auto">
            <a:xfrm>
              <a:off x="836613" y="3648076"/>
              <a:ext cx="268288" cy="192088"/>
            </a:xfrm>
            <a:custGeom>
              <a:avLst/>
              <a:gdLst>
                <a:gd name="T0" fmla="*/ 205 w 1691"/>
                <a:gd name="T1" fmla="*/ 0 h 1207"/>
                <a:gd name="T2" fmla="*/ 208 w 1691"/>
                <a:gd name="T3" fmla="*/ 429 h 1207"/>
                <a:gd name="T4" fmla="*/ 233 w 1691"/>
                <a:gd name="T5" fmla="*/ 554 h 1207"/>
                <a:gd name="T6" fmla="*/ 282 w 1691"/>
                <a:gd name="T7" fmla="*/ 669 h 1207"/>
                <a:gd name="T8" fmla="*/ 351 w 1691"/>
                <a:gd name="T9" fmla="*/ 770 h 1207"/>
                <a:gd name="T10" fmla="*/ 438 w 1691"/>
                <a:gd name="T11" fmla="*/ 857 h 1207"/>
                <a:gd name="T12" fmla="*/ 541 w 1691"/>
                <a:gd name="T13" fmla="*/ 926 h 1207"/>
                <a:gd name="T14" fmla="*/ 655 w 1691"/>
                <a:gd name="T15" fmla="*/ 974 h 1207"/>
                <a:gd name="T16" fmla="*/ 780 w 1691"/>
                <a:gd name="T17" fmla="*/ 1000 h 1207"/>
                <a:gd name="T18" fmla="*/ 911 w 1691"/>
                <a:gd name="T19" fmla="*/ 1000 h 1207"/>
                <a:gd name="T20" fmla="*/ 1035 w 1691"/>
                <a:gd name="T21" fmla="*/ 974 h 1207"/>
                <a:gd name="T22" fmla="*/ 1150 w 1691"/>
                <a:gd name="T23" fmla="*/ 926 h 1207"/>
                <a:gd name="T24" fmla="*/ 1253 w 1691"/>
                <a:gd name="T25" fmla="*/ 857 h 1207"/>
                <a:gd name="T26" fmla="*/ 1340 w 1691"/>
                <a:gd name="T27" fmla="*/ 770 h 1207"/>
                <a:gd name="T28" fmla="*/ 1409 w 1691"/>
                <a:gd name="T29" fmla="*/ 669 h 1207"/>
                <a:gd name="T30" fmla="*/ 1458 w 1691"/>
                <a:gd name="T31" fmla="*/ 554 h 1207"/>
                <a:gd name="T32" fmla="*/ 1482 w 1691"/>
                <a:gd name="T33" fmla="*/ 429 h 1207"/>
                <a:gd name="T34" fmla="*/ 1486 w 1691"/>
                <a:gd name="T35" fmla="*/ 0 h 1207"/>
                <a:gd name="T36" fmla="*/ 1691 w 1691"/>
                <a:gd name="T37" fmla="*/ 365 h 1207"/>
                <a:gd name="T38" fmla="*/ 1677 w 1691"/>
                <a:gd name="T39" fmla="*/ 516 h 1207"/>
                <a:gd name="T40" fmla="*/ 1638 w 1691"/>
                <a:gd name="T41" fmla="*/ 658 h 1207"/>
                <a:gd name="T42" fmla="*/ 1576 w 1691"/>
                <a:gd name="T43" fmla="*/ 790 h 1207"/>
                <a:gd name="T44" fmla="*/ 1492 w 1691"/>
                <a:gd name="T45" fmla="*/ 907 h 1207"/>
                <a:gd name="T46" fmla="*/ 1390 w 1691"/>
                <a:gd name="T47" fmla="*/ 1009 h 1207"/>
                <a:gd name="T48" fmla="*/ 1272 w 1691"/>
                <a:gd name="T49" fmla="*/ 1092 h 1207"/>
                <a:gd name="T50" fmla="*/ 1140 w 1691"/>
                <a:gd name="T51" fmla="*/ 1154 h 1207"/>
                <a:gd name="T52" fmla="*/ 998 w 1691"/>
                <a:gd name="T53" fmla="*/ 1194 h 1207"/>
                <a:gd name="T54" fmla="*/ 845 w 1691"/>
                <a:gd name="T55" fmla="*/ 1207 h 1207"/>
                <a:gd name="T56" fmla="*/ 693 w 1691"/>
                <a:gd name="T57" fmla="*/ 1194 h 1207"/>
                <a:gd name="T58" fmla="*/ 550 w 1691"/>
                <a:gd name="T59" fmla="*/ 1154 h 1207"/>
                <a:gd name="T60" fmla="*/ 420 w 1691"/>
                <a:gd name="T61" fmla="*/ 1092 h 1207"/>
                <a:gd name="T62" fmla="*/ 300 w 1691"/>
                <a:gd name="T63" fmla="*/ 1009 h 1207"/>
                <a:gd name="T64" fmla="*/ 199 w 1691"/>
                <a:gd name="T65" fmla="*/ 907 h 1207"/>
                <a:gd name="T66" fmla="*/ 115 w 1691"/>
                <a:gd name="T67" fmla="*/ 790 h 1207"/>
                <a:gd name="T68" fmla="*/ 53 w 1691"/>
                <a:gd name="T69" fmla="*/ 658 h 1207"/>
                <a:gd name="T70" fmla="*/ 14 w 1691"/>
                <a:gd name="T71" fmla="*/ 516 h 1207"/>
                <a:gd name="T72" fmla="*/ 0 w 1691"/>
                <a:gd name="T73" fmla="*/ 365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91" h="1207">
                  <a:moveTo>
                    <a:pt x="0" y="0"/>
                  </a:moveTo>
                  <a:lnTo>
                    <a:pt x="205" y="0"/>
                  </a:lnTo>
                  <a:lnTo>
                    <a:pt x="205" y="365"/>
                  </a:lnTo>
                  <a:lnTo>
                    <a:pt x="208" y="429"/>
                  </a:lnTo>
                  <a:lnTo>
                    <a:pt x="218" y="493"/>
                  </a:lnTo>
                  <a:lnTo>
                    <a:pt x="233" y="554"/>
                  </a:lnTo>
                  <a:lnTo>
                    <a:pt x="255" y="613"/>
                  </a:lnTo>
                  <a:lnTo>
                    <a:pt x="282" y="669"/>
                  </a:lnTo>
                  <a:lnTo>
                    <a:pt x="315" y="721"/>
                  </a:lnTo>
                  <a:lnTo>
                    <a:pt x="351" y="770"/>
                  </a:lnTo>
                  <a:lnTo>
                    <a:pt x="392" y="816"/>
                  </a:lnTo>
                  <a:lnTo>
                    <a:pt x="438" y="857"/>
                  </a:lnTo>
                  <a:lnTo>
                    <a:pt x="488" y="893"/>
                  </a:lnTo>
                  <a:lnTo>
                    <a:pt x="541" y="926"/>
                  </a:lnTo>
                  <a:lnTo>
                    <a:pt x="596" y="953"/>
                  </a:lnTo>
                  <a:lnTo>
                    <a:pt x="655" y="974"/>
                  </a:lnTo>
                  <a:lnTo>
                    <a:pt x="716" y="990"/>
                  </a:lnTo>
                  <a:lnTo>
                    <a:pt x="780" y="1000"/>
                  </a:lnTo>
                  <a:lnTo>
                    <a:pt x="845" y="1003"/>
                  </a:lnTo>
                  <a:lnTo>
                    <a:pt x="911" y="1000"/>
                  </a:lnTo>
                  <a:lnTo>
                    <a:pt x="975" y="990"/>
                  </a:lnTo>
                  <a:lnTo>
                    <a:pt x="1035" y="974"/>
                  </a:lnTo>
                  <a:lnTo>
                    <a:pt x="1095" y="953"/>
                  </a:lnTo>
                  <a:lnTo>
                    <a:pt x="1150" y="926"/>
                  </a:lnTo>
                  <a:lnTo>
                    <a:pt x="1203" y="893"/>
                  </a:lnTo>
                  <a:lnTo>
                    <a:pt x="1253" y="857"/>
                  </a:lnTo>
                  <a:lnTo>
                    <a:pt x="1298" y="816"/>
                  </a:lnTo>
                  <a:lnTo>
                    <a:pt x="1340" y="770"/>
                  </a:lnTo>
                  <a:lnTo>
                    <a:pt x="1376" y="721"/>
                  </a:lnTo>
                  <a:lnTo>
                    <a:pt x="1409" y="669"/>
                  </a:lnTo>
                  <a:lnTo>
                    <a:pt x="1436" y="613"/>
                  </a:lnTo>
                  <a:lnTo>
                    <a:pt x="1458" y="554"/>
                  </a:lnTo>
                  <a:lnTo>
                    <a:pt x="1473" y="493"/>
                  </a:lnTo>
                  <a:lnTo>
                    <a:pt x="1482" y="429"/>
                  </a:lnTo>
                  <a:lnTo>
                    <a:pt x="1486" y="365"/>
                  </a:lnTo>
                  <a:lnTo>
                    <a:pt x="1486" y="0"/>
                  </a:lnTo>
                  <a:lnTo>
                    <a:pt x="1691" y="0"/>
                  </a:lnTo>
                  <a:lnTo>
                    <a:pt x="1691" y="365"/>
                  </a:lnTo>
                  <a:lnTo>
                    <a:pt x="1688" y="441"/>
                  </a:lnTo>
                  <a:lnTo>
                    <a:pt x="1677" y="516"/>
                  </a:lnTo>
                  <a:lnTo>
                    <a:pt x="1661" y="588"/>
                  </a:lnTo>
                  <a:lnTo>
                    <a:pt x="1638" y="658"/>
                  </a:lnTo>
                  <a:lnTo>
                    <a:pt x="1610" y="725"/>
                  </a:lnTo>
                  <a:lnTo>
                    <a:pt x="1576" y="790"/>
                  </a:lnTo>
                  <a:lnTo>
                    <a:pt x="1537" y="850"/>
                  </a:lnTo>
                  <a:lnTo>
                    <a:pt x="1492" y="907"/>
                  </a:lnTo>
                  <a:lnTo>
                    <a:pt x="1444" y="960"/>
                  </a:lnTo>
                  <a:lnTo>
                    <a:pt x="1390" y="1009"/>
                  </a:lnTo>
                  <a:lnTo>
                    <a:pt x="1333" y="1053"/>
                  </a:lnTo>
                  <a:lnTo>
                    <a:pt x="1272" y="1092"/>
                  </a:lnTo>
                  <a:lnTo>
                    <a:pt x="1208" y="1126"/>
                  </a:lnTo>
                  <a:lnTo>
                    <a:pt x="1140" y="1154"/>
                  </a:lnTo>
                  <a:lnTo>
                    <a:pt x="1070" y="1177"/>
                  </a:lnTo>
                  <a:lnTo>
                    <a:pt x="998" y="1194"/>
                  </a:lnTo>
                  <a:lnTo>
                    <a:pt x="923" y="1204"/>
                  </a:lnTo>
                  <a:lnTo>
                    <a:pt x="845" y="1207"/>
                  </a:lnTo>
                  <a:lnTo>
                    <a:pt x="769" y="1204"/>
                  </a:lnTo>
                  <a:lnTo>
                    <a:pt x="693" y="1194"/>
                  </a:lnTo>
                  <a:lnTo>
                    <a:pt x="621" y="1177"/>
                  </a:lnTo>
                  <a:lnTo>
                    <a:pt x="550" y="1154"/>
                  </a:lnTo>
                  <a:lnTo>
                    <a:pt x="483" y="1126"/>
                  </a:lnTo>
                  <a:lnTo>
                    <a:pt x="420" y="1092"/>
                  </a:lnTo>
                  <a:lnTo>
                    <a:pt x="358" y="1053"/>
                  </a:lnTo>
                  <a:lnTo>
                    <a:pt x="300" y="1009"/>
                  </a:lnTo>
                  <a:lnTo>
                    <a:pt x="247" y="960"/>
                  </a:lnTo>
                  <a:lnTo>
                    <a:pt x="199" y="907"/>
                  </a:lnTo>
                  <a:lnTo>
                    <a:pt x="154" y="850"/>
                  </a:lnTo>
                  <a:lnTo>
                    <a:pt x="115" y="790"/>
                  </a:lnTo>
                  <a:lnTo>
                    <a:pt x="82" y="725"/>
                  </a:lnTo>
                  <a:lnTo>
                    <a:pt x="53" y="658"/>
                  </a:lnTo>
                  <a:lnTo>
                    <a:pt x="30" y="588"/>
                  </a:lnTo>
                  <a:lnTo>
                    <a:pt x="14" y="516"/>
                  </a:lnTo>
                  <a:lnTo>
                    <a:pt x="3" y="441"/>
                  </a:lnTo>
                  <a:lnTo>
                    <a:pt x="0" y="3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393"/>
            <p:cNvSpPr>
              <a:spLocks/>
            </p:cNvSpPr>
            <p:nvPr/>
          </p:nvSpPr>
          <p:spPr bwMode="auto">
            <a:xfrm>
              <a:off x="781050" y="3632201"/>
              <a:ext cx="379413" cy="261938"/>
            </a:xfrm>
            <a:custGeom>
              <a:avLst/>
              <a:gdLst>
                <a:gd name="T0" fmla="*/ 1544 w 2389"/>
                <a:gd name="T1" fmla="*/ 0 h 1651"/>
                <a:gd name="T2" fmla="*/ 1589 w 2389"/>
                <a:gd name="T3" fmla="*/ 10 h 1651"/>
                <a:gd name="T4" fmla="*/ 1624 w 2389"/>
                <a:gd name="T5" fmla="*/ 38 h 1651"/>
                <a:gd name="T6" fmla="*/ 1643 w 2389"/>
                <a:gd name="T7" fmla="*/ 79 h 1651"/>
                <a:gd name="T8" fmla="*/ 1643 w 2389"/>
                <a:gd name="T9" fmla="*/ 125 h 1651"/>
                <a:gd name="T10" fmla="*/ 1624 w 2389"/>
                <a:gd name="T11" fmla="*/ 166 h 1651"/>
                <a:gd name="T12" fmla="*/ 1589 w 2389"/>
                <a:gd name="T13" fmla="*/ 194 h 1651"/>
                <a:gd name="T14" fmla="*/ 1544 w 2389"/>
                <a:gd name="T15" fmla="*/ 204 h 1651"/>
                <a:gd name="T16" fmla="*/ 206 w 2389"/>
                <a:gd name="T17" fmla="*/ 461 h 1651"/>
                <a:gd name="T18" fmla="*/ 219 w 2389"/>
                <a:gd name="T19" fmla="*/ 621 h 1651"/>
                <a:gd name="T20" fmla="*/ 255 w 2389"/>
                <a:gd name="T21" fmla="*/ 772 h 1651"/>
                <a:gd name="T22" fmla="*/ 316 w 2389"/>
                <a:gd name="T23" fmla="*/ 913 h 1651"/>
                <a:gd name="T24" fmla="*/ 396 w 2389"/>
                <a:gd name="T25" fmla="*/ 1043 h 1651"/>
                <a:gd name="T26" fmla="*/ 496 w 2389"/>
                <a:gd name="T27" fmla="*/ 1158 h 1651"/>
                <a:gd name="T28" fmla="*/ 610 w 2389"/>
                <a:gd name="T29" fmla="*/ 1256 h 1651"/>
                <a:gd name="T30" fmla="*/ 740 w 2389"/>
                <a:gd name="T31" fmla="*/ 1336 h 1651"/>
                <a:gd name="T32" fmla="*/ 882 w 2389"/>
                <a:gd name="T33" fmla="*/ 1397 h 1651"/>
                <a:gd name="T34" fmla="*/ 1035 w 2389"/>
                <a:gd name="T35" fmla="*/ 1434 h 1651"/>
                <a:gd name="T36" fmla="*/ 1194 w 2389"/>
                <a:gd name="T37" fmla="*/ 1447 h 1651"/>
                <a:gd name="T38" fmla="*/ 1355 w 2389"/>
                <a:gd name="T39" fmla="*/ 1434 h 1651"/>
                <a:gd name="T40" fmla="*/ 1507 w 2389"/>
                <a:gd name="T41" fmla="*/ 1397 h 1651"/>
                <a:gd name="T42" fmla="*/ 1649 w 2389"/>
                <a:gd name="T43" fmla="*/ 1336 h 1651"/>
                <a:gd name="T44" fmla="*/ 1778 w 2389"/>
                <a:gd name="T45" fmla="*/ 1256 h 1651"/>
                <a:gd name="T46" fmla="*/ 1894 w 2389"/>
                <a:gd name="T47" fmla="*/ 1158 h 1651"/>
                <a:gd name="T48" fmla="*/ 1993 w 2389"/>
                <a:gd name="T49" fmla="*/ 1043 h 1651"/>
                <a:gd name="T50" fmla="*/ 2074 w 2389"/>
                <a:gd name="T51" fmla="*/ 913 h 1651"/>
                <a:gd name="T52" fmla="*/ 2133 w 2389"/>
                <a:gd name="T53" fmla="*/ 772 h 1651"/>
                <a:gd name="T54" fmla="*/ 2171 w 2389"/>
                <a:gd name="T55" fmla="*/ 621 h 1651"/>
                <a:gd name="T56" fmla="*/ 2184 w 2389"/>
                <a:gd name="T57" fmla="*/ 461 h 1651"/>
                <a:gd name="T58" fmla="*/ 2187 w 2389"/>
                <a:gd name="T59" fmla="*/ 79 h 1651"/>
                <a:gd name="T60" fmla="*/ 2207 w 2389"/>
                <a:gd name="T61" fmla="*/ 38 h 1651"/>
                <a:gd name="T62" fmla="*/ 2242 w 2389"/>
                <a:gd name="T63" fmla="*/ 10 h 1651"/>
                <a:gd name="T64" fmla="*/ 2286 w 2389"/>
                <a:gd name="T65" fmla="*/ 0 h 1651"/>
                <a:gd name="T66" fmla="*/ 2332 w 2389"/>
                <a:gd name="T67" fmla="*/ 10 h 1651"/>
                <a:gd name="T68" fmla="*/ 2366 w 2389"/>
                <a:gd name="T69" fmla="*/ 38 h 1651"/>
                <a:gd name="T70" fmla="*/ 2387 w 2389"/>
                <a:gd name="T71" fmla="*/ 79 h 1651"/>
                <a:gd name="T72" fmla="*/ 2389 w 2389"/>
                <a:gd name="T73" fmla="*/ 461 h 1651"/>
                <a:gd name="T74" fmla="*/ 2376 w 2389"/>
                <a:gd name="T75" fmla="*/ 636 h 1651"/>
                <a:gd name="T76" fmla="*/ 2338 w 2389"/>
                <a:gd name="T77" fmla="*/ 804 h 1651"/>
                <a:gd name="T78" fmla="*/ 2279 w 2389"/>
                <a:gd name="T79" fmla="*/ 962 h 1651"/>
                <a:gd name="T80" fmla="*/ 2196 w 2389"/>
                <a:gd name="T81" fmla="*/ 1109 h 1651"/>
                <a:gd name="T82" fmla="*/ 2096 w 2389"/>
                <a:gd name="T83" fmla="*/ 1241 h 1651"/>
                <a:gd name="T84" fmla="*/ 1978 w 2389"/>
                <a:gd name="T85" fmla="*/ 1359 h 1651"/>
                <a:gd name="T86" fmla="*/ 1844 w 2389"/>
                <a:gd name="T87" fmla="*/ 1459 h 1651"/>
                <a:gd name="T88" fmla="*/ 1697 w 2389"/>
                <a:gd name="T89" fmla="*/ 1540 h 1651"/>
                <a:gd name="T90" fmla="*/ 1539 w 2389"/>
                <a:gd name="T91" fmla="*/ 1601 h 1651"/>
                <a:gd name="T92" fmla="*/ 1370 w 2389"/>
                <a:gd name="T93" fmla="*/ 1638 h 1651"/>
                <a:gd name="T94" fmla="*/ 1194 w 2389"/>
                <a:gd name="T95" fmla="*/ 1651 h 1651"/>
                <a:gd name="T96" fmla="*/ 1019 w 2389"/>
                <a:gd name="T97" fmla="*/ 1638 h 1651"/>
                <a:gd name="T98" fmla="*/ 850 w 2389"/>
                <a:gd name="T99" fmla="*/ 1601 h 1651"/>
                <a:gd name="T100" fmla="*/ 692 w 2389"/>
                <a:gd name="T101" fmla="*/ 1540 h 1651"/>
                <a:gd name="T102" fmla="*/ 544 w 2389"/>
                <a:gd name="T103" fmla="*/ 1459 h 1651"/>
                <a:gd name="T104" fmla="*/ 411 w 2389"/>
                <a:gd name="T105" fmla="*/ 1359 h 1651"/>
                <a:gd name="T106" fmla="*/ 293 w 2389"/>
                <a:gd name="T107" fmla="*/ 1241 h 1651"/>
                <a:gd name="T108" fmla="*/ 193 w 2389"/>
                <a:gd name="T109" fmla="*/ 1109 h 1651"/>
                <a:gd name="T110" fmla="*/ 111 w 2389"/>
                <a:gd name="T111" fmla="*/ 962 h 1651"/>
                <a:gd name="T112" fmla="*/ 51 w 2389"/>
                <a:gd name="T113" fmla="*/ 804 h 1651"/>
                <a:gd name="T114" fmla="*/ 13 w 2389"/>
                <a:gd name="T115" fmla="*/ 636 h 1651"/>
                <a:gd name="T116" fmla="*/ 0 w 2389"/>
                <a:gd name="T117" fmla="*/ 461 h 1651"/>
                <a:gd name="T118" fmla="*/ 2 w 2389"/>
                <a:gd name="T119" fmla="*/ 79 h 1651"/>
                <a:gd name="T120" fmla="*/ 23 w 2389"/>
                <a:gd name="T121" fmla="*/ 38 h 1651"/>
                <a:gd name="T122" fmla="*/ 57 w 2389"/>
                <a:gd name="T123" fmla="*/ 10 h 1651"/>
                <a:gd name="T124" fmla="*/ 103 w 2389"/>
                <a:gd name="T12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89" h="1651">
                  <a:moveTo>
                    <a:pt x="103" y="0"/>
                  </a:moveTo>
                  <a:lnTo>
                    <a:pt x="1544" y="0"/>
                  </a:lnTo>
                  <a:lnTo>
                    <a:pt x="1567" y="2"/>
                  </a:lnTo>
                  <a:lnTo>
                    <a:pt x="1589" y="10"/>
                  </a:lnTo>
                  <a:lnTo>
                    <a:pt x="1607" y="23"/>
                  </a:lnTo>
                  <a:lnTo>
                    <a:pt x="1624" y="38"/>
                  </a:lnTo>
                  <a:lnTo>
                    <a:pt x="1636" y="57"/>
                  </a:lnTo>
                  <a:lnTo>
                    <a:pt x="1643" y="79"/>
                  </a:lnTo>
                  <a:lnTo>
                    <a:pt x="1646" y="103"/>
                  </a:lnTo>
                  <a:lnTo>
                    <a:pt x="1643" y="125"/>
                  </a:lnTo>
                  <a:lnTo>
                    <a:pt x="1636" y="147"/>
                  </a:lnTo>
                  <a:lnTo>
                    <a:pt x="1624" y="166"/>
                  </a:lnTo>
                  <a:lnTo>
                    <a:pt x="1607" y="183"/>
                  </a:lnTo>
                  <a:lnTo>
                    <a:pt x="1589" y="194"/>
                  </a:lnTo>
                  <a:lnTo>
                    <a:pt x="1567" y="202"/>
                  </a:lnTo>
                  <a:lnTo>
                    <a:pt x="1544" y="204"/>
                  </a:lnTo>
                  <a:lnTo>
                    <a:pt x="206" y="204"/>
                  </a:lnTo>
                  <a:lnTo>
                    <a:pt x="206" y="461"/>
                  </a:lnTo>
                  <a:lnTo>
                    <a:pt x="209" y="541"/>
                  </a:lnTo>
                  <a:lnTo>
                    <a:pt x="219" y="621"/>
                  </a:lnTo>
                  <a:lnTo>
                    <a:pt x="234" y="697"/>
                  </a:lnTo>
                  <a:lnTo>
                    <a:pt x="255" y="772"/>
                  </a:lnTo>
                  <a:lnTo>
                    <a:pt x="283" y="844"/>
                  </a:lnTo>
                  <a:lnTo>
                    <a:pt x="316" y="913"/>
                  </a:lnTo>
                  <a:lnTo>
                    <a:pt x="354" y="980"/>
                  </a:lnTo>
                  <a:lnTo>
                    <a:pt x="396" y="1043"/>
                  </a:lnTo>
                  <a:lnTo>
                    <a:pt x="444" y="1102"/>
                  </a:lnTo>
                  <a:lnTo>
                    <a:pt x="496" y="1158"/>
                  </a:lnTo>
                  <a:lnTo>
                    <a:pt x="551" y="1209"/>
                  </a:lnTo>
                  <a:lnTo>
                    <a:pt x="610" y="1256"/>
                  </a:lnTo>
                  <a:lnTo>
                    <a:pt x="673" y="1298"/>
                  </a:lnTo>
                  <a:lnTo>
                    <a:pt x="740" y="1336"/>
                  </a:lnTo>
                  <a:lnTo>
                    <a:pt x="810" y="1370"/>
                  </a:lnTo>
                  <a:lnTo>
                    <a:pt x="882" y="1397"/>
                  </a:lnTo>
                  <a:lnTo>
                    <a:pt x="957" y="1418"/>
                  </a:lnTo>
                  <a:lnTo>
                    <a:pt x="1035" y="1434"/>
                  </a:lnTo>
                  <a:lnTo>
                    <a:pt x="1114" y="1444"/>
                  </a:lnTo>
                  <a:lnTo>
                    <a:pt x="1194" y="1447"/>
                  </a:lnTo>
                  <a:lnTo>
                    <a:pt x="1275" y="1444"/>
                  </a:lnTo>
                  <a:lnTo>
                    <a:pt x="1355" y="1434"/>
                  </a:lnTo>
                  <a:lnTo>
                    <a:pt x="1432" y="1418"/>
                  </a:lnTo>
                  <a:lnTo>
                    <a:pt x="1507" y="1397"/>
                  </a:lnTo>
                  <a:lnTo>
                    <a:pt x="1579" y="1370"/>
                  </a:lnTo>
                  <a:lnTo>
                    <a:pt x="1649" y="1336"/>
                  </a:lnTo>
                  <a:lnTo>
                    <a:pt x="1716" y="1298"/>
                  </a:lnTo>
                  <a:lnTo>
                    <a:pt x="1778" y="1256"/>
                  </a:lnTo>
                  <a:lnTo>
                    <a:pt x="1838" y="1209"/>
                  </a:lnTo>
                  <a:lnTo>
                    <a:pt x="1894" y="1158"/>
                  </a:lnTo>
                  <a:lnTo>
                    <a:pt x="1945" y="1102"/>
                  </a:lnTo>
                  <a:lnTo>
                    <a:pt x="1993" y="1043"/>
                  </a:lnTo>
                  <a:lnTo>
                    <a:pt x="2036" y="980"/>
                  </a:lnTo>
                  <a:lnTo>
                    <a:pt x="2074" y="913"/>
                  </a:lnTo>
                  <a:lnTo>
                    <a:pt x="2106" y="844"/>
                  </a:lnTo>
                  <a:lnTo>
                    <a:pt x="2133" y="772"/>
                  </a:lnTo>
                  <a:lnTo>
                    <a:pt x="2155" y="697"/>
                  </a:lnTo>
                  <a:lnTo>
                    <a:pt x="2171" y="621"/>
                  </a:lnTo>
                  <a:lnTo>
                    <a:pt x="2181" y="541"/>
                  </a:lnTo>
                  <a:lnTo>
                    <a:pt x="2184" y="461"/>
                  </a:lnTo>
                  <a:lnTo>
                    <a:pt x="2184" y="103"/>
                  </a:lnTo>
                  <a:lnTo>
                    <a:pt x="2187" y="79"/>
                  </a:lnTo>
                  <a:lnTo>
                    <a:pt x="2194" y="57"/>
                  </a:lnTo>
                  <a:lnTo>
                    <a:pt x="2207" y="38"/>
                  </a:lnTo>
                  <a:lnTo>
                    <a:pt x="2222" y="23"/>
                  </a:lnTo>
                  <a:lnTo>
                    <a:pt x="2242" y="10"/>
                  </a:lnTo>
                  <a:lnTo>
                    <a:pt x="2263" y="2"/>
                  </a:lnTo>
                  <a:lnTo>
                    <a:pt x="2286" y="0"/>
                  </a:lnTo>
                  <a:lnTo>
                    <a:pt x="2310" y="2"/>
                  </a:lnTo>
                  <a:lnTo>
                    <a:pt x="2332" y="10"/>
                  </a:lnTo>
                  <a:lnTo>
                    <a:pt x="2351" y="23"/>
                  </a:lnTo>
                  <a:lnTo>
                    <a:pt x="2366" y="38"/>
                  </a:lnTo>
                  <a:lnTo>
                    <a:pt x="2379" y="57"/>
                  </a:lnTo>
                  <a:lnTo>
                    <a:pt x="2387" y="79"/>
                  </a:lnTo>
                  <a:lnTo>
                    <a:pt x="2389" y="103"/>
                  </a:lnTo>
                  <a:lnTo>
                    <a:pt x="2389" y="461"/>
                  </a:lnTo>
                  <a:lnTo>
                    <a:pt x="2386" y="550"/>
                  </a:lnTo>
                  <a:lnTo>
                    <a:pt x="2376" y="636"/>
                  </a:lnTo>
                  <a:lnTo>
                    <a:pt x="2361" y="721"/>
                  </a:lnTo>
                  <a:lnTo>
                    <a:pt x="2338" y="804"/>
                  </a:lnTo>
                  <a:lnTo>
                    <a:pt x="2311" y="884"/>
                  </a:lnTo>
                  <a:lnTo>
                    <a:pt x="2279" y="962"/>
                  </a:lnTo>
                  <a:lnTo>
                    <a:pt x="2240" y="1037"/>
                  </a:lnTo>
                  <a:lnTo>
                    <a:pt x="2196" y="1109"/>
                  </a:lnTo>
                  <a:lnTo>
                    <a:pt x="2149" y="1176"/>
                  </a:lnTo>
                  <a:lnTo>
                    <a:pt x="2096" y="1241"/>
                  </a:lnTo>
                  <a:lnTo>
                    <a:pt x="2039" y="1303"/>
                  </a:lnTo>
                  <a:lnTo>
                    <a:pt x="1978" y="1359"/>
                  </a:lnTo>
                  <a:lnTo>
                    <a:pt x="1913" y="1412"/>
                  </a:lnTo>
                  <a:lnTo>
                    <a:pt x="1844" y="1459"/>
                  </a:lnTo>
                  <a:lnTo>
                    <a:pt x="1773" y="1502"/>
                  </a:lnTo>
                  <a:lnTo>
                    <a:pt x="1697" y="1540"/>
                  </a:lnTo>
                  <a:lnTo>
                    <a:pt x="1619" y="1574"/>
                  </a:lnTo>
                  <a:lnTo>
                    <a:pt x="1539" y="1601"/>
                  </a:lnTo>
                  <a:lnTo>
                    <a:pt x="1456" y="1623"/>
                  </a:lnTo>
                  <a:lnTo>
                    <a:pt x="1370" y="1638"/>
                  </a:lnTo>
                  <a:lnTo>
                    <a:pt x="1284" y="1648"/>
                  </a:lnTo>
                  <a:lnTo>
                    <a:pt x="1194" y="1651"/>
                  </a:lnTo>
                  <a:lnTo>
                    <a:pt x="1105" y="1648"/>
                  </a:lnTo>
                  <a:lnTo>
                    <a:pt x="1019" y="1638"/>
                  </a:lnTo>
                  <a:lnTo>
                    <a:pt x="933" y="1623"/>
                  </a:lnTo>
                  <a:lnTo>
                    <a:pt x="850" y="1601"/>
                  </a:lnTo>
                  <a:lnTo>
                    <a:pt x="770" y="1574"/>
                  </a:lnTo>
                  <a:lnTo>
                    <a:pt x="692" y="1540"/>
                  </a:lnTo>
                  <a:lnTo>
                    <a:pt x="616" y="1502"/>
                  </a:lnTo>
                  <a:lnTo>
                    <a:pt x="544" y="1459"/>
                  </a:lnTo>
                  <a:lnTo>
                    <a:pt x="476" y="1412"/>
                  </a:lnTo>
                  <a:lnTo>
                    <a:pt x="411" y="1359"/>
                  </a:lnTo>
                  <a:lnTo>
                    <a:pt x="351" y="1303"/>
                  </a:lnTo>
                  <a:lnTo>
                    <a:pt x="293" y="1241"/>
                  </a:lnTo>
                  <a:lnTo>
                    <a:pt x="240" y="1176"/>
                  </a:lnTo>
                  <a:lnTo>
                    <a:pt x="193" y="1109"/>
                  </a:lnTo>
                  <a:lnTo>
                    <a:pt x="149" y="1037"/>
                  </a:lnTo>
                  <a:lnTo>
                    <a:pt x="111" y="962"/>
                  </a:lnTo>
                  <a:lnTo>
                    <a:pt x="78" y="884"/>
                  </a:lnTo>
                  <a:lnTo>
                    <a:pt x="51" y="804"/>
                  </a:lnTo>
                  <a:lnTo>
                    <a:pt x="29" y="721"/>
                  </a:lnTo>
                  <a:lnTo>
                    <a:pt x="13" y="636"/>
                  </a:lnTo>
                  <a:lnTo>
                    <a:pt x="3" y="550"/>
                  </a:lnTo>
                  <a:lnTo>
                    <a:pt x="0" y="461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1" y="57"/>
                  </a:lnTo>
                  <a:lnTo>
                    <a:pt x="23" y="38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9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Rectangle 394"/>
            <p:cNvSpPr>
              <a:spLocks noChangeArrowheads="1"/>
            </p:cNvSpPr>
            <p:nvPr/>
          </p:nvSpPr>
          <p:spPr bwMode="auto">
            <a:xfrm>
              <a:off x="954088" y="3811588"/>
              <a:ext cx="33338" cy="1952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395"/>
            <p:cNvSpPr>
              <a:spLocks/>
            </p:cNvSpPr>
            <p:nvPr/>
          </p:nvSpPr>
          <p:spPr bwMode="auto">
            <a:xfrm>
              <a:off x="815975" y="3987801"/>
              <a:ext cx="309563" cy="31750"/>
            </a:xfrm>
            <a:custGeom>
              <a:avLst/>
              <a:gdLst>
                <a:gd name="T0" fmla="*/ 103 w 1945"/>
                <a:gd name="T1" fmla="*/ 0 h 205"/>
                <a:gd name="T2" fmla="*/ 1842 w 1945"/>
                <a:gd name="T3" fmla="*/ 0 h 205"/>
                <a:gd name="T4" fmla="*/ 1866 w 1945"/>
                <a:gd name="T5" fmla="*/ 4 h 205"/>
                <a:gd name="T6" fmla="*/ 1888 w 1945"/>
                <a:gd name="T7" fmla="*/ 11 h 205"/>
                <a:gd name="T8" fmla="*/ 1907 w 1945"/>
                <a:gd name="T9" fmla="*/ 23 h 205"/>
                <a:gd name="T10" fmla="*/ 1922 w 1945"/>
                <a:gd name="T11" fmla="*/ 39 h 205"/>
                <a:gd name="T12" fmla="*/ 1934 w 1945"/>
                <a:gd name="T13" fmla="*/ 59 h 205"/>
                <a:gd name="T14" fmla="*/ 1943 w 1945"/>
                <a:gd name="T15" fmla="*/ 79 h 205"/>
                <a:gd name="T16" fmla="*/ 1945 w 1945"/>
                <a:gd name="T17" fmla="*/ 103 h 205"/>
                <a:gd name="T18" fmla="*/ 1943 w 1945"/>
                <a:gd name="T19" fmla="*/ 127 h 205"/>
                <a:gd name="T20" fmla="*/ 1934 w 1945"/>
                <a:gd name="T21" fmla="*/ 148 h 205"/>
                <a:gd name="T22" fmla="*/ 1922 w 1945"/>
                <a:gd name="T23" fmla="*/ 167 h 205"/>
                <a:gd name="T24" fmla="*/ 1907 w 1945"/>
                <a:gd name="T25" fmla="*/ 183 h 205"/>
                <a:gd name="T26" fmla="*/ 1888 w 1945"/>
                <a:gd name="T27" fmla="*/ 195 h 205"/>
                <a:gd name="T28" fmla="*/ 1866 w 1945"/>
                <a:gd name="T29" fmla="*/ 202 h 205"/>
                <a:gd name="T30" fmla="*/ 1842 w 1945"/>
                <a:gd name="T31" fmla="*/ 205 h 205"/>
                <a:gd name="T32" fmla="*/ 103 w 1945"/>
                <a:gd name="T33" fmla="*/ 205 h 205"/>
                <a:gd name="T34" fmla="*/ 79 w 1945"/>
                <a:gd name="T35" fmla="*/ 202 h 205"/>
                <a:gd name="T36" fmla="*/ 57 w 1945"/>
                <a:gd name="T37" fmla="*/ 195 h 205"/>
                <a:gd name="T38" fmla="*/ 39 w 1945"/>
                <a:gd name="T39" fmla="*/ 183 h 205"/>
                <a:gd name="T40" fmla="*/ 23 w 1945"/>
                <a:gd name="T41" fmla="*/ 167 h 205"/>
                <a:gd name="T42" fmla="*/ 11 w 1945"/>
                <a:gd name="T43" fmla="*/ 148 h 205"/>
                <a:gd name="T44" fmla="*/ 3 w 1945"/>
                <a:gd name="T45" fmla="*/ 127 h 205"/>
                <a:gd name="T46" fmla="*/ 0 w 1945"/>
                <a:gd name="T47" fmla="*/ 103 h 205"/>
                <a:gd name="T48" fmla="*/ 3 w 1945"/>
                <a:gd name="T49" fmla="*/ 79 h 205"/>
                <a:gd name="T50" fmla="*/ 11 w 1945"/>
                <a:gd name="T51" fmla="*/ 59 h 205"/>
                <a:gd name="T52" fmla="*/ 23 w 1945"/>
                <a:gd name="T53" fmla="*/ 39 h 205"/>
                <a:gd name="T54" fmla="*/ 39 w 1945"/>
                <a:gd name="T55" fmla="*/ 23 h 205"/>
                <a:gd name="T56" fmla="*/ 57 w 1945"/>
                <a:gd name="T57" fmla="*/ 11 h 205"/>
                <a:gd name="T58" fmla="*/ 79 w 1945"/>
                <a:gd name="T59" fmla="*/ 4 h 205"/>
                <a:gd name="T60" fmla="*/ 103 w 1945"/>
                <a:gd name="T6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5" h="205">
                  <a:moveTo>
                    <a:pt x="103" y="0"/>
                  </a:moveTo>
                  <a:lnTo>
                    <a:pt x="1842" y="0"/>
                  </a:lnTo>
                  <a:lnTo>
                    <a:pt x="1866" y="4"/>
                  </a:lnTo>
                  <a:lnTo>
                    <a:pt x="1888" y="11"/>
                  </a:lnTo>
                  <a:lnTo>
                    <a:pt x="1907" y="23"/>
                  </a:lnTo>
                  <a:lnTo>
                    <a:pt x="1922" y="39"/>
                  </a:lnTo>
                  <a:lnTo>
                    <a:pt x="1934" y="59"/>
                  </a:lnTo>
                  <a:lnTo>
                    <a:pt x="1943" y="79"/>
                  </a:lnTo>
                  <a:lnTo>
                    <a:pt x="1945" y="103"/>
                  </a:lnTo>
                  <a:lnTo>
                    <a:pt x="1943" y="127"/>
                  </a:lnTo>
                  <a:lnTo>
                    <a:pt x="1934" y="148"/>
                  </a:lnTo>
                  <a:lnTo>
                    <a:pt x="1922" y="167"/>
                  </a:lnTo>
                  <a:lnTo>
                    <a:pt x="1907" y="183"/>
                  </a:lnTo>
                  <a:lnTo>
                    <a:pt x="1888" y="195"/>
                  </a:lnTo>
                  <a:lnTo>
                    <a:pt x="1866" y="202"/>
                  </a:lnTo>
                  <a:lnTo>
                    <a:pt x="1842" y="205"/>
                  </a:lnTo>
                  <a:lnTo>
                    <a:pt x="103" y="205"/>
                  </a:lnTo>
                  <a:lnTo>
                    <a:pt x="79" y="202"/>
                  </a:lnTo>
                  <a:lnTo>
                    <a:pt x="57" y="195"/>
                  </a:lnTo>
                  <a:lnTo>
                    <a:pt x="39" y="183"/>
                  </a:lnTo>
                  <a:lnTo>
                    <a:pt x="23" y="167"/>
                  </a:lnTo>
                  <a:lnTo>
                    <a:pt x="11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1" y="59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7" y="11"/>
                  </a:lnTo>
                  <a:lnTo>
                    <a:pt x="79" y="4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396"/>
            <p:cNvSpPr>
              <a:spLocks/>
            </p:cNvSpPr>
            <p:nvPr/>
          </p:nvSpPr>
          <p:spPr bwMode="auto">
            <a:xfrm>
              <a:off x="836613" y="3455988"/>
              <a:ext cx="268288" cy="207963"/>
            </a:xfrm>
            <a:custGeom>
              <a:avLst/>
              <a:gdLst>
                <a:gd name="T0" fmla="*/ 923 w 1691"/>
                <a:gd name="T1" fmla="*/ 3 h 1309"/>
                <a:gd name="T2" fmla="*/ 1070 w 1691"/>
                <a:gd name="T3" fmla="*/ 30 h 1309"/>
                <a:gd name="T4" fmla="*/ 1208 w 1691"/>
                <a:gd name="T5" fmla="*/ 82 h 1309"/>
                <a:gd name="T6" fmla="*/ 1333 w 1691"/>
                <a:gd name="T7" fmla="*/ 155 h 1309"/>
                <a:gd name="T8" fmla="*/ 1444 w 1691"/>
                <a:gd name="T9" fmla="*/ 247 h 1309"/>
                <a:gd name="T10" fmla="*/ 1537 w 1691"/>
                <a:gd name="T11" fmla="*/ 357 h 1309"/>
                <a:gd name="T12" fmla="*/ 1610 w 1691"/>
                <a:gd name="T13" fmla="*/ 483 h 1309"/>
                <a:gd name="T14" fmla="*/ 1661 w 1691"/>
                <a:gd name="T15" fmla="*/ 620 h 1309"/>
                <a:gd name="T16" fmla="*/ 1688 w 1691"/>
                <a:gd name="T17" fmla="*/ 767 h 1309"/>
                <a:gd name="T18" fmla="*/ 1691 w 1691"/>
                <a:gd name="T19" fmla="*/ 1309 h 1309"/>
                <a:gd name="T20" fmla="*/ 1486 w 1691"/>
                <a:gd name="T21" fmla="*/ 844 h 1309"/>
                <a:gd name="T22" fmla="*/ 1473 w 1691"/>
                <a:gd name="T23" fmla="*/ 715 h 1309"/>
                <a:gd name="T24" fmla="*/ 1436 w 1691"/>
                <a:gd name="T25" fmla="*/ 595 h 1309"/>
                <a:gd name="T26" fmla="*/ 1376 w 1691"/>
                <a:gd name="T27" fmla="*/ 487 h 1309"/>
                <a:gd name="T28" fmla="*/ 1298 w 1691"/>
                <a:gd name="T29" fmla="*/ 392 h 1309"/>
                <a:gd name="T30" fmla="*/ 1203 w 1691"/>
                <a:gd name="T31" fmla="*/ 314 h 1309"/>
                <a:gd name="T32" fmla="*/ 1095 w 1691"/>
                <a:gd name="T33" fmla="*/ 255 h 1309"/>
                <a:gd name="T34" fmla="*/ 975 w 1691"/>
                <a:gd name="T35" fmla="*/ 218 h 1309"/>
                <a:gd name="T36" fmla="*/ 845 w 1691"/>
                <a:gd name="T37" fmla="*/ 205 h 1309"/>
                <a:gd name="T38" fmla="*/ 717 w 1691"/>
                <a:gd name="T39" fmla="*/ 218 h 1309"/>
                <a:gd name="T40" fmla="*/ 596 w 1691"/>
                <a:gd name="T41" fmla="*/ 255 h 1309"/>
                <a:gd name="T42" fmla="*/ 488 w 1691"/>
                <a:gd name="T43" fmla="*/ 314 h 1309"/>
                <a:gd name="T44" fmla="*/ 392 w 1691"/>
                <a:gd name="T45" fmla="*/ 392 h 1309"/>
                <a:gd name="T46" fmla="*/ 315 w 1691"/>
                <a:gd name="T47" fmla="*/ 487 h 1309"/>
                <a:gd name="T48" fmla="*/ 255 w 1691"/>
                <a:gd name="T49" fmla="*/ 595 h 1309"/>
                <a:gd name="T50" fmla="*/ 218 w 1691"/>
                <a:gd name="T51" fmla="*/ 715 h 1309"/>
                <a:gd name="T52" fmla="*/ 205 w 1691"/>
                <a:gd name="T53" fmla="*/ 844 h 1309"/>
                <a:gd name="T54" fmla="*/ 0 w 1691"/>
                <a:gd name="T55" fmla="*/ 1309 h 1309"/>
                <a:gd name="T56" fmla="*/ 3 w 1691"/>
                <a:gd name="T57" fmla="*/ 767 h 1309"/>
                <a:gd name="T58" fmla="*/ 30 w 1691"/>
                <a:gd name="T59" fmla="*/ 620 h 1309"/>
                <a:gd name="T60" fmla="*/ 82 w 1691"/>
                <a:gd name="T61" fmla="*/ 483 h 1309"/>
                <a:gd name="T62" fmla="*/ 154 w 1691"/>
                <a:gd name="T63" fmla="*/ 357 h 1309"/>
                <a:gd name="T64" fmla="*/ 247 w 1691"/>
                <a:gd name="T65" fmla="*/ 247 h 1309"/>
                <a:gd name="T66" fmla="*/ 358 w 1691"/>
                <a:gd name="T67" fmla="*/ 155 h 1309"/>
                <a:gd name="T68" fmla="*/ 483 w 1691"/>
                <a:gd name="T69" fmla="*/ 82 h 1309"/>
                <a:gd name="T70" fmla="*/ 621 w 1691"/>
                <a:gd name="T71" fmla="*/ 30 h 1309"/>
                <a:gd name="T72" fmla="*/ 769 w 1691"/>
                <a:gd name="T73" fmla="*/ 3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91" h="1309">
                  <a:moveTo>
                    <a:pt x="845" y="0"/>
                  </a:moveTo>
                  <a:lnTo>
                    <a:pt x="923" y="3"/>
                  </a:lnTo>
                  <a:lnTo>
                    <a:pt x="998" y="14"/>
                  </a:lnTo>
                  <a:lnTo>
                    <a:pt x="1070" y="30"/>
                  </a:lnTo>
                  <a:lnTo>
                    <a:pt x="1140" y="53"/>
                  </a:lnTo>
                  <a:lnTo>
                    <a:pt x="1208" y="82"/>
                  </a:lnTo>
                  <a:lnTo>
                    <a:pt x="1272" y="116"/>
                  </a:lnTo>
                  <a:lnTo>
                    <a:pt x="1333" y="155"/>
                  </a:lnTo>
                  <a:lnTo>
                    <a:pt x="1390" y="199"/>
                  </a:lnTo>
                  <a:lnTo>
                    <a:pt x="1444" y="247"/>
                  </a:lnTo>
                  <a:lnTo>
                    <a:pt x="1492" y="300"/>
                  </a:lnTo>
                  <a:lnTo>
                    <a:pt x="1537" y="357"/>
                  </a:lnTo>
                  <a:lnTo>
                    <a:pt x="1576" y="419"/>
                  </a:lnTo>
                  <a:lnTo>
                    <a:pt x="1610" y="483"/>
                  </a:lnTo>
                  <a:lnTo>
                    <a:pt x="1638" y="550"/>
                  </a:lnTo>
                  <a:lnTo>
                    <a:pt x="1661" y="620"/>
                  </a:lnTo>
                  <a:lnTo>
                    <a:pt x="1677" y="692"/>
                  </a:lnTo>
                  <a:lnTo>
                    <a:pt x="1688" y="767"/>
                  </a:lnTo>
                  <a:lnTo>
                    <a:pt x="1691" y="844"/>
                  </a:lnTo>
                  <a:lnTo>
                    <a:pt x="1691" y="1309"/>
                  </a:lnTo>
                  <a:lnTo>
                    <a:pt x="1486" y="1309"/>
                  </a:lnTo>
                  <a:lnTo>
                    <a:pt x="1486" y="844"/>
                  </a:lnTo>
                  <a:lnTo>
                    <a:pt x="1482" y="778"/>
                  </a:lnTo>
                  <a:lnTo>
                    <a:pt x="1473" y="715"/>
                  </a:lnTo>
                  <a:lnTo>
                    <a:pt x="1458" y="654"/>
                  </a:lnTo>
                  <a:lnTo>
                    <a:pt x="1436" y="595"/>
                  </a:lnTo>
                  <a:lnTo>
                    <a:pt x="1409" y="540"/>
                  </a:lnTo>
                  <a:lnTo>
                    <a:pt x="1376" y="487"/>
                  </a:lnTo>
                  <a:lnTo>
                    <a:pt x="1340" y="437"/>
                  </a:lnTo>
                  <a:lnTo>
                    <a:pt x="1298" y="392"/>
                  </a:lnTo>
                  <a:lnTo>
                    <a:pt x="1253" y="351"/>
                  </a:lnTo>
                  <a:lnTo>
                    <a:pt x="1203" y="314"/>
                  </a:lnTo>
                  <a:lnTo>
                    <a:pt x="1150" y="282"/>
                  </a:lnTo>
                  <a:lnTo>
                    <a:pt x="1095" y="255"/>
                  </a:lnTo>
                  <a:lnTo>
                    <a:pt x="1035" y="233"/>
                  </a:lnTo>
                  <a:lnTo>
                    <a:pt x="975" y="218"/>
                  </a:lnTo>
                  <a:lnTo>
                    <a:pt x="911" y="209"/>
                  </a:lnTo>
                  <a:lnTo>
                    <a:pt x="845" y="205"/>
                  </a:lnTo>
                  <a:lnTo>
                    <a:pt x="780" y="209"/>
                  </a:lnTo>
                  <a:lnTo>
                    <a:pt x="717" y="218"/>
                  </a:lnTo>
                  <a:lnTo>
                    <a:pt x="655" y="233"/>
                  </a:lnTo>
                  <a:lnTo>
                    <a:pt x="596" y="255"/>
                  </a:lnTo>
                  <a:lnTo>
                    <a:pt x="541" y="282"/>
                  </a:lnTo>
                  <a:lnTo>
                    <a:pt x="488" y="314"/>
                  </a:lnTo>
                  <a:lnTo>
                    <a:pt x="438" y="351"/>
                  </a:lnTo>
                  <a:lnTo>
                    <a:pt x="392" y="392"/>
                  </a:lnTo>
                  <a:lnTo>
                    <a:pt x="351" y="437"/>
                  </a:lnTo>
                  <a:lnTo>
                    <a:pt x="315" y="487"/>
                  </a:lnTo>
                  <a:lnTo>
                    <a:pt x="282" y="540"/>
                  </a:lnTo>
                  <a:lnTo>
                    <a:pt x="255" y="595"/>
                  </a:lnTo>
                  <a:lnTo>
                    <a:pt x="233" y="654"/>
                  </a:lnTo>
                  <a:lnTo>
                    <a:pt x="218" y="715"/>
                  </a:lnTo>
                  <a:lnTo>
                    <a:pt x="208" y="778"/>
                  </a:lnTo>
                  <a:lnTo>
                    <a:pt x="205" y="844"/>
                  </a:lnTo>
                  <a:lnTo>
                    <a:pt x="205" y="1309"/>
                  </a:lnTo>
                  <a:lnTo>
                    <a:pt x="0" y="1309"/>
                  </a:lnTo>
                  <a:lnTo>
                    <a:pt x="0" y="844"/>
                  </a:lnTo>
                  <a:lnTo>
                    <a:pt x="3" y="767"/>
                  </a:lnTo>
                  <a:lnTo>
                    <a:pt x="14" y="692"/>
                  </a:lnTo>
                  <a:lnTo>
                    <a:pt x="30" y="620"/>
                  </a:lnTo>
                  <a:lnTo>
                    <a:pt x="53" y="550"/>
                  </a:lnTo>
                  <a:lnTo>
                    <a:pt x="82" y="483"/>
                  </a:lnTo>
                  <a:lnTo>
                    <a:pt x="115" y="419"/>
                  </a:lnTo>
                  <a:lnTo>
                    <a:pt x="154" y="357"/>
                  </a:lnTo>
                  <a:lnTo>
                    <a:pt x="199" y="300"/>
                  </a:lnTo>
                  <a:lnTo>
                    <a:pt x="247" y="247"/>
                  </a:lnTo>
                  <a:lnTo>
                    <a:pt x="300" y="199"/>
                  </a:lnTo>
                  <a:lnTo>
                    <a:pt x="358" y="155"/>
                  </a:lnTo>
                  <a:lnTo>
                    <a:pt x="420" y="116"/>
                  </a:lnTo>
                  <a:lnTo>
                    <a:pt x="483" y="82"/>
                  </a:lnTo>
                  <a:lnTo>
                    <a:pt x="550" y="53"/>
                  </a:lnTo>
                  <a:lnTo>
                    <a:pt x="621" y="30"/>
                  </a:lnTo>
                  <a:lnTo>
                    <a:pt x="693" y="14"/>
                  </a:lnTo>
                  <a:lnTo>
                    <a:pt x="769" y="3"/>
                  </a:lnTo>
                  <a:lnTo>
                    <a:pt x="8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6" name="Group 405"/>
          <p:cNvGrpSpPr/>
          <p:nvPr/>
        </p:nvGrpSpPr>
        <p:grpSpPr>
          <a:xfrm>
            <a:off x="10954021" y="4228159"/>
            <a:ext cx="565150" cy="565150"/>
            <a:chOff x="10914063" y="4227513"/>
            <a:chExt cx="565150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7" name="Freeform 401"/>
            <p:cNvSpPr>
              <a:spLocks/>
            </p:cNvSpPr>
            <p:nvPr/>
          </p:nvSpPr>
          <p:spPr bwMode="auto">
            <a:xfrm>
              <a:off x="10914063" y="4227513"/>
              <a:ext cx="565150" cy="565150"/>
            </a:xfrm>
            <a:custGeom>
              <a:avLst/>
              <a:gdLst>
                <a:gd name="T0" fmla="*/ 1978 w 3558"/>
                <a:gd name="T1" fmla="*/ 11 h 3559"/>
                <a:gd name="T2" fmla="*/ 2362 w 3558"/>
                <a:gd name="T3" fmla="*/ 98 h 3559"/>
                <a:gd name="T4" fmla="*/ 2716 w 3558"/>
                <a:gd name="T5" fmla="*/ 266 h 3559"/>
                <a:gd name="T6" fmla="*/ 3028 w 3558"/>
                <a:gd name="T7" fmla="*/ 512 h 3559"/>
                <a:gd name="T8" fmla="*/ 3278 w 3558"/>
                <a:gd name="T9" fmla="*/ 821 h 3559"/>
                <a:gd name="T10" fmla="*/ 3452 w 3558"/>
                <a:gd name="T11" fmla="*/ 1171 h 3559"/>
                <a:gd name="T12" fmla="*/ 3544 w 3558"/>
                <a:gd name="T13" fmla="*/ 1554 h 3559"/>
                <a:gd name="T14" fmla="*/ 3549 w 3558"/>
                <a:gd name="T15" fmla="*/ 1948 h 3559"/>
                <a:gd name="T16" fmla="*/ 3471 w 3558"/>
                <a:gd name="T17" fmla="*/ 2327 h 3559"/>
                <a:gd name="T18" fmla="*/ 3507 w 3558"/>
                <a:gd name="T19" fmla="*/ 3140 h 3559"/>
                <a:gd name="T20" fmla="*/ 3497 w 3558"/>
                <a:gd name="T21" fmla="*/ 3245 h 3559"/>
                <a:gd name="T22" fmla="*/ 3423 w 3558"/>
                <a:gd name="T23" fmla="*/ 3320 h 3559"/>
                <a:gd name="T24" fmla="*/ 3318 w 3558"/>
                <a:gd name="T25" fmla="*/ 3329 h 3559"/>
                <a:gd name="T26" fmla="*/ 2851 w 3558"/>
                <a:gd name="T27" fmla="*/ 3181 h 3559"/>
                <a:gd name="T28" fmla="*/ 2835 w 3558"/>
                <a:gd name="T29" fmla="*/ 3093 h 3559"/>
                <a:gd name="T30" fmla="*/ 2894 w 3558"/>
                <a:gd name="T31" fmla="*/ 3025 h 3559"/>
                <a:gd name="T32" fmla="*/ 3283 w 3558"/>
                <a:gd name="T33" fmla="*/ 3105 h 3559"/>
                <a:gd name="T34" fmla="*/ 3151 w 3558"/>
                <a:gd name="T35" fmla="*/ 2550 h 3559"/>
                <a:gd name="T36" fmla="*/ 3267 w 3558"/>
                <a:gd name="T37" fmla="*/ 2287 h 3559"/>
                <a:gd name="T38" fmla="*/ 3342 w 3558"/>
                <a:gd name="T39" fmla="*/ 1936 h 3559"/>
                <a:gd name="T40" fmla="*/ 3334 w 3558"/>
                <a:gd name="T41" fmla="*/ 1555 h 3559"/>
                <a:gd name="T42" fmla="*/ 3229 w 3558"/>
                <a:gd name="T43" fmla="*/ 1177 h 3559"/>
                <a:gd name="T44" fmla="*/ 3037 w 3558"/>
                <a:gd name="T45" fmla="*/ 842 h 3559"/>
                <a:gd name="T46" fmla="*/ 2773 w 3558"/>
                <a:gd name="T47" fmla="*/ 566 h 3559"/>
                <a:gd name="T48" fmla="*/ 2449 w 3558"/>
                <a:gd name="T49" fmla="*/ 360 h 3559"/>
                <a:gd name="T50" fmla="*/ 2079 w 3558"/>
                <a:gd name="T51" fmla="*/ 237 h 3559"/>
                <a:gd name="T52" fmla="*/ 1778 w 3558"/>
                <a:gd name="T53" fmla="*/ 208 h 3559"/>
                <a:gd name="T54" fmla="*/ 1377 w 3558"/>
                <a:gd name="T55" fmla="*/ 260 h 3559"/>
                <a:gd name="T56" fmla="*/ 1015 w 3558"/>
                <a:gd name="T57" fmla="*/ 407 h 3559"/>
                <a:gd name="T58" fmla="*/ 703 w 3558"/>
                <a:gd name="T59" fmla="*/ 635 h 3559"/>
                <a:gd name="T60" fmla="*/ 456 w 3558"/>
                <a:gd name="T61" fmla="*/ 932 h 3559"/>
                <a:gd name="T62" fmla="*/ 288 w 3558"/>
                <a:gd name="T63" fmla="*/ 1284 h 3559"/>
                <a:gd name="T64" fmla="*/ 211 w 3558"/>
                <a:gd name="T65" fmla="*/ 1676 h 3559"/>
                <a:gd name="T66" fmla="*/ 237 w 3558"/>
                <a:gd name="T67" fmla="*/ 2082 h 3559"/>
                <a:gd name="T68" fmla="*/ 360 w 3558"/>
                <a:gd name="T69" fmla="*/ 2455 h 3559"/>
                <a:gd name="T70" fmla="*/ 568 w 3558"/>
                <a:gd name="T71" fmla="*/ 2779 h 3559"/>
                <a:gd name="T72" fmla="*/ 846 w 3558"/>
                <a:gd name="T73" fmla="*/ 3043 h 3559"/>
                <a:gd name="T74" fmla="*/ 1182 w 3558"/>
                <a:gd name="T75" fmla="*/ 3234 h 3559"/>
                <a:gd name="T76" fmla="*/ 1563 w 3558"/>
                <a:gd name="T77" fmla="*/ 3338 h 3559"/>
                <a:gd name="T78" fmla="*/ 1950 w 3558"/>
                <a:gd name="T79" fmla="*/ 3343 h 3559"/>
                <a:gd name="T80" fmla="*/ 2304 w 3558"/>
                <a:gd name="T81" fmla="*/ 3262 h 3559"/>
                <a:gd name="T82" fmla="*/ 2518 w 3558"/>
                <a:gd name="T83" fmla="*/ 3180 h 3559"/>
                <a:gd name="T84" fmla="*/ 2598 w 3558"/>
                <a:gd name="T85" fmla="*/ 3217 h 3559"/>
                <a:gd name="T86" fmla="*/ 2620 w 3558"/>
                <a:gd name="T87" fmla="*/ 3306 h 3559"/>
                <a:gd name="T88" fmla="*/ 2564 w 3558"/>
                <a:gd name="T89" fmla="*/ 3377 h 3559"/>
                <a:gd name="T90" fmla="*/ 2183 w 3558"/>
                <a:gd name="T91" fmla="*/ 3514 h 3559"/>
                <a:gd name="T92" fmla="*/ 1779 w 3558"/>
                <a:gd name="T93" fmla="*/ 3559 h 3559"/>
                <a:gd name="T94" fmla="*/ 1465 w 3558"/>
                <a:gd name="T95" fmla="*/ 3532 h 3559"/>
                <a:gd name="T96" fmla="*/ 1086 w 3558"/>
                <a:gd name="T97" fmla="*/ 3421 h 3559"/>
                <a:gd name="T98" fmla="*/ 743 w 3558"/>
                <a:gd name="T99" fmla="*/ 3229 h 3559"/>
                <a:gd name="T100" fmla="*/ 446 w 3558"/>
                <a:gd name="T101" fmla="*/ 2961 h 3559"/>
                <a:gd name="T102" fmla="*/ 217 w 3558"/>
                <a:gd name="T103" fmla="*/ 2637 h 3559"/>
                <a:gd name="T104" fmla="*/ 68 w 3558"/>
                <a:gd name="T105" fmla="*/ 2274 h 3559"/>
                <a:gd name="T106" fmla="*/ 3 w 3558"/>
                <a:gd name="T107" fmla="*/ 1881 h 3559"/>
                <a:gd name="T108" fmla="*/ 29 w 3558"/>
                <a:gd name="T109" fmla="*/ 1460 h 3559"/>
                <a:gd name="T110" fmla="*/ 150 w 3558"/>
                <a:gd name="T111" fmla="*/ 1064 h 3559"/>
                <a:gd name="T112" fmla="*/ 356 w 3558"/>
                <a:gd name="T113" fmla="*/ 713 h 3559"/>
                <a:gd name="T114" fmla="*/ 633 w 3558"/>
                <a:gd name="T115" fmla="*/ 420 h 3559"/>
                <a:gd name="T116" fmla="*/ 971 w 3558"/>
                <a:gd name="T117" fmla="*/ 195 h 3559"/>
                <a:gd name="T118" fmla="*/ 1356 w 3558"/>
                <a:gd name="T119" fmla="*/ 51 h 3559"/>
                <a:gd name="T120" fmla="*/ 1778 w 3558"/>
                <a:gd name="T121" fmla="*/ 0 h 3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58" h="3559">
                  <a:moveTo>
                    <a:pt x="1778" y="0"/>
                  </a:moveTo>
                  <a:lnTo>
                    <a:pt x="1778" y="0"/>
                  </a:lnTo>
                  <a:lnTo>
                    <a:pt x="1879" y="3"/>
                  </a:lnTo>
                  <a:lnTo>
                    <a:pt x="1978" y="11"/>
                  </a:lnTo>
                  <a:lnTo>
                    <a:pt x="2077" y="25"/>
                  </a:lnTo>
                  <a:lnTo>
                    <a:pt x="2173" y="45"/>
                  </a:lnTo>
                  <a:lnTo>
                    <a:pt x="2269" y="68"/>
                  </a:lnTo>
                  <a:lnTo>
                    <a:pt x="2362" y="98"/>
                  </a:lnTo>
                  <a:lnTo>
                    <a:pt x="2454" y="132"/>
                  </a:lnTo>
                  <a:lnTo>
                    <a:pt x="2544" y="172"/>
                  </a:lnTo>
                  <a:lnTo>
                    <a:pt x="2631" y="217"/>
                  </a:lnTo>
                  <a:lnTo>
                    <a:pt x="2716" y="266"/>
                  </a:lnTo>
                  <a:lnTo>
                    <a:pt x="2798" y="321"/>
                  </a:lnTo>
                  <a:lnTo>
                    <a:pt x="2877" y="380"/>
                  </a:lnTo>
                  <a:lnTo>
                    <a:pt x="2954" y="444"/>
                  </a:lnTo>
                  <a:lnTo>
                    <a:pt x="3028" y="512"/>
                  </a:lnTo>
                  <a:lnTo>
                    <a:pt x="3097" y="585"/>
                  </a:lnTo>
                  <a:lnTo>
                    <a:pt x="3162" y="660"/>
                  </a:lnTo>
                  <a:lnTo>
                    <a:pt x="3222" y="738"/>
                  </a:lnTo>
                  <a:lnTo>
                    <a:pt x="3278" y="821"/>
                  </a:lnTo>
                  <a:lnTo>
                    <a:pt x="3328" y="904"/>
                  </a:lnTo>
                  <a:lnTo>
                    <a:pt x="3375" y="990"/>
                  </a:lnTo>
                  <a:lnTo>
                    <a:pt x="3415" y="1080"/>
                  </a:lnTo>
                  <a:lnTo>
                    <a:pt x="3452" y="1171"/>
                  </a:lnTo>
                  <a:lnTo>
                    <a:pt x="3482" y="1264"/>
                  </a:lnTo>
                  <a:lnTo>
                    <a:pt x="3508" y="1359"/>
                  </a:lnTo>
                  <a:lnTo>
                    <a:pt x="3529" y="1456"/>
                  </a:lnTo>
                  <a:lnTo>
                    <a:pt x="3544" y="1554"/>
                  </a:lnTo>
                  <a:lnTo>
                    <a:pt x="3553" y="1653"/>
                  </a:lnTo>
                  <a:lnTo>
                    <a:pt x="3558" y="1753"/>
                  </a:lnTo>
                  <a:lnTo>
                    <a:pt x="3556" y="1851"/>
                  </a:lnTo>
                  <a:lnTo>
                    <a:pt x="3549" y="1948"/>
                  </a:lnTo>
                  <a:lnTo>
                    <a:pt x="3538" y="2044"/>
                  </a:lnTo>
                  <a:lnTo>
                    <a:pt x="3521" y="2140"/>
                  </a:lnTo>
                  <a:lnTo>
                    <a:pt x="3498" y="2234"/>
                  </a:lnTo>
                  <a:lnTo>
                    <a:pt x="3471" y="2327"/>
                  </a:lnTo>
                  <a:lnTo>
                    <a:pt x="3440" y="2418"/>
                  </a:lnTo>
                  <a:lnTo>
                    <a:pt x="3403" y="2508"/>
                  </a:lnTo>
                  <a:lnTo>
                    <a:pt x="3361" y="2594"/>
                  </a:lnTo>
                  <a:lnTo>
                    <a:pt x="3507" y="3140"/>
                  </a:lnTo>
                  <a:lnTo>
                    <a:pt x="3511" y="3167"/>
                  </a:lnTo>
                  <a:lnTo>
                    <a:pt x="3511" y="3194"/>
                  </a:lnTo>
                  <a:lnTo>
                    <a:pt x="3507" y="3220"/>
                  </a:lnTo>
                  <a:lnTo>
                    <a:pt x="3497" y="3245"/>
                  </a:lnTo>
                  <a:lnTo>
                    <a:pt x="3484" y="3268"/>
                  </a:lnTo>
                  <a:lnTo>
                    <a:pt x="3467" y="3289"/>
                  </a:lnTo>
                  <a:lnTo>
                    <a:pt x="3445" y="3307"/>
                  </a:lnTo>
                  <a:lnTo>
                    <a:pt x="3423" y="3320"/>
                  </a:lnTo>
                  <a:lnTo>
                    <a:pt x="3398" y="3329"/>
                  </a:lnTo>
                  <a:lnTo>
                    <a:pt x="3371" y="3334"/>
                  </a:lnTo>
                  <a:lnTo>
                    <a:pt x="3344" y="3334"/>
                  </a:lnTo>
                  <a:lnTo>
                    <a:pt x="3318" y="3329"/>
                  </a:lnTo>
                  <a:lnTo>
                    <a:pt x="2909" y="3220"/>
                  </a:lnTo>
                  <a:lnTo>
                    <a:pt x="2886" y="3211"/>
                  </a:lnTo>
                  <a:lnTo>
                    <a:pt x="2868" y="3198"/>
                  </a:lnTo>
                  <a:lnTo>
                    <a:pt x="2851" y="3181"/>
                  </a:lnTo>
                  <a:lnTo>
                    <a:pt x="2841" y="3161"/>
                  </a:lnTo>
                  <a:lnTo>
                    <a:pt x="2833" y="3140"/>
                  </a:lnTo>
                  <a:lnTo>
                    <a:pt x="2832" y="3117"/>
                  </a:lnTo>
                  <a:lnTo>
                    <a:pt x="2835" y="3093"/>
                  </a:lnTo>
                  <a:lnTo>
                    <a:pt x="2844" y="3070"/>
                  </a:lnTo>
                  <a:lnTo>
                    <a:pt x="2857" y="3052"/>
                  </a:lnTo>
                  <a:lnTo>
                    <a:pt x="2874" y="3036"/>
                  </a:lnTo>
                  <a:lnTo>
                    <a:pt x="2894" y="3025"/>
                  </a:lnTo>
                  <a:lnTo>
                    <a:pt x="2915" y="3017"/>
                  </a:lnTo>
                  <a:lnTo>
                    <a:pt x="2938" y="3016"/>
                  </a:lnTo>
                  <a:lnTo>
                    <a:pt x="2962" y="3019"/>
                  </a:lnTo>
                  <a:lnTo>
                    <a:pt x="3283" y="3105"/>
                  </a:lnTo>
                  <a:lnTo>
                    <a:pt x="3150" y="2608"/>
                  </a:lnTo>
                  <a:lnTo>
                    <a:pt x="3147" y="2589"/>
                  </a:lnTo>
                  <a:lnTo>
                    <a:pt x="3147" y="2569"/>
                  </a:lnTo>
                  <a:lnTo>
                    <a:pt x="3151" y="2550"/>
                  </a:lnTo>
                  <a:lnTo>
                    <a:pt x="3159" y="2532"/>
                  </a:lnTo>
                  <a:lnTo>
                    <a:pt x="3200" y="2452"/>
                  </a:lnTo>
                  <a:lnTo>
                    <a:pt x="3235" y="2370"/>
                  </a:lnTo>
                  <a:lnTo>
                    <a:pt x="3267" y="2287"/>
                  </a:lnTo>
                  <a:lnTo>
                    <a:pt x="3293" y="2200"/>
                  </a:lnTo>
                  <a:lnTo>
                    <a:pt x="3314" y="2114"/>
                  </a:lnTo>
                  <a:lnTo>
                    <a:pt x="3331" y="2026"/>
                  </a:lnTo>
                  <a:lnTo>
                    <a:pt x="3342" y="1936"/>
                  </a:lnTo>
                  <a:lnTo>
                    <a:pt x="3349" y="1846"/>
                  </a:lnTo>
                  <a:lnTo>
                    <a:pt x="3350" y="1757"/>
                  </a:lnTo>
                  <a:lnTo>
                    <a:pt x="3345" y="1655"/>
                  </a:lnTo>
                  <a:lnTo>
                    <a:pt x="3334" y="1555"/>
                  </a:lnTo>
                  <a:lnTo>
                    <a:pt x="3317" y="1457"/>
                  </a:lnTo>
                  <a:lnTo>
                    <a:pt x="3293" y="1362"/>
                  </a:lnTo>
                  <a:lnTo>
                    <a:pt x="3264" y="1267"/>
                  </a:lnTo>
                  <a:lnTo>
                    <a:pt x="3229" y="1177"/>
                  </a:lnTo>
                  <a:lnTo>
                    <a:pt x="3189" y="1089"/>
                  </a:lnTo>
                  <a:lnTo>
                    <a:pt x="3143" y="1003"/>
                  </a:lnTo>
                  <a:lnTo>
                    <a:pt x="3093" y="921"/>
                  </a:lnTo>
                  <a:lnTo>
                    <a:pt x="3037" y="842"/>
                  </a:lnTo>
                  <a:lnTo>
                    <a:pt x="2978" y="767"/>
                  </a:lnTo>
                  <a:lnTo>
                    <a:pt x="2913" y="696"/>
                  </a:lnTo>
                  <a:lnTo>
                    <a:pt x="2845" y="629"/>
                  </a:lnTo>
                  <a:lnTo>
                    <a:pt x="2773" y="566"/>
                  </a:lnTo>
                  <a:lnTo>
                    <a:pt x="2697" y="507"/>
                  </a:lnTo>
                  <a:lnTo>
                    <a:pt x="2618" y="453"/>
                  </a:lnTo>
                  <a:lnTo>
                    <a:pt x="2534" y="404"/>
                  </a:lnTo>
                  <a:lnTo>
                    <a:pt x="2449" y="360"/>
                  </a:lnTo>
                  <a:lnTo>
                    <a:pt x="2360" y="321"/>
                  </a:lnTo>
                  <a:lnTo>
                    <a:pt x="2269" y="287"/>
                  </a:lnTo>
                  <a:lnTo>
                    <a:pt x="2175" y="259"/>
                  </a:lnTo>
                  <a:lnTo>
                    <a:pt x="2079" y="237"/>
                  </a:lnTo>
                  <a:lnTo>
                    <a:pt x="1981" y="221"/>
                  </a:lnTo>
                  <a:lnTo>
                    <a:pt x="1880" y="211"/>
                  </a:lnTo>
                  <a:lnTo>
                    <a:pt x="1778" y="208"/>
                  </a:lnTo>
                  <a:lnTo>
                    <a:pt x="1778" y="208"/>
                  </a:lnTo>
                  <a:lnTo>
                    <a:pt x="1676" y="211"/>
                  </a:lnTo>
                  <a:lnTo>
                    <a:pt x="1574" y="221"/>
                  </a:lnTo>
                  <a:lnTo>
                    <a:pt x="1474" y="237"/>
                  </a:lnTo>
                  <a:lnTo>
                    <a:pt x="1377" y="260"/>
                  </a:lnTo>
                  <a:lnTo>
                    <a:pt x="1283" y="288"/>
                  </a:lnTo>
                  <a:lnTo>
                    <a:pt x="1190" y="323"/>
                  </a:lnTo>
                  <a:lnTo>
                    <a:pt x="1101" y="362"/>
                  </a:lnTo>
                  <a:lnTo>
                    <a:pt x="1015" y="407"/>
                  </a:lnTo>
                  <a:lnTo>
                    <a:pt x="931" y="457"/>
                  </a:lnTo>
                  <a:lnTo>
                    <a:pt x="851" y="512"/>
                  </a:lnTo>
                  <a:lnTo>
                    <a:pt x="776" y="572"/>
                  </a:lnTo>
                  <a:lnTo>
                    <a:pt x="703" y="635"/>
                  </a:lnTo>
                  <a:lnTo>
                    <a:pt x="635" y="704"/>
                  </a:lnTo>
                  <a:lnTo>
                    <a:pt x="570" y="776"/>
                  </a:lnTo>
                  <a:lnTo>
                    <a:pt x="510" y="852"/>
                  </a:lnTo>
                  <a:lnTo>
                    <a:pt x="456" y="932"/>
                  </a:lnTo>
                  <a:lnTo>
                    <a:pt x="406" y="1015"/>
                  </a:lnTo>
                  <a:lnTo>
                    <a:pt x="361" y="1102"/>
                  </a:lnTo>
                  <a:lnTo>
                    <a:pt x="321" y="1192"/>
                  </a:lnTo>
                  <a:lnTo>
                    <a:pt x="288" y="1284"/>
                  </a:lnTo>
                  <a:lnTo>
                    <a:pt x="260" y="1379"/>
                  </a:lnTo>
                  <a:lnTo>
                    <a:pt x="237" y="1476"/>
                  </a:lnTo>
                  <a:lnTo>
                    <a:pt x="221" y="1576"/>
                  </a:lnTo>
                  <a:lnTo>
                    <a:pt x="211" y="1676"/>
                  </a:lnTo>
                  <a:lnTo>
                    <a:pt x="208" y="1780"/>
                  </a:lnTo>
                  <a:lnTo>
                    <a:pt x="211" y="1882"/>
                  </a:lnTo>
                  <a:lnTo>
                    <a:pt x="221" y="1983"/>
                  </a:lnTo>
                  <a:lnTo>
                    <a:pt x="237" y="2082"/>
                  </a:lnTo>
                  <a:lnTo>
                    <a:pt x="258" y="2179"/>
                  </a:lnTo>
                  <a:lnTo>
                    <a:pt x="287" y="2273"/>
                  </a:lnTo>
                  <a:lnTo>
                    <a:pt x="321" y="2365"/>
                  </a:lnTo>
                  <a:lnTo>
                    <a:pt x="360" y="2455"/>
                  </a:lnTo>
                  <a:lnTo>
                    <a:pt x="404" y="2540"/>
                  </a:lnTo>
                  <a:lnTo>
                    <a:pt x="454" y="2623"/>
                  </a:lnTo>
                  <a:lnTo>
                    <a:pt x="508" y="2703"/>
                  </a:lnTo>
                  <a:lnTo>
                    <a:pt x="568" y="2779"/>
                  </a:lnTo>
                  <a:lnTo>
                    <a:pt x="631" y="2852"/>
                  </a:lnTo>
                  <a:lnTo>
                    <a:pt x="699" y="2920"/>
                  </a:lnTo>
                  <a:lnTo>
                    <a:pt x="770" y="2984"/>
                  </a:lnTo>
                  <a:lnTo>
                    <a:pt x="846" y="3043"/>
                  </a:lnTo>
                  <a:lnTo>
                    <a:pt x="926" y="3098"/>
                  </a:lnTo>
                  <a:lnTo>
                    <a:pt x="1008" y="3148"/>
                  </a:lnTo>
                  <a:lnTo>
                    <a:pt x="1094" y="3194"/>
                  </a:lnTo>
                  <a:lnTo>
                    <a:pt x="1182" y="3234"/>
                  </a:lnTo>
                  <a:lnTo>
                    <a:pt x="1274" y="3268"/>
                  </a:lnTo>
                  <a:lnTo>
                    <a:pt x="1368" y="3298"/>
                  </a:lnTo>
                  <a:lnTo>
                    <a:pt x="1465" y="3320"/>
                  </a:lnTo>
                  <a:lnTo>
                    <a:pt x="1563" y="3338"/>
                  </a:lnTo>
                  <a:lnTo>
                    <a:pt x="1664" y="3347"/>
                  </a:lnTo>
                  <a:lnTo>
                    <a:pt x="1766" y="3352"/>
                  </a:lnTo>
                  <a:lnTo>
                    <a:pt x="1858" y="3349"/>
                  </a:lnTo>
                  <a:lnTo>
                    <a:pt x="1950" y="3343"/>
                  </a:lnTo>
                  <a:lnTo>
                    <a:pt x="2040" y="3330"/>
                  </a:lnTo>
                  <a:lnTo>
                    <a:pt x="2130" y="3313"/>
                  </a:lnTo>
                  <a:lnTo>
                    <a:pt x="2217" y="3290"/>
                  </a:lnTo>
                  <a:lnTo>
                    <a:pt x="2304" y="3262"/>
                  </a:lnTo>
                  <a:lnTo>
                    <a:pt x="2388" y="3229"/>
                  </a:lnTo>
                  <a:lnTo>
                    <a:pt x="2473" y="3190"/>
                  </a:lnTo>
                  <a:lnTo>
                    <a:pt x="2495" y="3183"/>
                  </a:lnTo>
                  <a:lnTo>
                    <a:pt x="2518" y="3180"/>
                  </a:lnTo>
                  <a:lnTo>
                    <a:pt x="2541" y="3183"/>
                  </a:lnTo>
                  <a:lnTo>
                    <a:pt x="2563" y="3189"/>
                  </a:lnTo>
                  <a:lnTo>
                    <a:pt x="2582" y="3201"/>
                  </a:lnTo>
                  <a:lnTo>
                    <a:pt x="2598" y="3217"/>
                  </a:lnTo>
                  <a:lnTo>
                    <a:pt x="2611" y="3238"/>
                  </a:lnTo>
                  <a:lnTo>
                    <a:pt x="2619" y="3261"/>
                  </a:lnTo>
                  <a:lnTo>
                    <a:pt x="2622" y="3283"/>
                  </a:lnTo>
                  <a:lnTo>
                    <a:pt x="2620" y="3306"/>
                  </a:lnTo>
                  <a:lnTo>
                    <a:pt x="2612" y="3328"/>
                  </a:lnTo>
                  <a:lnTo>
                    <a:pt x="2600" y="3347"/>
                  </a:lnTo>
                  <a:lnTo>
                    <a:pt x="2584" y="3364"/>
                  </a:lnTo>
                  <a:lnTo>
                    <a:pt x="2564" y="3377"/>
                  </a:lnTo>
                  <a:lnTo>
                    <a:pt x="2472" y="3420"/>
                  </a:lnTo>
                  <a:lnTo>
                    <a:pt x="2376" y="3457"/>
                  </a:lnTo>
                  <a:lnTo>
                    <a:pt x="2280" y="3488"/>
                  </a:lnTo>
                  <a:lnTo>
                    <a:pt x="2183" y="3514"/>
                  </a:lnTo>
                  <a:lnTo>
                    <a:pt x="2083" y="3533"/>
                  </a:lnTo>
                  <a:lnTo>
                    <a:pt x="1984" y="3548"/>
                  </a:lnTo>
                  <a:lnTo>
                    <a:pt x="1882" y="3556"/>
                  </a:lnTo>
                  <a:lnTo>
                    <a:pt x="1779" y="3559"/>
                  </a:lnTo>
                  <a:lnTo>
                    <a:pt x="1764" y="3559"/>
                  </a:lnTo>
                  <a:lnTo>
                    <a:pt x="1664" y="3556"/>
                  </a:lnTo>
                  <a:lnTo>
                    <a:pt x="1563" y="3546"/>
                  </a:lnTo>
                  <a:lnTo>
                    <a:pt x="1465" y="3532"/>
                  </a:lnTo>
                  <a:lnTo>
                    <a:pt x="1367" y="3512"/>
                  </a:lnTo>
                  <a:lnTo>
                    <a:pt x="1272" y="3487"/>
                  </a:lnTo>
                  <a:lnTo>
                    <a:pt x="1178" y="3457"/>
                  </a:lnTo>
                  <a:lnTo>
                    <a:pt x="1086" y="3421"/>
                  </a:lnTo>
                  <a:lnTo>
                    <a:pt x="996" y="3381"/>
                  </a:lnTo>
                  <a:lnTo>
                    <a:pt x="910" y="3335"/>
                  </a:lnTo>
                  <a:lnTo>
                    <a:pt x="824" y="3285"/>
                  </a:lnTo>
                  <a:lnTo>
                    <a:pt x="743" y="3229"/>
                  </a:lnTo>
                  <a:lnTo>
                    <a:pt x="663" y="3169"/>
                  </a:lnTo>
                  <a:lnTo>
                    <a:pt x="587" y="3104"/>
                  </a:lnTo>
                  <a:lnTo>
                    <a:pt x="515" y="3035"/>
                  </a:lnTo>
                  <a:lnTo>
                    <a:pt x="446" y="2961"/>
                  </a:lnTo>
                  <a:lnTo>
                    <a:pt x="382" y="2885"/>
                  </a:lnTo>
                  <a:lnTo>
                    <a:pt x="322" y="2805"/>
                  </a:lnTo>
                  <a:lnTo>
                    <a:pt x="267" y="2723"/>
                  </a:lnTo>
                  <a:lnTo>
                    <a:pt x="217" y="2637"/>
                  </a:lnTo>
                  <a:lnTo>
                    <a:pt x="173" y="2550"/>
                  </a:lnTo>
                  <a:lnTo>
                    <a:pt x="133" y="2460"/>
                  </a:lnTo>
                  <a:lnTo>
                    <a:pt x="98" y="2368"/>
                  </a:lnTo>
                  <a:lnTo>
                    <a:pt x="68" y="2274"/>
                  </a:lnTo>
                  <a:lnTo>
                    <a:pt x="44" y="2178"/>
                  </a:lnTo>
                  <a:lnTo>
                    <a:pt x="25" y="2080"/>
                  </a:lnTo>
                  <a:lnTo>
                    <a:pt x="11" y="1982"/>
                  </a:lnTo>
                  <a:lnTo>
                    <a:pt x="3" y="1881"/>
                  </a:lnTo>
                  <a:lnTo>
                    <a:pt x="0" y="1780"/>
                  </a:lnTo>
                  <a:lnTo>
                    <a:pt x="3" y="1672"/>
                  </a:lnTo>
                  <a:lnTo>
                    <a:pt x="13" y="1565"/>
                  </a:lnTo>
                  <a:lnTo>
                    <a:pt x="29" y="1460"/>
                  </a:lnTo>
                  <a:lnTo>
                    <a:pt x="51" y="1358"/>
                  </a:lnTo>
                  <a:lnTo>
                    <a:pt x="78" y="1258"/>
                  </a:lnTo>
                  <a:lnTo>
                    <a:pt x="111" y="1159"/>
                  </a:lnTo>
                  <a:lnTo>
                    <a:pt x="150" y="1064"/>
                  </a:lnTo>
                  <a:lnTo>
                    <a:pt x="194" y="972"/>
                  </a:lnTo>
                  <a:lnTo>
                    <a:pt x="243" y="882"/>
                  </a:lnTo>
                  <a:lnTo>
                    <a:pt x="297" y="797"/>
                  </a:lnTo>
                  <a:lnTo>
                    <a:pt x="356" y="713"/>
                  </a:lnTo>
                  <a:lnTo>
                    <a:pt x="419" y="634"/>
                  </a:lnTo>
                  <a:lnTo>
                    <a:pt x="487" y="559"/>
                  </a:lnTo>
                  <a:lnTo>
                    <a:pt x="558" y="487"/>
                  </a:lnTo>
                  <a:lnTo>
                    <a:pt x="633" y="420"/>
                  </a:lnTo>
                  <a:lnTo>
                    <a:pt x="713" y="356"/>
                  </a:lnTo>
                  <a:lnTo>
                    <a:pt x="795" y="298"/>
                  </a:lnTo>
                  <a:lnTo>
                    <a:pt x="882" y="244"/>
                  </a:lnTo>
                  <a:lnTo>
                    <a:pt x="971" y="195"/>
                  </a:lnTo>
                  <a:lnTo>
                    <a:pt x="1063" y="151"/>
                  </a:lnTo>
                  <a:lnTo>
                    <a:pt x="1158" y="112"/>
                  </a:lnTo>
                  <a:lnTo>
                    <a:pt x="1257" y="79"/>
                  </a:lnTo>
                  <a:lnTo>
                    <a:pt x="1356" y="51"/>
                  </a:lnTo>
                  <a:lnTo>
                    <a:pt x="1459" y="29"/>
                  </a:lnTo>
                  <a:lnTo>
                    <a:pt x="1564" y="13"/>
                  </a:lnTo>
                  <a:lnTo>
                    <a:pt x="1670" y="3"/>
                  </a:lnTo>
                  <a:lnTo>
                    <a:pt x="1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403"/>
            <p:cNvSpPr>
              <a:spLocks noEditPoints="1"/>
            </p:cNvSpPr>
            <p:nvPr/>
          </p:nvSpPr>
          <p:spPr bwMode="auto">
            <a:xfrm>
              <a:off x="11029951" y="4451350"/>
              <a:ext cx="331788" cy="117475"/>
            </a:xfrm>
            <a:custGeom>
              <a:avLst/>
              <a:gdLst>
                <a:gd name="T0" fmla="*/ 337 w 2090"/>
                <a:gd name="T1" fmla="*/ 211 h 737"/>
                <a:gd name="T2" fmla="*/ 279 w 2090"/>
                <a:gd name="T3" fmla="*/ 235 h 737"/>
                <a:gd name="T4" fmla="*/ 236 w 2090"/>
                <a:gd name="T5" fmla="*/ 280 h 737"/>
                <a:gd name="T6" fmla="*/ 211 w 2090"/>
                <a:gd name="T7" fmla="*/ 337 h 737"/>
                <a:gd name="T8" fmla="*/ 211 w 2090"/>
                <a:gd name="T9" fmla="*/ 402 h 737"/>
                <a:gd name="T10" fmla="*/ 236 w 2090"/>
                <a:gd name="T11" fmla="*/ 459 h 737"/>
                <a:gd name="T12" fmla="*/ 279 w 2090"/>
                <a:gd name="T13" fmla="*/ 502 h 737"/>
                <a:gd name="T14" fmla="*/ 337 w 2090"/>
                <a:gd name="T15" fmla="*/ 526 h 737"/>
                <a:gd name="T16" fmla="*/ 1722 w 2090"/>
                <a:gd name="T17" fmla="*/ 530 h 737"/>
                <a:gd name="T18" fmla="*/ 1785 w 2090"/>
                <a:gd name="T19" fmla="*/ 518 h 737"/>
                <a:gd name="T20" fmla="*/ 1836 w 2090"/>
                <a:gd name="T21" fmla="*/ 483 h 737"/>
                <a:gd name="T22" fmla="*/ 1871 w 2090"/>
                <a:gd name="T23" fmla="*/ 431 h 737"/>
                <a:gd name="T24" fmla="*/ 1884 w 2090"/>
                <a:gd name="T25" fmla="*/ 369 h 737"/>
                <a:gd name="T26" fmla="*/ 1871 w 2090"/>
                <a:gd name="T27" fmla="*/ 307 h 737"/>
                <a:gd name="T28" fmla="*/ 1836 w 2090"/>
                <a:gd name="T29" fmla="*/ 256 h 737"/>
                <a:gd name="T30" fmla="*/ 1785 w 2090"/>
                <a:gd name="T31" fmla="*/ 221 h 737"/>
                <a:gd name="T32" fmla="*/ 1722 w 2090"/>
                <a:gd name="T33" fmla="*/ 208 h 737"/>
                <a:gd name="T34" fmla="*/ 369 w 2090"/>
                <a:gd name="T35" fmla="*/ 0 h 737"/>
                <a:gd name="T36" fmla="*/ 1772 w 2090"/>
                <a:gd name="T37" fmla="*/ 4 h 737"/>
                <a:gd name="T38" fmla="*/ 1865 w 2090"/>
                <a:gd name="T39" fmla="*/ 30 h 737"/>
                <a:gd name="T40" fmla="*/ 1947 w 2090"/>
                <a:gd name="T41" fmla="*/ 77 h 737"/>
                <a:gd name="T42" fmla="*/ 2013 w 2090"/>
                <a:gd name="T43" fmla="*/ 144 h 737"/>
                <a:gd name="T44" fmla="*/ 2062 w 2090"/>
                <a:gd name="T45" fmla="*/ 225 h 737"/>
                <a:gd name="T46" fmla="*/ 2087 w 2090"/>
                <a:gd name="T47" fmla="*/ 319 h 737"/>
                <a:gd name="T48" fmla="*/ 2087 w 2090"/>
                <a:gd name="T49" fmla="*/ 419 h 737"/>
                <a:gd name="T50" fmla="*/ 2062 w 2090"/>
                <a:gd name="T51" fmla="*/ 512 h 737"/>
                <a:gd name="T52" fmla="*/ 2013 w 2090"/>
                <a:gd name="T53" fmla="*/ 593 h 737"/>
                <a:gd name="T54" fmla="*/ 1947 w 2090"/>
                <a:gd name="T55" fmla="*/ 660 h 737"/>
                <a:gd name="T56" fmla="*/ 1865 w 2090"/>
                <a:gd name="T57" fmla="*/ 708 h 737"/>
                <a:gd name="T58" fmla="*/ 1772 w 2090"/>
                <a:gd name="T59" fmla="*/ 734 h 737"/>
                <a:gd name="T60" fmla="*/ 369 w 2090"/>
                <a:gd name="T61" fmla="*/ 737 h 737"/>
                <a:gd name="T62" fmla="*/ 271 w 2090"/>
                <a:gd name="T63" fmla="*/ 724 h 737"/>
                <a:gd name="T64" fmla="*/ 183 w 2090"/>
                <a:gd name="T65" fmla="*/ 686 h 737"/>
                <a:gd name="T66" fmla="*/ 109 w 2090"/>
                <a:gd name="T67" fmla="*/ 629 h 737"/>
                <a:gd name="T68" fmla="*/ 51 w 2090"/>
                <a:gd name="T69" fmla="*/ 554 h 737"/>
                <a:gd name="T70" fmla="*/ 14 w 2090"/>
                <a:gd name="T71" fmla="*/ 467 h 737"/>
                <a:gd name="T72" fmla="*/ 0 w 2090"/>
                <a:gd name="T73" fmla="*/ 369 h 737"/>
                <a:gd name="T74" fmla="*/ 14 w 2090"/>
                <a:gd name="T75" fmla="*/ 271 h 737"/>
                <a:gd name="T76" fmla="*/ 51 w 2090"/>
                <a:gd name="T77" fmla="*/ 183 h 737"/>
                <a:gd name="T78" fmla="*/ 109 w 2090"/>
                <a:gd name="T79" fmla="*/ 109 h 737"/>
                <a:gd name="T80" fmla="*/ 183 w 2090"/>
                <a:gd name="T81" fmla="*/ 51 h 737"/>
                <a:gd name="T82" fmla="*/ 271 w 2090"/>
                <a:gd name="T83" fmla="*/ 13 h 737"/>
                <a:gd name="T84" fmla="*/ 369 w 2090"/>
                <a:gd name="T85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0" h="737">
                  <a:moveTo>
                    <a:pt x="369" y="208"/>
                  </a:moveTo>
                  <a:lnTo>
                    <a:pt x="337" y="211"/>
                  </a:lnTo>
                  <a:lnTo>
                    <a:pt x="306" y="221"/>
                  </a:lnTo>
                  <a:lnTo>
                    <a:pt x="279" y="235"/>
                  </a:lnTo>
                  <a:lnTo>
                    <a:pt x="256" y="256"/>
                  </a:lnTo>
                  <a:lnTo>
                    <a:pt x="236" y="280"/>
                  </a:lnTo>
                  <a:lnTo>
                    <a:pt x="221" y="307"/>
                  </a:lnTo>
                  <a:lnTo>
                    <a:pt x="211" y="337"/>
                  </a:lnTo>
                  <a:lnTo>
                    <a:pt x="208" y="369"/>
                  </a:lnTo>
                  <a:lnTo>
                    <a:pt x="211" y="402"/>
                  </a:lnTo>
                  <a:lnTo>
                    <a:pt x="221" y="431"/>
                  </a:lnTo>
                  <a:lnTo>
                    <a:pt x="236" y="459"/>
                  </a:lnTo>
                  <a:lnTo>
                    <a:pt x="256" y="483"/>
                  </a:lnTo>
                  <a:lnTo>
                    <a:pt x="279" y="502"/>
                  </a:lnTo>
                  <a:lnTo>
                    <a:pt x="306" y="518"/>
                  </a:lnTo>
                  <a:lnTo>
                    <a:pt x="337" y="526"/>
                  </a:lnTo>
                  <a:lnTo>
                    <a:pt x="369" y="530"/>
                  </a:lnTo>
                  <a:lnTo>
                    <a:pt x="1722" y="530"/>
                  </a:lnTo>
                  <a:lnTo>
                    <a:pt x="1755" y="526"/>
                  </a:lnTo>
                  <a:lnTo>
                    <a:pt x="1785" y="518"/>
                  </a:lnTo>
                  <a:lnTo>
                    <a:pt x="1812" y="502"/>
                  </a:lnTo>
                  <a:lnTo>
                    <a:pt x="1836" y="483"/>
                  </a:lnTo>
                  <a:lnTo>
                    <a:pt x="1856" y="459"/>
                  </a:lnTo>
                  <a:lnTo>
                    <a:pt x="1871" y="431"/>
                  </a:lnTo>
                  <a:lnTo>
                    <a:pt x="1880" y="402"/>
                  </a:lnTo>
                  <a:lnTo>
                    <a:pt x="1884" y="369"/>
                  </a:lnTo>
                  <a:lnTo>
                    <a:pt x="1880" y="337"/>
                  </a:lnTo>
                  <a:lnTo>
                    <a:pt x="1871" y="307"/>
                  </a:lnTo>
                  <a:lnTo>
                    <a:pt x="1856" y="280"/>
                  </a:lnTo>
                  <a:lnTo>
                    <a:pt x="1836" y="256"/>
                  </a:lnTo>
                  <a:lnTo>
                    <a:pt x="1812" y="235"/>
                  </a:lnTo>
                  <a:lnTo>
                    <a:pt x="1785" y="221"/>
                  </a:lnTo>
                  <a:lnTo>
                    <a:pt x="1755" y="211"/>
                  </a:lnTo>
                  <a:lnTo>
                    <a:pt x="1722" y="208"/>
                  </a:lnTo>
                  <a:lnTo>
                    <a:pt x="369" y="208"/>
                  </a:lnTo>
                  <a:close/>
                  <a:moveTo>
                    <a:pt x="369" y="0"/>
                  </a:moveTo>
                  <a:lnTo>
                    <a:pt x="1722" y="0"/>
                  </a:lnTo>
                  <a:lnTo>
                    <a:pt x="1772" y="4"/>
                  </a:lnTo>
                  <a:lnTo>
                    <a:pt x="1820" y="13"/>
                  </a:lnTo>
                  <a:lnTo>
                    <a:pt x="1865" y="30"/>
                  </a:lnTo>
                  <a:lnTo>
                    <a:pt x="1909" y="51"/>
                  </a:lnTo>
                  <a:lnTo>
                    <a:pt x="1947" y="77"/>
                  </a:lnTo>
                  <a:lnTo>
                    <a:pt x="1983" y="109"/>
                  </a:lnTo>
                  <a:lnTo>
                    <a:pt x="2013" y="144"/>
                  </a:lnTo>
                  <a:lnTo>
                    <a:pt x="2040" y="183"/>
                  </a:lnTo>
                  <a:lnTo>
                    <a:pt x="2062" y="225"/>
                  </a:lnTo>
                  <a:lnTo>
                    <a:pt x="2077" y="271"/>
                  </a:lnTo>
                  <a:lnTo>
                    <a:pt x="2087" y="319"/>
                  </a:lnTo>
                  <a:lnTo>
                    <a:pt x="2090" y="369"/>
                  </a:lnTo>
                  <a:lnTo>
                    <a:pt x="2087" y="419"/>
                  </a:lnTo>
                  <a:lnTo>
                    <a:pt x="2077" y="467"/>
                  </a:lnTo>
                  <a:lnTo>
                    <a:pt x="2062" y="512"/>
                  </a:lnTo>
                  <a:lnTo>
                    <a:pt x="2040" y="554"/>
                  </a:lnTo>
                  <a:lnTo>
                    <a:pt x="2013" y="593"/>
                  </a:lnTo>
                  <a:lnTo>
                    <a:pt x="1983" y="629"/>
                  </a:lnTo>
                  <a:lnTo>
                    <a:pt x="1947" y="660"/>
                  </a:lnTo>
                  <a:lnTo>
                    <a:pt x="1909" y="686"/>
                  </a:lnTo>
                  <a:lnTo>
                    <a:pt x="1865" y="708"/>
                  </a:lnTo>
                  <a:lnTo>
                    <a:pt x="1820" y="724"/>
                  </a:lnTo>
                  <a:lnTo>
                    <a:pt x="1772" y="734"/>
                  </a:lnTo>
                  <a:lnTo>
                    <a:pt x="1722" y="737"/>
                  </a:lnTo>
                  <a:lnTo>
                    <a:pt x="369" y="737"/>
                  </a:lnTo>
                  <a:lnTo>
                    <a:pt x="319" y="734"/>
                  </a:lnTo>
                  <a:lnTo>
                    <a:pt x="271" y="724"/>
                  </a:lnTo>
                  <a:lnTo>
                    <a:pt x="225" y="708"/>
                  </a:lnTo>
                  <a:lnTo>
                    <a:pt x="183" y="686"/>
                  </a:lnTo>
                  <a:lnTo>
                    <a:pt x="144" y="660"/>
                  </a:lnTo>
                  <a:lnTo>
                    <a:pt x="109" y="629"/>
                  </a:lnTo>
                  <a:lnTo>
                    <a:pt x="77" y="593"/>
                  </a:lnTo>
                  <a:lnTo>
                    <a:pt x="51" y="554"/>
                  </a:lnTo>
                  <a:lnTo>
                    <a:pt x="30" y="512"/>
                  </a:lnTo>
                  <a:lnTo>
                    <a:pt x="14" y="467"/>
                  </a:lnTo>
                  <a:lnTo>
                    <a:pt x="5" y="419"/>
                  </a:lnTo>
                  <a:lnTo>
                    <a:pt x="0" y="369"/>
                  </a:lnTo>
                  <a:lnTo>
                    <a:pt x="5" y="319"/>
                  </a:lnTo>
                  <a:lnTo>
                    <a:pt x="14" y="271"/>
                  </a:lnTo>
                  <a:lnTo>
                    <a:pt x="30" y="225"/>
                  </a:lnTo>
                  <a:lnTo>
                    <a:pt x="51" y="183"/>
                  </a:lnTo>
                  <a:lnTo>
                    <a:pt x="77" y="144"/>
                  </a:lnTo>
                  <a:lnTo>
                    <a:pt x="109" y="109"/>
                  </a:lnTo>
                  <a:lnTo>
                    <a:pt x="144" y="77"/>
                  </a:lnTo>
                  <a:lnTo>
                    <a:pt x="183" y="51"/>
                  </a:lnTo>
                  <a:lnTo>
                    <a:pt x="225" y="30"/>
                  </a:lnTo>
                  <a:lnTo>
                    <a:pt x="271" y="13"/>
                  </a:lnTo>
                  <a:lnTo>
                    <a:pt x="319" y="4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09" name="Group 408"/>
          <p:cNvGrpSpPr/>
          <p:nvPr/>
        </p:nvGrpSpPr>
        <p:grpSpPr>
          <a:xfrm>
            <a:off x="10020903" y="4228159"/>
            <a:ext cx="560388" cy="565150"/>
            <a:chOff x="10026650" y="4227513"/>
            <a:chExt cx="560388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0" name="Freeform 409"/>
            <p:cNvSpPr>
              <a:spLocks noEditPoints="1"/>
            </p:cNvSpPr>
            <p:nvPr/>
          </p:nvSpPr>
          <p:spPr bwMode="auto">
            <a:xfrm>
              <a:off x="10026650" y="4227513"/>
              <a:ext cx="560388" cy="261937"/>
            </a:xfrm>
            <a:custGeom>
              <a:avLst/>
              <a:gdLst>
                <a:gd name="T0" fmla="*/ 909 w 3528"/>
                <a:gd name="T1" fmla="*/ 221 h 1645"/>
                <a:gd name="T2" fmla="*/ 849 w 3528"/>
                <a:gd name="T3" fmla="*/ 246 h 1645"/>
                <a:gd name="T4" fmla="*/ 805 w 3528"/>
                <a:gd name="T5" fmla="*/ 291 h 1645"/>
                <a:gd name="T6" fmla="*/ 780 w 3528"/>
                <a:gd name="T7" fmla="*/ 351 h 1645"/>
                <a:gd name="T8" fmla="*/ 777 w 3528"/>
                <a:gd name="T9" fmla="*/ 566 h 1645"/>
                <a:gd name="T10" fmla="*/ 768 w 3528"/>
                <a:gd name="T11" fmla="*/ 608 h 1645"/>
                <a:gd name="T12" fmla="*/ 744 w 3528"/>
                <a:gd name="T13" fmla="*/ 643 h 1645"/>
                <a:gd name="T14" fmla="*/ 709 w 3528"/>
                <a:gd name="T15" fmla="*/ 667 h 1645"/>
                <a:gd name="T16" fmla="*/ 709 w 3528"/>
                <a:gd name="T17" fmla="*/ 979 h 1645"/>
                <a:gd name="T18" fmla="*/ 744 w 3528"/>
                <a:gd name="T19" fmla="*/ 1002 h 1645"/>
                <a:gd name="T20" fmla="*/ 768 w 3528"/>
                <a:gd name="T21" fmla="*/ 1038 h 1645"/>
                <a:gd name="T22" fmla="*/ 777 w 3528"/>
                <a:gd name="T23" fmla="*/ 1079 h 1645"/>
                <a:gd name="T24" fmla="*/ 780 w 3528"/>
                <a:gd name="T25" fmla="*/ 1296 h 1645"/>
                <a:gd name="T26" fmla="*/ 805 w 3528"/>
                <a:gd name="T27" fmla="*/ 1354 h 1645"/>
                <a:gd name="T28" fmla="*/ 849 w 3528"/>
                <a:gd name="T29" fmla="*/ 1399 h 1645"/>
                <a:gd name="T30" fmla="*/ 909 w 3528"/>
                <a:gd name="T31" fmla="*/ 1424 h 1645"/>
                <a:gd name="T32" fmla="*/ 3145 w 3528"/>
                <a:gd name="T33" fmla="*/ 1428 h 1645"/>
                <a:gd name="T34" fmla="*/ 3209 w 3528"/>
                <a:gd name="T35" fmla="*/ 1415 h 1645"/>
                <a:gd name="T36" fmla="*/ 3262 w 3528"/>
                <a:gd name="T37" fmla="*/ 1379 h 1645"/>
                <a:gd name="T38" fmla="*/ 3298 w 3528"/>
                <a:gd name="T39" fmla="*/ 1326 h 1645"/>
                <a:gd name="T40" fmla="*/ 3311 w 3528"/>
                <a:gd name="T41" fmla="*/ 1262 h 1645"/>
                <a:gd name="T42" fmla="*/ 3307 w 3528"/>
                <a:gd name="T43" fmla="*/ 351 h 1645"/>
                <a:gd name="T44" fmla="*/ 3282 w 3528"/>
                <a:gd name="T45" fmla="*/ 291 h 1645"/>
                <a:gd name="T46" fmla="*/ 3237 w 3528"/>
                <a:gd name="T47" fmla="*/ 246 h 1645"/>
                <a:gd name="T48" fmla="*/ 3179 w 3528"/>
                <a:gd name="T49" fmla="*/ 221 h 1645"/>
                <a:gd name="T50" fmla="*/ 942 w 3528"/>
                <a:gd name="T51" fmla="*/ 218 h 1645"/>
                <a:gd name="T52" fmla="*/ 3145 w 3528"/>
                <a:gd name="T53" fmla="*/ 0 h 1645"/>
                <a:gd name="T54" fmla="*/ 3239 w 3528"/>
                <a:gd name="T55" fmla="*/ 12 h 1645"/>
                <a:gd name="T56" fmla="*/ 3325 w 3528"/>
                <a:gd name="T57" fmla="*/ 46 h 1645"/>
                <a:gd name="T58" fmla="*/ 3399 w 3528"/>
                <a:gd name="T59" fmla="*/ 98 h 1645"/>
                <a:gd name="T60" fmla="*/ 3459 w 3528"/>
                <a:gd name="T61" fmla="*/ 165 h 1645"/>
                <a:gd name="T62" fmla="*/ 3502 w 3528"/>
                <a:gd name="T63" fmla="*/ 245 h 1645"/>
                <a:gd name="T64" fmla="*/ 3525 w 3528"/>
                <a:gd name="T65" fmla="*/ 336 h 1645"/>
                <a:gd name="T66" fmla="*/ 3528 w 3528"/>
                <a:gd name="T67" fmla="*/ 1262 h 1645"/>
                <a:gd name="T68" fmla="*/ 3516 w 3528"/>
                <a:gd name="T69" fmla="*/ 1356 h 1645"/>
                <a:gd name="T70" fmla="*/ 3482 w 3528"/>
                <a:gd name="T71" fmla="*/ 1442 h 1645"/>
                <a:gd name="T72" fmla="*/ 3432 w 3528"/>
                <a:gd name="T73" fmla="*/ 1516 h 1645"/>
                <a:gd name="T74" fmla="*/ 3364 w 3528"/>
                <a:gd name="T75" fmla="*/ 1576 h 1645"/>
                <a:gd name="T76" fmla="*/ 3284 w 3528"/>
                <a:gd name="T77" fmla="*/ 1619 h 1645"/>
                <a:gd name="T78" fmla="*/ 3193 w 3528"/>
                <a:gd name="T79" fmla="*/ 1642 h 1645"/>
                <a:gd name="T80" fmla="*/ 942 w 3528"/>
                <a:gd name="T81" fmla="*/ 1645 h 1645"/>
                <a:gd name="T82" fmla="*/ 848 w 3528"/>
                <a:gd name="T83" fmla="*/ 1633 h 1645"/>
                <a:gd name="T84" fmla="*/ 762 w 3528"/>
                <a:gd name="T85" fmla="*/ 1600 h 1645"/>
                <a:gd name="T86" fmla="*/ 688 w 3528"/>
                <a:gd name="T87" fmla="*/ 1549 h 1645"/>
                <a:gd name="T88" fmla="*/ 628 w 3528"/>
                <a:gd name="T89" fmla="*/ 1481 h 1645"/>
                <a:gd name="T90" fmla="*/ 584 w 3528"/>
                <a:gd name="T91" fmla="*/ 1401 h 1645"/>
                <a:gd name="T92" fmla="*/ 562 w 3528"/>
                <a:gd name="T93" fmla="*/ 1310 h 1645"/>
                <a:gd name="T94" fmla="*/ 560 w 3528"/>
                <a:gd name="T95" fmla="*/ 1153 h 1645"/>
                <a:gd name="T96" fmla="*/ 65 w 3528"/>
                <a:gd name="T97" fmla="*/ 945 h 1645"/>
                <a:gd name="T98" fmla="*/ 25 w 3528"/>
                <a:gd name="T99" fmla="*/ 905 h 1645"/>
                <a:gd name="T100" fmla="*/ 3 w 3528"/>
                <a:gd name="T101" fmla="*/ 852 h 1645"/>
                <a:gd name="T102" fmla="*/ 3 w 3528"/>
                <a:gd name="T103" fmla="*/ 793 h 1645"/>
                <a:gd name="T104" fmla="*/ 25 w 3528"/>
                <a:gd name="T105" fmla="*/ 740 h 1645"/>
                <a:gd name="T106" fmla="*/ 65 w 3528"/>
                <a:gd name="T107" fmla="*/ 700 h 1645"/>
                <a:gd name="T108" fmla="*/ 560 w 3528"/>
                <a:gd name="T109" fmla="*/ 494 h 1645"/>
                <a:gd name="T110" fmla="*/ 562 w 3528"/>
                <a:gd name="T111" fmla="*/ 336 h 1645"/>
                <a:gd name="T112" fmla="*/ 584 w 3528"/>
                <a:gd name="T113" fmla="*/ 245 h 1645"/>
                <a:gd name="T114" fmla="*/ 628 w 3528"/>
                <a:gd name="T115" fmla="*/ 165 h 1645"/>
                <a:gd name="T116" fmla="*/ 688 w 3528"/>
                <a:gd name="T117" fmla="*/ 98 h 1645"/>
                <a:gd name="T118" fmla="*/ 762 w 3528"/>
                <a:gd name="T119" fmla="*/ 46 h 1645"/>
                <a:gd name="T120" fmla="*/ 848 w 3528"/>
                <a:gd name="T121" fmla="*/ 12 h 1645"/>
                <a:gd name="T122" fmla="*/ 942 w 3528"/>
                <a:gd name="T123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8" h="1645">
                  <a:moveTo>
                    <a:pt x="942" y="218"/>
                  </a:moveTo>
                  <a:lnTo>
                    <a:pt x="909" y="221"/>
                  </a:lnTo>
                  <a:lnTo>
                    <a:pt x="877" y="231"/>
                  </a:lnTo>
                  <a:lnTo>
                    <a:pt x="849" y="246"/>
                  </a:lnTo>
                  <a:lnTo>
                    <a:pt x="825" y="266"/>
                  </a:lnTo>
                  <a:lnTo>
                    <a:pt x="805" y="291"/>
                  </a:lnTo>
                  <a:lnTo>
                    <a:pt x="790" y="319"/>
                  </a:lnTo>
                  <a:lnTo>
                    <a:pt x="780" y="351"/>
                  </a:lnTo>
                  <a:lnTo>
                    <a:pt x="777" y="383"/>
                  </a:lnTo>
                  <a:lnTo>
                    <a:pt x="777" y="566"/>
                  </a:lnTo>
                  <a:lnTo>
                    <a:pt x="775" y="588"/>
                  </a:lnTo>
                  <a:lnTo>
                    <a:pt x="768" y="608"/>
                  </a:lnTo>
                  <a:lnTo>
                    <a:pt x="758" y="627"/>
                  </a:lnTo>
                  <a:lnTo>
                    <a:pt x="744" y="643"/>
                  </a:lnTo>
                  <a:lnTo>
                    <a:pt x="728" y="656"/>
                  </a:lnTo>
                  <a:lnTo>
                    <a:pt x="709" y="667"/>
                  </a:lnTo>
                  <a:lnTo>
                    <a:pt x="331" y="823"/>
                  </a:lnTo>
                  <a:lnTo>
                    <a:pt x="709" y="979"/>
                  </a:lnTo>
                  <a:lnTo>
                    <a:pt x="728" y="989"/>
                  </a:lnTo>
                  <a:lnTo>
                    <a:pt x="744" y="1002"/>
                  </a:lnTo>
                  <a:lnTo>
                    <a:pt x="758" y="1019"/>
                  </a:lnTo>
                  <a:lnTo>
                    <a:pt x="768" y="1038"/>
                  </a:lnTo>
                  <a:lnTo>
                    <a:pt x="775" y="1058"/>
                  </a:lnTo>
                  <a:lnTo>
                    <a:pt x="777" y="1079"/>
                  </a:lnTo>
                  <a:lnTo>
                    <a:pt x="777" y="1262"/>
                  </a:lnTo>
                  <a:lnTo>
                    <a:pt x="780" y="1296"/>
                  </a:lnTo>
                  <a:lnTo>
                    <a:pt x="790" y="1326"/>
                  </a:lnTo>
                  <a:lnTo>
                    <a:pt x="805" y="1354"/>
                  </a:lnTo>
                  <a:lnTo>
                    <a:pt x="825" y="1379"/>
                  </a:lnTo>
                  <a:lnTo>
                    <a:pt x="849" y="1399"/>
                  </a:lnTo>
                  <a:lnTo>
                    <a:pt x="877" y="1415"/>
                  </a:lnTo>
                  <a:lnTo>
                    <a:pt x="909" y="1424"/>
                  </a:lnTo>
                  <a:lnTo>
                    <a:pt x="942" y="1428"/>
                  </a:lnTo>
                  <a:lnTo>
                    <a:pt x="3145" y="1428"/>
                  </a:lnTo>
                  <a:lnTo>
                    <a:pt x="3179" y="1424"/>
                  </a:lnTo>
                  <a:lnTo>
                    <a:pt x="3209" y="1415"/>
                  </a:lnTo>
                  <a:lnTo>
                    <a:pt x="3237" y="1399"/>
                  </a:lnTo>
                  <a:lnTo>
                    <a:pt x="3262" y="1379"/>
                  </a:lnTo>
                  <a:lnTo>
                    <a:pt x="3282" y="1354"/>
                  </a:lnTo>
                  <a:lnTo>
                    <a:pt x="3298" y="1326"/>
                  </a:lnTo>
                  <a:lnTo>
                    <a:pt x="3307" y="1296"/>
                  </a:lnTo>
                  <a:lnTo>
                    <a:pt x="3311" y="1262"/>
                  </a:lnTo>
                  <a:lnTo>
                    <a:pt x="3311" y="383"/>
                  </a:lnTo>
                  <a:lnTo>
                    <a:pt x="3307" y="351"/>
                  </a:lnTo>
                  <a:lnTo>
                    <a:pt x="3298" y="319"/>
                  </a:lnTo>
                  <a:lnTo>
                    <a:pt x="3282" y="291"/>
                  </a:lnTo>
                  <a:lnTo>
                    <a:pt x="3262" y="266"/>
                  </a:lnTo>
                  <a:lnTo>
                    <a:pt x="3237" y="246"/>
                  </a:lnTo>
                  <a:lnTo>
                    <a:pt x="3209" y="231"/>
                  </a:lnTo>
                  <a:lnTo>
                    <a:pt x="3179" y="221"/>
                  </a:lnTo>
                  <a:lnTo>
                    <a:pt x="3145" y="218"/>
                  </a:lnTo>
                  <a:lnTo>
                    <a:pt x="942" y="218"/>
                  </a:lnTo>
                  <a:close/>
                  <a:moveTo>
                    <a:pt x="942" y="0"/>
                  </a:moveTo>
                  <a:lnTo>
                    <a:pt x="3145" y="0"/>
                  </a:lnTo>
                  <a:lnTo>
                    <a:pt x="3193" y="3"/>
                  </a:lnTo>
                  <a:lnTo>
                    <a:pt x="3239" y="12"/>
                  </a:lnTo>
                  <a:lnTo>
                    <a:pt x="3284" y="26"/>
                  </a:lnTo>
                  <a:lnTo>
                    <a:pt x="3325" y="46"/>
                  </a:lnTo>
                  <a:lnTo>
                    <a:pt x="3364" y="70"/>
                  </a:lnTo>
                  <a:lnTo>
                    <a:pt x="3399" y="98"/>
                  </a:lnTo>
                  <a:lnTo>
                    <a:pt x="3432" y="129"/>
                  </a:lnTo>
                  <a:lnTo>
                    <a:pt x="3459" y="165"/>
                  </a:lnTo>
                  <a:lnTo>
                    <a:pt x="3482" y="204"/>
                  </a:lnTo>
                  <a:lnTo>
                    <a:pt x="3502" y="245"/>
                  </a:lnTo>
                  <a:lnTo>
                    <a:pt x="3516" y="289"/>
                  </a:lnTo>
                  <a:lnTo>
                    <a:pt x="3525" y="336"/>
                  </a:lnTo>
                  <a:lnTo>
                    <a:pt x="3528" y="383"/>
                  </a:lnTo>
                  <a:lnTo>
                    <a:pt x="3528" y="1262"/>
                  </a:lnTo>
                  <a:lnTo>
                    <a:pt x="3525" y="1310"/>
                  </a:lnTo>
                  <a:lnTo>
                    <a:pt x="3516" y="1356"/>
                  </a:lnTo>
                  <a:lnTo>
                    <a:pt x="3502" y="1401"/>
                  </a:lnTo>
                  <a:lnTo>
                    <a:pt x="3482" y="1442"/>
                  </a:lnTo>
                  <a:lnTo>
                    <a:pt x="3459" y="1481"/>
                  </a:lnTo>
                  <a:lnTo>
                    <a:pt x="3432" y="1516"/>
                  </a:lnTo>
                  <a:lnTo>
                    <a:pt x="3399" y="1549"/>
                  </a:lnTo>
                  <a:lnTo>
                    <a:pt x="3364" y="1576"/>
                  </a:lnTo>
                  <a:lnTo>
                    <a:pt x="3325" y="1600"/>
                  </a:lnTo>
                  <a:lnTo>
                    <a:pt x="3284" y="1619"/>
                  </a:lnTo>
                  <a:lnTo>
                    <a:pt x="3239" y="1633"/>
                  </a:lnTo>
                  <a:lnTo>
                    <a:pt x="3193" y="1642"/>
                  </a:lnTo>
                  <a:lnTo>
                    <a:pt x="3145" y="1645"/>
                  </a:lnTo>
                  <a:lnTo>
                    <a:pt x="942" y="1645"/>
                  </a:lnTo>
                  <a:lnTo>
                    <a:pt x="893" y="1642"/>
                  </a:lnTo>
                  <a:lnTo>
                    <a:pt x="848" y="1633"/>
                  </a:lnTo>
                  <a:lnTo>
                    <a:pt x="804" y="1619"/>
                  </a:lnTo>
                  <a:lnTo>
                    <a:pt x="762" y="1600"/>
                  </a:lnTo>
                  <a:lnTo>
                    <a:pt x="724" y="1576"/>
                  </a:lnTo>
                  <a:lnTo>
                    <a:pt x="688" y="1549"/>
                  </a:lnTo>
                  <a:lnTo>
                    <a:pt x="656" y="1516"/>
                  </a:lnTo>
                  <a:lnTo>
                    <a:pt x="628" y="1481"/>
                  </a:lnTo>
                  <a:lnTo>
                    <a:pt x="604" y="1442"/>
                  </a:lnTo>
                  <a:lnTo>
                    <a:pt x="584" y="1401"/>
                  </a:lnTo>
                  <a:lnTo>
                    <a:pt x="570" y="1356"/>
                  </a:lnTo>
                  <a:lnTo>
                    <a:pt x="562" y="1310"/>
                  </a:lnTo>
                  <a:lnTo>
                    <a:pt x="560" y="1262"/>
                  </a:lnTo>
                  <a:lnTo>
                    <a:pt x="560" y="1153"/>
                  </a:lnTo>
                  <a:lnTo>
                    <a:pt x="91" y="959"/>
                  </a:lnTo>
                  <a:lnTo>
                    <a:pt x="65" y="945"/>
                  </a:lnTo>
                  <a:lnTo>
                    <a:pt x="43" y="927"/>
                  </a:lnTo>
                  <a:lnTo>
                    <a:pt x="25" y="905"/>
                  </a:lnTo>
                  <a:lnTo>
                    <a:pt x="12" y="880"/>
                  </a:lnTo>
                  <a:lnTo>
                    <a:pt x="3" y="852"/>
                  </a:lnTo>
                  <a:lnTo>
                    <a:pt x="0" y="823"/>
                  </a:lnTo>
                  <a:lnTo>
                    <a:pt x="3" y="793"/>
                  </a:lnTo>
                  <a:lnTo>
                    <a:pt x="12" y="766"/>
                  </a:lnTo>
                  <a:lnTo>
                    <a:pt x="25" y="740"/>
                  </a:lnTo>
                  <a:lnTo>
                    <a:pt x="43" y="719"/>
                  </a:lnTo>
                  <a:lnTo>
                    <a:pt x="65" y="700"/>
                  </a:lnTo>
                  <a:lnTo>
                    <a:pt x="91" y="686"/>
                  </a:lnTo>
                  <a:lnTo>
                    <a:pt x="560" y="494"/>
                  </a:lnTo>
                  <a:lnTo>
                    <a:pt x="560" y="383"/>
                  </a:lnTo>
                  <a:lnTo>
                    <a:pt x="562" y="336"/>
                  </a:lnTo>
                  <a:lnTo>
                    <a:pt x="570" y="289"/>
                  </a:lnTo>
                  <a:lnTo>
                    <a:pt x="584" y="245"/>
                  </a:lnTo>
                  <a:lnTo>
                    <a:pt x="604" y="204"/>
                  </a:lnTo>
                  <a:lnTo>
                    <a:pt x="628" y="165"/>
                  </a:lnTo>
                  <a:lnTo>
                    <a:pt x="656" y="129"/>
                  </a:lnTo>
                  <a:lnTo>
                    <a:pt x="688" y="98"/>
                  </a:lnTo>
                  <a:lnTo>
                    <a:pt x="724" y="70"/>
                  </a:lnTo>
                  <a:lnTo>
                    <a:pt x="762" y="46"/>
                  </a:lnTo>
                  <a:lnTo>
                    <a:pt x="804" y="26"/>
                  </a:lnTo>
                  <a:lnTo>
                    <a:pt x="848" y="12"/>
                  </a:lnTo>
                  <a:lnTo>
                    <a:pt x="893" y="3"/>
                  </a:lnTo>
                  <a:lnTo>
                    <a:pt x="9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410"/>
            <p:cNvSpPr>
              <a:spLocks/>
            </p:cNvSpPr>
            <p:nvPr/>
          </p:nvSpPr>
          <p:spPr bwMode="auto">
            <a:xfrm>
              <a:off x="10026650" y="4532313"/>
              <a:ext cx="560388" cy="260350"/>
            </a:xfrm>
            <a:custGeom>
              <a:avLst/>
              <a:gdLst>
                <a:gd name="T0" fmla="*/ 2634 w 3528"/>
                <a:gd name="T1" fmla="*/ 3 h 1644"/>
                <a:gd name="T2" fmla="*/ 2766 w 3528"/>
                <a:gd name="T3" fmla="*/ 45 h 1644"/>
                <a:gd name="T4" fmla="*/ 2872 w 3528"/>
                <a:gd name="T5" fmla="*/ 128 h 1644"/>
                <a:gd name="T6" fmla="*/ 2943 w 3528"/>
                <a:gd name="T7" fmla="*/ 244 h 1644"/>
                <a:gd name="T8" fmla="*/ 2968 w 3528"/>
                <a:gd name="T9" fmla="*/ 383 h 1644"/>
                <a:gd name="T10" fmla="*/ 3463 w 3528"/>
                <a:gd name="T11" fmla="*/ 700 h 1644"/>
                <a:gd name="T12" fmla="*/ 3517 w 3528"/>
                <a:gd name="T13" fmla="*/ 766 h 1644"/>
                <a:gd name="T14" fmla="*/ 3525 w 3528"/>
                <a:gd name="T15" fmla="*/ 851 h 1644"/>
                <a:gd name="T16" fmla="*/ 3485 w 3528"/>
                <a:gd name="T17" fmla="*/ 926 h 1644"/>
                <a:gd name="T18" fmla="*/ 2968 w 3528"/>
                <a:gd name="T19" fmla="*/ 1152 h 1644"/>
                <a:gd name="T20" fmla="*/ 2957 w 3528"/>
                <a:gd name="T21" fmla="*/ 1355 h 1644"/>
                <a:gd name="T22" fmla="*/ 2900 w 3528"/>
                <a:gd name="T23" fmla="*/ 1480 h 1644"/>
                <a:gd name="T24" fmla="*/ 2805 w 3528"/>
                <a:gd name="T25" fmla="*/ 1575 h 1644"/>
                <a:gd name="T26" fmla="*/ 2680 w 3528"/>
                <a:gd name="T27" fmla="*/ 1633 h 1644"/>
                <a:gd name="T28" fmla="*/ 2379 w 3528"/>
                <a:gd name="T29" fmla="*/ 1644 h 1644"/>
                <a:gd name="T30" fmla="*/ 2311 w 3528"/>
                <a:gd name="T31" fmla="*/ 1621 h 1644"/>
                <a:gd name="T32" fmla="*/ 2273 w 3528"/>
                <a:gd name="T33" fmla="*/ 1561 h 1644"/>
                <a:gd name="T34" fmla="*/ 2282 w 3528"/>
                <a:gd name="T35" fmla="*/ 1488 h 1644"/>
                <a:gd name="T36" fmla="*/ 2332 w 3528"/>
                <a:gd name="T37" fmla="*/ 1438 h 1644"/>
                <a:gd name="T38" fmla="*/ 2586 w 3528"/>
                <a:gd name="T39" fmla="*/ 1427 h 1644"/>
                <a:gd name="T40" fmla="*/ 2678 w 3528"/>
                <a:gd name="T41" fmla="*/ 1399 h 1644"/>
                <a:gd name="T42" fmla="*/ 2738 w 3528"/>
                <a:gd name="T43" fmla="*/ 1325 h 1644"/>
                <a:gd name="T44" fmla="*/ 2751 w 3528"/>
                <a:gd name="T45" fmla="*/ 1078 h 1644"/>
                <a:gd name="T46" fmla="*/ 2769 w 3528"/>
                <a:gd name="T47" fmla="*/ 1018 h 1644"/>
                <a:gd name="T48" fmla="*/ 2819 w 3528"/>
                <a:gd name="T49" fmla="*/ 978 h 1644"/>
                <a:gd name="T50" fmla="*/ 2800 w 3528"/>
                <a:gd name="T51" fmla="*/ 655 h 1644"/>
                <a:gd name="T52" fmla="*/ 2760 w 3528"/>
                <a:gd name="T53" fmla="*/ 608 h 1644"/>
                <a:gd name="T54" fmla="*/ 2751 w 3528"/>
                <a:gd name="T55" fmla="*/ 383 h 1644"/>
                <a:gd name="T56" fmla="*/ 2723 w 3528"/>
                <a:gd name="T57" fmla="*/ 291 h 1644"/>
                <a:gd name="T58" fmla="*/ 2650 w 3528"/>
                <a:gd name="T59" fmla="*/ 230 h 1644"/>
                <a:gd name="T60" fmla="*/ 382 w 3528"/>
                <a:gd name="T61" fmla="*/ 217 h 1644"/>
                <a:gd name="T62" fmla="*/ 291 w 3528"/>
                <a:gd name="T63" fmla="*/ 245 h 1644"/>
                <a:gd name="T64" fmla="*/ 230 w 3528"/>
                <a:gd name="T65" fmla="*/ 319 h 1644"/>
                <a:gd name="T66" fmla="*/ 217 w 3528"/>
                <a:gd name="T67" fmla="*/ 1261 h 1644"/>
                <a:gd name="T68" fmla="*/ 245 w 3528"/>
                <a:gd name="T69" fmla="*/ 1353 h 1644"/>
                <a:gd name="T70" fmla="*/ 319 w 3528"/>
                <a:gd name="T71" fmla="*/ 1414 h 1644"/>
                <a:gd name="T72" fmla="*/ 1880 w 3528"/>
                <a:gd name="T73" fmla="*/ 1427 h 1644"/>
                <a:gd name="T74" fmla="*/ 1947 w 3528"/>
                <a:gd name="T75" fmla="*/ 1451 h 1644"/>
                <a:gd name="T76" fmla="*/ 1985 w 3528"/>
                <a:gd name="T77" fmla="*/ 1510 h 1644"/>
                <a:gd name="T78" fmla="*/ 1977 w 3528"/>
                <a:gd name="T79" fmla="*/ 1584 h 1644"/>
                <a:gd name="T80" fmla="*/ 1928 w 3528"/>
                <a:gd name="T81" fmla="*/ 1634 h 1644"/>
                <a:gd name="T82" fmla="*/ 382 w 3528"/>
                <a:gd name="T83" fmla="*/ 1644 h 1644"/>
                <a:gd name="T84" fmla="*/ 244 w 3528"/>
                <a:gd name="T85" fmla="*/ 1618 h 1644"/>
                <a:gd name="T86" fmla="*/ 128 w 3528"/>
                <a:gd name="T87" fmla="*/ 1547 h 1644"/>
                <a:gd name="T88" fmla="*/ 45 w 3528"/>
                <a:gd name="T89" fmla="*/ 1441 h 1644"/>
                <a:gd name="T90" fmla="*/ 3 w 3528"/>
                <a:gd name="T91" fmla="*/ 1309 h 1644"/>
                <a:gd name="T92" fmla="*/ 3 w 3528"/>
                <a:gd name="T93" fmla="*/ 335 h 1644"/>
                <a:gd name="T94" fmla="*/ 45 w 3528"/>
                <a:gd name="T95" fmla="*/ 203 h 1644"/>
                <a:gd name="T96" fmla="*/ 128 w 3528"/>
                <a:gd name="T97" fmla="*/ 97 h 1644"/>
                <a:gd name="T98" fmla="*/ 244 w 3528"/>
                <a:gd name="T99" fmla="*/ 26 h 1644"/>
                <a:gd name="T100" fmla="*/ 382 w 3528"/>
                <a:gd name="T101" fmla="*/ 0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28" h="1644">
                  <a:moveTo>
                    <a:pt x="382" y="0"/>
                  </a:moveTo>
                  <a:lnTo>
                    <a:pt x="2586" y="0"/>
                  </a:lnTo>
                  <a:lnTo>
                    <a:pt x="2634" y="3"/>
                  </a:lnTo>
                  <a:lnTo>
                    <a:pt x="2680" y="11"/>
                  </a:lnTo>
                  <a:lnTo>
                    <a:pt x="2724" y="26"/>
                  </a:lnTo>
                  <a:lnTo>
                    <a:pt x="2766" y="45"/>
                  </a:lnTo>
                  <a:lnTo>
                    <a:pt x="2805" y="69"/>
                  </a:lnTo>
                  <a:lnTo>
                    <a:pt x="2839" y="97"/>
                  </a:lnTo>
                  <a:lnTo>
                    <a:pt x="2872" y="128"/>
                  </a:lnTo>
                  <a:lnTo>
                    <a:pt x="2900" y="164"/>
                  </a:lnTo>
                  <a:lnTo>
                    <a:pt x="2924" y="203"/>
                  </a:lnTo>
                  <a:lnTo>
                    <a:pt x="2943" y="244"/>
                  </a:lnTo>
                  <a:lnTo>
                    <a:pt x="2957" y="288"/>
                  </a:lnTo>
                  <a:lnTo>
                    <a:pt x="2966" y="335"/>
                  </a:lnTo>
                  <a:lnTo>
                    <a:pt x="2968" y="383"/>
                  </a:lnTo>
                  <a:lnTo>
                    <a:pt x="2968" y="493"/>
                  </a:lnTo>
                  <a:lnTo>
                    <a:pt x="3437" y="686"/>
                  </a:lnTo>
                  <a:lnTo>
                    <a:pt x="3463" y="700"/>
                  </a:lnTo>
                  <a:lnTo>
                    <a:pt x="3485" y="718"/>
                  </a:lnTo>
                  <a:lnTo>
                    <a:pt x="3503" y="740"/>
                  </a:lnTo>
                  <a:lnTo>
                    <a:pt x="3517" y="766"/>
                  </a:lnTo>
                  <a:lnTo>
                    <a:pt x="3525" y="793"/>
                  </a:lnTo>
                  <a:lnTo>
                    <a:pt x="3528" y="822"/>
                  </a:lnTo>
                  <a:lnTo>
                    <a:pt x="3525" y="851"/>
                  </a:lnTo>
                  <a:lnTo>
                    <a:pt x="3517" y="879"/>
                  </a:lnTo>
                  <a:lnTo>
                    <a:pt x="3503" y="904"/>
                  </a:lnTo>
                  <a:lnTo>
                    <a:pt x="3485" y="926"/>
                  </a:lnTo>
                  <a:lnTo>
                    <a:pt x="3463" y="944"/>
                  </a:lnTo>
                  <a:lnTo>
                    <a:pt x="3437" y="958"/>
                  </a:lnTo>
                  <a:lnTo>
                    <a:pt x="2968" y="1152"/>
                  </a:lnTo>
                  <a:lnTo>
                    <a:pt x="2968" y="1261"/>
                  </a:lnTo>
                  <a:lnTo>
                    <a:pt x="2966" y="1309"/>
                  </a:lnTo>
                  <a:lnTo>
                    <a:pt x="2957" y="1355"/>
                  </a:lnTo>
                  <a:lnTo>
                    <a:pt x="2943" y="1400"/>
                  </a:lnTo>
                  <a:lnTo>
                    <a:pt x="2924" y="1441"/>
                  </a:lnTo>
                  <a:lnTo>
                    <a:pt x="2900" y="1480"/>
                  </a:lnTo>
                  <a:lnTo>
                    <a:pt x="2872" y="1516"/>
                  </a:lnTo>
                  <a:lnTo>
                    <a:pt x="2839" y="1548"/>
                  </a:lnTo>
                  <a:lnTo>
                    <a:pt x="2805" y="1575"/>
                  </a:lnTo>
                  <a:lnTo>
                    <a:pt x="2766" y="1599"/>
                  </a:lnTo>
                  <a:lnTo>
                    <a:pt x="2724" y="1618"/>
                  </a:lnTo>
                  <a:lnTo>
                    <a:pt x="2680" y="1633"/>
                  </a:lnTo>
                  <a:lnTo>
                    <a:pt x="2634" y="1641"/>
                  </a:lnTo>
                  <a:lnTo>
                    <a:pt x="2586" y="1644"/>
                  </a:lnTo>
                  <a:lnTo>
                    <a:pt x="2379" y="1644"/>
                  </a:lnTo>
                  <a:lnTo>
                    <a:pt x="2354" y="1641"/>
                  </a:lnTo>
                  <a:lnTo>
                    <a:pt x="2332" y="1634"/>
                  </a:lnTo>
                  <a:lnTo>
                    <a:pt x="2311" y="1621"/>
                  </a:lnTo>
                  <a:lnTo>
                    <a:pt x="2294" y="1603"/>
                  </a:lnTo>
                  <a:lnTo>
                    <a:pt x="2282" y="1584"/>
                  </a:lnTo>
                  <a:lnTo>
                    <a:pt x="2273" y="1561"/>
                  </a:lnTo>
                  <a:lnTo>
                    <a:pt x="2270" y="1535"/>
                  </a:lnTo>
                  <a:lnTo>
                    <a:pt x="2273" y="1510"/>
                  </a:lnTo>
                  <a:lnTo>
                    <a:pt x="2282" y="1488"/>
                  </a:lnTo>
                  <a:lnTo>
                    <a:pt x="2294" y="1468"/>
                  </a:lnTo>
                  <a:lnTo>
                    <a:pt x="2311" y="1451"/>
                  </a:lnTo>
                  <a:lnTo>
                    <a:pt x="2332" y="1438"/>
                  </a:lnTo>
                  <a:lnTo>
                    <a:pt x="2354" y="1430"/>
                  </a:lnTo>
                  <a:lnTo>
                    <a:pt x="2379" y="1427"/>
                  </a:lnTo>
                  <a:lnTo>
                    <a:pt x="2586" y="1427"/>
                  </a:lnTo>
                  <a:lnTo>
                    <a:pt x="2619" y="1424"/>
                  </a:lnTo>
                  <a:lnTo>
                    <a:pt x="2650" y="1414"/>
                  </a:lnTo>
                  <a:lnTo>
                    <a:pt x="2678" y="1399"/>
                  </a:lnTo>
                  <a:lnTo>
                    <a:pt x="2703" y="1378"/>
                  </a:lnTo>
                  <a:lnTo>
                    <a:pt x="2723" y="1353"/>
                  </a:lnTo>
                  <a:lnTo>
                    <a:pt x="2738" y="1325"/>
                  </a:lnTo>
                  <a:lnTo>
                    <a:pt x="2748" y="1295"/>
                  </a:lnTo>
                  <a:lnTo>
                    <a:pt x="2751" y="1261"/>
                  </a:lnTo>
                  <a:lnTo>
                    <a:pt x="2751" y="1078"/>
                  </a:lnTo>
                  <a:lnTo>
                    <a:pt x="2753" y="1057"/>
                  </a:lnTo>
                  <a:lnTo>
                    <a:pt x="2760" y="1037"/>
                  </a:lnTo>
                  <a:lnTo>
                    <a:pt x="2769" y="1018"/>
                  </a:lnTo>
                  <a:lnTo>
                    <a:pt x="2783" y="1002"/>
                  </a:lnTo>
                  <a:lnTo>
                    <a:pt x="2800" y="989"/>
                  </a:lnTo>
                  <a:lnTo>
                    <a:pt x="2819" y="978"/>
                  </a:lnTo>
                  <a:lnTo>
                    <a:pt x="3197" y="822"/>
                  </a:lnTo>
                  <a:lnTo>
                    <a:pt x="2819" y="666"/>
                  </a:lnTo>
                  <a:lnTo>
                    <a:pt x="2800" y="655"/>
                  </a:lnTo>
                  <a:lnTo>
                    <a:pt x="2783" y="642"/>
                  </a:lnTo>
                  <a:lnTo>
                    <a:pt x="2769" y="626"/>
                  </a:lnTo>
                  <a:lnTo>
                    <a:pt x="2760" y="608"/>
                  </a:lnTo>
                  <a:lnTo>
                    <a:pt x="2753" y="587"/>
                  </a:lnTo>
                  <a:lnTo>
                    <a:pt x="2751" y="566"/>
                  </a:lnTo>
                  <a:lnTo>
                    <a:pt x="2751" y="383"/>
                  </a:lnTo>
                  <a:lnTo>
                    <a:pt x="2748" y="349"/>
                  </a:lnTo>
                  <a:lnTo>
                    <a:pt x="2738" y="319"/>
                  </a:lnTo>
                  <a:lnTo>
                    <a:pt x="2723" y="291"/>
                  </a:lnTo>
                  <a:lnTo>
                    <a:pt x="2703" y="266"/>
                  </a:lnTo>
                  <a:lnTo>
                    <a:pt x="2678" y="245"/>
                  </a:lnTo>
                  <a:lnTo>
                    <a:pt x="2650" y="230"/>
                  </a:lnTo>
                  <a:lnTo>
                    <a:pt x="2619" y="220"/>
                  </a:lnTo>
                  <a:lnTo>
                    <a:pt x="2586" y="217"/>
                  </a:lnTo>
                  <a:lnTo>
                    <a:pt x="382" y="217"/>
                  </a:lnTo>
                  <a:lnTo>
                    <a:pt x="349" y="220"/>
                  </a:lnTo>
                  <a:lnTo>
                    <a:pt x="319" y="230"/>
                  </a:lnTo>
                  <a:lnTo>
                    <a:pt x="291" y="245"/>
                  </a:lnTo>
                  <a:lnTo>
                    <a:pt x="266" y="266"/>
                  </a:lnTo>
                  <a:lnTo>
                    <a:pt x="245" y="291"/>
                  </a:lnTo>
                  <a:lnTo>
                    <a:pt x="230" y="319"/>
                  </a:lnTo>
                  <a:lnTo>
                    <a:pt x="220" y="349"/>
                  </a:lnTo>
                  <a:lnTo>
                    <a:pt x="217" y="383"/>
                  </a:lnTo>
                  <a:lnTo>
                    <a:pt x="217" y="1261"/>
                  </a:lnTo>
                  <a:lnTo>
                    <a:pt x="220" y="1295"/>
                  </a:lnTo>
                  <a:lnTo>
                    <a:pt x="230" y="1325"/>
                  </a:lnTo>
                  <a:lnTo>
                    <a:pt x="245" y="1353"/>
                  </a:lnTo>
                  <a:lnTo>
                    <a:pt x="266" y="1378"/>
                  </a:lnTo>
                  <a:lnTo>
                    <a:pt x="291" y="1399"/>
                  </a:lnTo>
                  <a:lnTo>
                    <a:pt x="319" y="1414"/>
                  </a:lnTo>
                  <a:lnTo>
                    <a:pt x="349" y="1424"/>
                  </a:lnTo>
                  <a:lnTo>
                    <a:pt x="382" y="1427"/>
                  </a:lnTo>
                  <a:lnTo>
                    <a:pt x="1880" y="1427"/>
                  </a:lnTo>
                  <a:lnTo>
                    <a:pt x="1905" y="1430"/>
                  </a:lnTo>
                  <a:lnTo>
                    <a:pt x="1928" y="1438"/>
                  </a:lnTo>
                  <a:lnTo>
                    <a:pt x="1947" y="1451"/>
                  </a:lnTo>
                  <a:lnTo>
                    <a:pt x="1964" y="1468"/>
                  </a:lnTo>
                  <a:lnTo>
                    <a:pt x="1977" y="1488"/>
                  </a:lnTo>
                  <a:lnTo>
                    <a:pt x="1985" y="1510"/>
                  </a:lnTo>
                  <a:lnTo>
                    <a:pt x="1988" y="1535"/>
                  </a:lnTo>
                  <a:lnTo>
                    <a:pt x="1985" y="1560"/>
                  </a:lnTo>
                  <a:lnTo>
                    <a:pt x="1977" y="1584"/>
                  </a:lnTo>
                  <a:lnTo>
                    <a:pt x="1964" y="1603"/>
                  </a:lnTo>
                  <a:lnTo>
                    <a:pt x="1947" y="1621"/>
                  </a:lnTo>
                  <a:lnTo>
                    <a:pt x="1928" y="1634"/>
                  </a:lnTo>
                  <a:lnTo>
                    <a:pt x="1905" y="1641"/>
                  </a:lnTo>
                  <a:lnTo>
                    <a:pt x="1880" y="1644"/>
                  </a:lnTo>
                  <a:lnTo>
                    <a:pt x="382" y="1644"/>
                  </a:lnTo>
                  <a:lnTo>
                    <a:pt x="335" y="1641"/>
                  </a:lnTo>
                  <a:lnTo>
                    <a:pt x="288" y="1633"/>
                  </a:lnTo>
                  <a:lnTo>
                    <a:pt x="244" y="1618"/>
                  </a:lnTo>
                  <a:lnTo>
                    <a:pt x="203" y="1599"/>
                  </a:lnTo>
                  <a:lnTo>
                    <a:pt x="164" y="1575"/>
                  </a:lnTo>
                  <a:lnTo>
                    <a:pt x="128" y="1547"/>
                  </a:lnTo>
                  <a:lnTo>
                    <a:pt x="97" y="1516"/>
                  </a:lnTo>
                  <a:lnTo>
                    <a:pt x="69" y="1480"/>
                  </a:lnTo>
                  <a:lnTo>
                    <a:pt x="45" y="1441"/>
                  </a:lnTo>
                  <a:lnTo>
                    <a:pt x="26" y="1400"/>
                  </a:lnTo>
                  <a:lnTo>
                    <a:pt x="12" y="1355"/>
                  </a:lnTo>
                  <a:lnTo>
                    <a:pt x="3" y="1309"/>
                  </a:lnTo>
                  <a:lnTo>
                    <a:pt x="0" y="1261"/>
                  </a:lnTo>
                  <a:lnTo>
                    <a:pt x="0" y="383"/>
                  </a:lnTo>
                  <a:lnTo>
                    <a:pt x="3" y="335"/>
                  </a:lnTo>
                  <a:lnTo>
                    <a:pt x="12" y="288"/>
                  </a:lnTo>
                  <a:lnTo>
                    <a:pt x="26" y="244"/>
                  </a:lnTo>
                  <a:lnTo>
                    <a:pt x="45" y="203"/>
                  </a:lnTo>
                  <a:lnTo>
                    <a:pt x="69" y="164"/>
                  </a:lnTo>
                  <a:lnTo>
                    <a:pt x="97" y="128"/>
                  </a:lnTo>
                  <a:lnTo>
                    <a:pt x="128" y="97"/>
                  </a:lnTo>
                  <a:lnTo>
                    <a:pt x="164" y="69"/>
                  </a:lnTo>
                  <a:lnTo>
                    <a:pt x="203" y="45"/>
                  </a:lnTo>
                  <a:lnTo>
                    <a:pt x="244" y="26"/>
                  </a:lnTo>
                  <a:lnTo>
                    <a:pt x="288" y="11"/>
                  </a:lnTo>
                  <a:lnTo>
                    <a:pt x="335" y="3"/>
                  </a:lnTo>
                  <a:lnTo>
                    <a:pt x="3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2" name="Group 411"/>
          <p:cNvGrpSpPr/>
          <p:nvPr/>
        </p:nvGrpSpPr>
        <p:grpSpPr>
          <a:xfrm>
            <a:off x="9098903" y="4228160"/>
            <a:ext cx="533400" cy="565149"/>
            <a:chOff x="9120188" y="4227513"/>
            <a:chExt cx="533400" cy="56514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3" name="Freeform 416"/>
            <p:cNvSpPr>
              <a:spLocks noEditPoints="1"/>
            </p:cNvSpPr>
            <p:nvPr/>
          </p:nvSpPr>
          <p:spPr bwMode="auto">
            <a:xfrm>
              <a:off x="9120188" y="4635500"/>
              <a:ext cx="222250" cy="157162"/>
            </a:xfrm>
            <a:custGeom>
              <a:avLst/>
              <a:gdLst>
                <a:gd name="T0" fmla="*/ 643 w 1404"/>
                <a:gd name="T1" fmla="*/ 202 h 990"/>
                <a:gd name="T2" fmla="*/ 532 w 1404"/>
                <a:gd name="T3" fmla="*/ 228 h 990"/>
                <a:gd name="T4" fmla="*/ 432 w 1404"/>
                <a:gd name="T5" fmla="*/ 277 h 990"/>
                <a:gd name="T6" fmla="*/ 345 w 1404"/>
                <a:gd name="T7" fmla="*/ 347 h 990"/>
                <a:gd name="T8" fmla="*/ 276 w 1404"/>
                <a:gd name="T9" fmla="*/ 433 h 990"/>
                <a:gd name="T10" fmla="*/ 228 w 1404"/>
                <a:gd name="T11" fmla="*/ 534 h 990"/>
                <a:gd name="T12" fmla="*/ 201 w 1404"/>
                <a:gd name="T13" fmla="*/ 645 h 990"/>
                <a:gd name="T14" fmla="*/ 201 w 1404"/>
                <a:gd name="T15" fmla="*/ 727 h 990"/>
                <a:gd name="T16" fmla="*/ 223 w 1404"/>
                <a:gd name="T17" fmla="*/ 766 h 990"/>
                <a:gd name="T18" fmla="*/ 262 w 1404"/>
                <a:gd name="T19" fmla="*/ 789 h 990"/>
                <a:gd name="T20" fmla="*/ 1118 w 1404"/>
                <a:gd name="T21" fmla="*/ 792 h 990"/>
                <a:gd name="T22" fmla="*/ 1162 w 1404"/>
                <a:gd name="T23" fmla="*/ 780 h 990"/>
                <a:gd name="T24" fmla="*/ 1194 w 1404"/>
                <a:gd name="T25" fmla="*/ 748 h 990"/>
                <a:gd name="T26" fmla="*/ 1206 w 1404"/>
                <a:gd name="T27" fmla="*/ 704 h 990"/>
                <a:gd name="T28" fmla="*/ 1192 w 1404"/>
                <a:gd name="T29" fmla="*/ 588 h 990"/>
                <a:gd name="T30" fmla="*/ 1155 w 1404"/>
                <a:gd name="T31" fmla="*/ 482 h 990"/>
                <a:gd name="T32" fmla="*/ 1095 w 1404"/>
                <a:gd name="T33" fmla="*/ 388 h 990"/>
                <a:gd name="T34" fmla="*/ 1018 w 1404"/>
                <a:gd name="T35" fmla="*/ 310 h 990"/>
                <a:gd name="T36" fmla="*/ 924 w 1404"/>
                <a:gd name="T37" fmla="*/ 249 h 990"/>
                <a:gd name="T38" fmla="*/ 818 w 1404"/>
                <a:gd name="T39" fmla="*/ 211 h 990"/>
                <a:gd name="T40" fmla="*/ 702 w 1404"/>
                <a:gd name="T41" fmla="*/ 198 h 990"/>
                <a:gd name="T42" fmla="*/ 769 w 1404"/>
                <a:gd name="T43" fmla="*/ 4 h 990"/>
                <a:gd name="T44" fmla="*/ 899 w 1404"/>
                <a:gd name="T45" fmla="*/ 28 h 990"/>
                <a:gd name="T46" fmla="*/ 1019 w 1404"/>
                <a:gd name="T47" fmla="*/ 76 h 990"/>
                <a:gd name="T48" fmla="*/ 1126 w 1404"/>
                <a:gd name="T49" fmla="*/ 144 h 990"/>
                <a:gd name="T50" fmla="*/ 1219 w 1404"/>
                <a:gd name="T51" fmla="*/ 230 h 990"/>
                <a:gd name="T52" fmla="*/ 1297 w 1404"/>
                <a:gd name="T53" fmla="*/ 330 h 990"/>
                <a:gd name="T54" fmla="*/ 1354 w 1404"/>
                <a:gd name="T55" fmla="*/ 445 h 990"/>
                <a:gd name="T56" fmla="*/ 1391 w 1404"/>
                <a:gd name="T57" fmla="*/ 571 h 990"/>
                <a:gd name="T58" fmla="*/ 1404 w 1404"/>
                <a:gd name="T59" fmla="*/ 704 h 990"/>
                <a:gd name="T60" fmla="*/ 1391 w 1404"/>
                <a:gd name="T61" fmla="*/ 786 h 990"/>
                <a:gd name="T62" fmla="*/ 1357 w 1404"/>
                <a:gd name="T63" fmla="*/ 859 h 990"/>
                <a:gd name="T64" fmla="*/ 1305 w 1404"/>
                <a:gd name="T65" fmla="*/ 920 h 990"/>
                <a:gd name="T66" fmla="*/ 1238 w 1404"/>
                <a:gd name="T67" fmla="*/ 963 h 990"/>
                <a:gd name="T68" fmla="*/ 1160 w 1404"/>
                <a:gd name="T69" fmla="*/ 987 h 990"/>
                <a:gd name="T70" fmla="*/ 286 w 1404"/>
                <a:gd name="T71" fmla="*/ 990 h 990"/>
                <a:gd name="T72" fmla="*/ 204 w 1404"/>
                <a:gd name="T73" fmla="*/ 979 h 990"/>
                <a:gd name="T74" fmla="*/ 130 w 1404"/>
                <a:gd name="T75" fmla="*/ 944 h 990"/>
                <a:gd name="T76" fmla="*/ 70 w 1404"/>
                <a:gd name="T77" fmla="*/ 892 h 990"/>
                <a:gd name="T78" fmla="*/ 27 w 1404"/>
                <a:gd name="T79" fmla="*/ 825 h 990"/>
                <a:gd name="T80" fmla="*/ 3 w 1404"/>
                <a:gd name="T81" fmla="*/ 746 h 990"/>
                <a:gd name="T82" fmla="*/ 3 w 1404"/>
                <a:gd name="T83" fmla="*/ 635 h 990"/>
                <a:gd name="T84" fmla="*/ 28 w 1404"/>
                <a:gd name="T85" fmla="*/ 507 h 990"/>
                <a:gd name="T86" fmla="*/ 75 w 1404"/>
                <a:gd name="T87" fmla="*/ 387 h 990"/>
                <a:gd name="T88" fmla="*/ 143 w 1404"/>
                <a:gd name="T89" fmla="*/ 278 h 990"/>
                <a:gd name="T90" fmla="*/ 229 w 1404"/>
                <a:gd name="T91" fmla="*/ 184 h 990"/>
                <a:gd name="T92" fmla="*/ 330 w 1404"/>
                <a:gd name="T93" fmla="*/ 107 h 990"/>
                <a:gd name="T94" fmla="*/ 443 w 1404"/>
                <a:gd name="T95" fmla="*/ 49 h 990"/>
                <a:gd name="T96" fmla="*/ 569 w 1404"/>
                <a:gd name="T97" fmla="*/ 13 h 990"/>
                <a:gd name="T98" fmla="*/ 702 w 1404"/>
                <a:gd name="T99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04" h="990">
                  <a:moveTo>
                    <a:pt x="702" y="198"/>
                  </a:moveTo>
                  <a:lnTo>
                    <a:pt x="643" y="202"/>
                  </a:lnTo>
                  <a:lnTo>
                    <a:pt x="586" y="211"/>
                  </a:lnTo>
                  <a:lnTo>
                    <a:pt x="532" y="228"/>
                  </a:lnTo>
                  <a:lnTo>
                    <a:pt x="480" y="249"/>
                  </a:lnTo>
                  <a:lnTo>
                    <a:pt x="432" y="277"/>
                  </a:lnTo>
                  <a:lnTo>
                    <a:pt x="386" y="310"/>
                  </a:lnTo>
                  <a:lnTo>
                    <a:pt x="345" y="347"/>
                  </a:lnTo>
                  <a:lnTo>
                    <a:pt x="309" y="388"/>
                  </a:lnTo>
                  <a:lnTo>
                    <a:pt x="276" y="433"/>
                  </a:lnTo>
                  <a:lnTo>
                    <a:pt x="249" y="482"/>
                  </a:lnTo>
                  <a:lnTo>
                    <a:pt x="228" y="534"/>
                  </a:lnTo>
                  <a:lnTo>
                    <a:pt x="211" y="588"/>
                  </a:lnTo>
                  <a:lnTo>
                    <a:pt x="201" y="645"/>
                  </a:lnTo>
                  <a:lnTo>
                    <a:pt x="197" y="704"/>
                  </a:lnTo>
                  <a:lnTo>
                    <a:pt x="201" y="727"/>
                  </a:lnTo>
                  <a:lnTo>
                    <a:pt x="209" y="748"/>
                  </a:lnTo>
                  <a:lnTo>
                    <a:pt x="223" y="766"/>
                  </a:lnTo>
                  <a:lnTo>
                    <a:pt x="242" y="780"/>
                  </a:lnTo>
                  <a:lnTo>
                    <a:pt x="262" y="789"/>
                  </a:lnTo>
                  <a:lnTo>
                    <a:pt x="286" y="792"/>
                  </a:lnTo>
                  <a:lnTo>
                    <a:pt x="1118" y="792"/>
                  </a:lnTo>
                  <a:lnTo>
                    <a:pt x="1141" y="789"/>
                  </a:lnTo>
                  <a:lnTo>
                    <a:pt x="1162" y="780"/>
                  </a:lnTo>
                  <a:lnTo>
                    <a:pt x="1180" y="766"/>
                  </a:lnTo>
                  <a:lnTo>
                    <a:pt x="1194" y="748"/>
                  </a:lnTo>
                  <a:lnTo>
                    <a:pt x="1203" y="727"/>
                  </a:lnTo>
                  <a:lnTo>
                    <a:pt x="1206" y="704"/>
                  </a:lnTo>
                  <a:lnTo>
                    <a:pt x="1203" y="645"/>
                  </a:lnTo>
                  <a:lnTo>
                    <a:pt x="1192" y="588"/>
                  </a:lnTo>
                  <a:lnTo>
                    <a:pt x="1176" y="534"/>
                  </a:lnTo>
                  <a:lnTo>
                    <a:pt x="1155" y="482"/>
                  </a:lnTo>
                  <a:lnTo>
                    <a:pt x="1128" y="433"/>
                  </a:lnTo>
                  <a:lnTo>
                    <a:pt x="1095" y="388"/>
                  </a:lnTo>
                  <a:lnTo>
                    <a:pt x="1059" y="347"/>
                  </a:lnTo>
                  <a:lnTo>
                    <a:pt x="1018" y="310"/>
                  </a:lnTo>
                  <a:lnTo>
                    <a:pt x="972" y="277"/>
                  </a:lnTo>
                  <a:lnTo>
                    <a:pt x="924" y="249"/>
                  </a:lnTo>
                  <a:lnTo>
                    <a:pt x="872" y="228"/>
                  </a:lnTo>
                  <a:lnTo>
                    <a:pt x="818" y="211"/>
                  </a:lnTo>
                  <a:lnTo>
                    <a:pt x="761" y="202"/>
                  </a:lnTo>
                  <a:lnTo>
                    <a:pt x="702" y="198"/>
                  </a:lnTo>
                  <a:close/>
                  <a:moveTo>
                    <a:pt x="702" y="0"/>
                  </a:moveTo>
                  <a:lnTo>
                    <a:pt x="769" y="4"/>
                  </a:lnTo>
                  <a:lnTo>
                    <a:pt x="835" y="13"/>
                  </a:lnTo>
                  <a:lnTo>
                    <a:pt x="899" y="28"/>
                  </a:lnTo>
                  <a:lnTo>
                    <a:pt x="960" y="49"/>
                  </a:lnTo>
                  <a:lnTo>
                    <a:pt x="1019" y="76"/>
                  </a:lnTo>
                  <a:lnTo>
                    <a:pt x="1074" y="107"/>
                  </a:lnTo>
                  <a:lnTo>
                    <a:pt x="1126" y="144"/>
                  </a:lnTo>
                  <a:lnTo>
                    <a:pt x="1175" y="184"/>
                  </a:lnTo>
                  <a:lnTo>
                    <a:pt x="1219" y="230"/>
                  </a:lnTo>
                  <a:lnTo>
                    <a:pt x="1260" y="278"/>
                  </a:lnTo>
                  <a:lnTo>
                    <a:pt x="1297" y="330"/>
                  </a:lnTo>
                  <a:lnTo>
                    <a:pt x="1328" y="387"/>
                  </a:lnTo>
                  <a:lnTo>
                    <a:pt x="1354" y="445"/>
                  </a:lnTo>
                  <a:lnTo>
                    <a:pt x="1376" y="507"/>
                  </a:lnTo>
                  <a:lnTo>
                    <a:pt x="1391" y="571"/>
                  </a:lnTo>
                  <a:lnTo>
                    <a:pt x="1401" y="635"/>
                  </a:lnTo>
                  <a:lnTo>
                    <a:pt x="1404" y="704"/>
                  </a:lnTo>
                  <a:lnTo>
                    <a:pt x="1401" y="746"/>
                  </a:lnTo>
                  <a:lnTo>
                    <a:pt x="1391" y="786"/>
                  </a:lnTo>
                  <a:lnTo>
                    <a:pt x="1377" y="825"/>
                  </a:lnTo>
                  <a:lnTo>
                    <a:pt x="1357" y="859"/>
                  </a:lnTo>
                  <a:lnTo>
                    <a:pt x="1334" y="892"/>
                  </a:lnTo>
                  <a:lnTo>
                    <a:pt x="1305" y="920"/>
                  </a:lnTo>
                  <a:lnTo>
                    <a:pt x="1273" y="944"/>
                  </a:lnTo>
                  <a:lnTo>
                    <a:pt x="1238" y="963"/>
                  </a:lnTo>
                  <a:lnTo>
                    <a:pt x="1200" y="979"/>
                  </a:lnTo>
                  <a:lnTo>
                    <a:pt x="1160" y="987"/>
                  </a:lnTo>
                  <a:lnTo>
                    <a:pt x="1118" y="990"/>
                  </a:lnTo>
                  <a:lnTo>
                    <a:pt x="286" y="990"/>
                  </a:lnTo>
                  <a:lnTo>
                    <a:pt x="244" y="987"/>
                  </a:lnTo>
                  <a:lnTo>
                    <a:pt x="204" y="979"/>
                  </a:lnTo>
                  <a:lnTo>
                    <a:pt x="166" y="963"/>
                  </a:lnTo>
                  <a:lnTo>
                    <a:pt x="130" y="944"/>
                  </a:lnTo>
                  <a:lnTo>
                    <a:pt x="99" y="920"/>
                  </a:lnTo>
                  <a:lnTo>
                    <a:pt x="70" y="892"/>
                  </a:lnTo>
                  <a:lnTo>
                    <a:pt x="46" y="859"/>
                  </a:lnTo>
                  <a:lnTo>
                    <a:pt x="27" y="825"/>
                  </a:lnTo>
                  <a:lnTo>
                    <a:pt x="13" y="786"/>
                  </a:lnTo>
                  <a:lnTo>
                    <a:pt x="3" y="746"/>
                  </a:lnTo>
                  <a:lnTo>
                    <a:pt x="0" y="704"/>
                  </a:lnTo>
                  <a:lnTo>
                    <a:pt x="3" y="635"/>
                  </a:lnTo>
                  <a:lnTo>
                    <a:pt x="13" y="571"/>
                  </a:lnTo>
                  <a:lnTo>
                    <a:pt x="28" y="507"/>
                  </a:lnTo>
                  <a:lnTo>
                    <a:pt x="50" y="445"/>
                  </a:lnTo>
                  <a:lnTo>
                    <a:pt x="75" y="387"/>
                  </a:lnTo>
                  <a:lnTo>
                    <a:pt x="107" y="330"/>
                  </a:lnTo>
                  <a:lnTo>
                    <a:pt x="143" y="278"/>
                  </a:lnTo>
                  <a:lnTo>
                    <a:pt x="184" y="230"/>
                  </a:lnTo>
                  <a:lnTo>
                    <a:pt x="229" y="184"/>
                  </a:lnTo>
                  <a:lnTo>
                    <a:pt x="277" y="144"/>
                  </a:lnTo>
                  <a:lnTo>
                    <a:pt x="330" y="107"/>
                  </a:lnTo>
                  <a:lnTo>
                    <a:pt x="385" y="76"/>
                  </a:lnTo>
                  <a:lnTo>
                    <a:pt x="443" y="49"/>
                  </a:lnTo>
                  <a:lnTo>
                    <a:pt x="505" y="28"/>
                  </a:lnTo>
                  <a:lnTo>
                    <a:pt x="569" y="13"/>
                  </a:lnTo>
                  <a:lnTo>
                    <a:pt x="634" y="4"/>
                  </a:lnTo>
                  <a:lnTo>
                    <a:pt x="7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417"/>
            <p:cNvSpPr>
              <a:spLocks noEditPoints="1"/>
            </p:cNvSpPr>
            <p:nvPr/>
          </p:nvSpPr>
          <p:spPr bwMode="auto">
            <a:xfrm>
              <a:off x="9145588" y="4494213"/>
              <a:ext cx="171450" cy="171450"/>
            </a:xfrm>
            <a:custGeom>
              <a:avLst/>
              <a:gdLst>
                <a:gd name="T0" fmla="*/ 492 w 1076"/>
                <a:gd name="T1" fmla="*/ 201 h 1079"/>
                <a:gd name="T2" fmla="*/ 406 w 1076"/>
                <a:gd name="T3" fmla="*/ 225 h 1079"/>
                <a:gd name="T4" fmla="*/ 330 w 1076"/>
                <a:gd name="T5" fmla="*/ 269 h 1079"/>
                <a:gd name="T6" fmla="*/ 269 w 1076"/>
                <a:gd name="T7" fmla="*/ 331 h 1079"/>
                <a:gd name="T8" fmla="*/ 224 w 1076"/>
                <a:gd name="T9" fmla="*/ 407 h 1079"/>
                <a:gd name="T10" fmla="*/ 201 w 1076"/>
                <a:gd name="T11" fmla="*/ 493 h 1079"/>
                <a:gd name="T12" fmla="*/ 201 w 1076"/>
                <a:gd name="T13" fmla="*/ 585 h 1079"/>
                <a:gd name="T14" fmla="*/ 224 w 1076"/>
                <a:gd name="T15" fmla="*/ 672 h 1079"/>
                <a:gd name="T16" fmla="*/ 269 w 1076"/>
                <a:gd name="T17" fmla="*/ 748 h 1079"/>
                <a:gd name="T18" fmla="*/ 330 w 1076"/>
                <a:gd name="T19" fmla="*/ 809 h 1079"/>
                <a:gd name="T20" fmla="*/ 406 w 1076"/>
                <a:gd name="T21" fmla="*/ 854 h 1079"/>
                <a:gd name="T22" fmla="*/ 492 w 1076"/>
                <a:gd name="T23" fmla="*/ 877 h 1079"/>
                <a:gd name="T24" fmla="*/ 584 w 1076"/>
                <a:gd name="T25" fmla="*/ 877 h 1079"/>
                <a:gd name="T26" fmla="*/ 670 w 1076"/>
                <a:gd name="T27" fmla="*/ 854 h 1079"/>
                <a:gd name="T28" fmla="*/ 746 w 1076"/>
                <a:gd name="T29" fmla="*/ 809 h 1079"/>
                <a:gd name="T30" fmla="*/ 807 w 1076"/>
                <a:gd name="T31" fmla="*/ 748 h 1079"/>
                <a:gd name="T32" fmla="*/ 851 w 1076"/>
                <a:gd name="T33" fmla="*/ 672 h 1079"/>
                <a:gd name="T34" fmla="*/ 875 w 1076"/>
                <a:gd name="T35" fmla="*/ 585 h 1079"/>
                <a:gd name="T36" fmla="*/ 875 w 1076"/>
                <a:gd name="T37" fmla="*/ 493 h 1079"/>
                <a:gd name="T38" fmla="*/ 851 w 1076"/>
                <a:gd name="T39" fmla="*/ 407 h 1079"/>
                <a:gd name="T40" fmla="*/ 807 w 1076"/>
                <a:gd name="T41" fmla="*/ 331 h 1079"/>
                <a:gd name="T42" fmla="*/ 746 w 1076"/>
                <a:gd name="T43" fmla="*/ 269 h 1079"/>
                <a:gd name="T44" fmla="*/ 670 w 1076"/>
                <a:gd name="T45" fmla="*/ 225 h 1079"/>
                <a:gd name="T46" fmla="*/ 584 w 1076"/>
                <a:gd name="T47" fmla="*/ 201 h 1079"/>
                <a:gd name="T48" fmla="*/ 537 w 1076"/>
                <a:gd name="T49" fmla="*/ 0 h 1079"/>
                <a:gd name="T50" fmla="*/ 653 w 1076"/>
                <a:gd name="T51" fmla="*/ 12 h 1079"/>
                <a:gd name="T52" fmla="*/ 760 w 1076"/>
                <a:gd name="T53" fmla="*/ 47 h 1079"/>
                <a:gd name="T54" fmla="*/ 856 w 1076"/>
                <a:gd name="T55" fmla="*/ 104 h 1079"/>
                <a:gd name="T56" fmla="*/ 937 w 1076"/>
                <a:gd name="T57" fmla="*/ 178 h 1079"/>
                <a:gd name="T58" fmla="*/ 1002 w 1076"/>
                <a:gd name="T59" fmla="*/ 267 h 1079"/>
                <a:gd name="T60" fmla="*/ 1049 w 1076"/>
                <a:gd name="T61" fmla="*/ 369 h 1079"/>
                <a:gd name="T62" fmla="*/ 1073 w 1076"/>
                <a:gd name="T63" fmla="*/ 480 h 1079"/>
                <a:gd name="T64" fmla="*/ 1073 w 1076"/>
                <a:gd name="T65" fmla="*/ 598 h 1079"/>
                <a:gd name="T66" fmla="*/ 1049 w 1076"/>
                <a:gd name="T67" fmla="*/ 710 h 1079"/>
                <a:gd name="T68" fmla="*/ 1002 w 1076"/>
                <a:gd name="T69" fmla="*/ 811 h 1079"/>
                <a:gd name="T70" fmla="*/ 937 w 1076"/>
                <a:gd name="T71" fmla="*/ 900 h 1079"/>
                <a:gd name="T72" fmla="*/ 856 w 1076"/>
                <a:gd name="T73" fmla="*/ 975 h 1079"/>
                <a:gd name="T74" fmla="*/ 760 w 1076"/>
                <a:gd name="T75" fmla="*/ 1031 h 1079"/>
                <a:gd name="T76" fmla="*/ 653 w 1076"/>
                <a:gd name="T77" fmla="*/ 1066 h 1079"/>
                <a:gd name="T78" fmla="*/ 537 w 1076"/>
                <a:gd name="T79" fmla="*/ 1079 h 1079"/>
                <a:gd name="T80" fmla="*/ 423 w 1076"/>
                <a:gd name="T81" fmla="*/ 1066 h 1079"/>
                <a:gd name="T82" fmla="*/ 316 w 1076"/>
                <a:gd name="T83" fmla="*/ 1031 h 1079"/>
                <a:gd name="T84" fmla="*/ 220 w 1076"/>
                <a:gd name="T85" fmla="*/ 975 h 1079"/>
                <a:gd name="T86" fmla="*/ 139 w 1076"/>
                <a:gd name="T87" fmla="*/ 900 h 1079"/>
                <a:gd name="T88" fmla="*/ 73 w 1076"/>
                <a:gd name="T89" fmla="*/ 811 h 1079"/>
                <a:gd name="T90" fmla="*/ 27 w 1076"/>
                <a:gd name="T91" fmla="*/ 710 h 1079"/>
                <a:gd name="T92" fmla="*/ 3 w 1076"/>
                <a:gd name="T93" fmla="*/ 598 h 1079"/>
                <a:gd name="T94" fmla="*/ 3 w 1076"/>
                <a:gd name="T95" fmla="*/ 480 h 1079"/>
                <a:gd name="T96" fmla="*/ 27 w 1076"/>
                <a:gd name="T97" fmla="*/ 369 h 1079"/>
                <a:gd name="T98" fmla="*/ 73 w 1076"/>
                <a:gd name="T99" fmla="*/ 267 h 1079"/>
                <a:gd name="T100" fmla="*/ 139 w 1076"/>
                <a:gd name="T101" fmla="*/ 178 h 1079"/>
                <a:gd name="T102" fmla="*/ 220 w 1076"/>
                <a:gd name="T103" fmla="*/ 104 h 1079"/>
                <a:gd name="T104" fmla="*/ 316 w 1076"/>
                <a:gd name="T105" fmla="*/ 47 h 1079"/>
                <a:gd name="T106" fmla="*/ 423 w 1076"/>
                <a:gd name="T107" fmla="*/ 12 h 1079"/>
                <a:gd name="T108" fmla="*/ 537 w 1076"/>
                <a:gd name="T109" fmla="*/ 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76" h="1079">
                  <a:moveTo>
                    <a:pt x="537" y="198"/>
                  </a:moveTo>
                  <a:lnTo>
                    <a:pt x="492" y="201"/>
                  </a:lnTo>
                  <a:lnTo>
                    <a:pt x="448" y="210"/>
                  </a:lnTo>
                  <a:lnTo>
                    <a:pt x="406" y="225"/>
                  </a:lnTo>
                  <a:lnTo>
                    <a:pt x="366" y="244"/>
                  </a:lnTo>
                  <a:lnTo>
                    <a:pt x="330" y="269"/>
                  </a:lnTo>
                  <a:lnTo>
                    <a:pt x="297" y="297"/>
                  </a:lnTo>
                  <a:lnTo>
                    <a:pt x="269" y="331"/>
                  </a:lnTo>
                  <a:lnTo>
                    <a:pt x="244" y="367"/>
                  </a:lnTo>
                  <a:lnTo>
                    <a:pt x="224" y="407"/>
                  </a:lnTo>
                  <a:lnTo>
                    <a:pt x="209" y="449"/>
                  </a:lnTo>
                  <a:lnTo>
                    <a:pt x="201" y="493"/>
                  </a:lnTo>
                  <a:lnTo>
                    <a:pt x="197" y="539"/>
                  </a:lnTo>
                  <a:lnTo>
                    <a:pt x="201" y="585"/>
                  </a:lnTo>
                  <a:lnTo>
                    <a:pt x="209" y="630"/>
                  </a:lnTo>
                  <a:lnTo>
                    <a:pt x="224" y="672"/>
                  </a:lnTo>
                  <a:lnTo>
                    <a:pt x="244" y="712"/>
                  </a:lnTo>
                  <a:lnTo>
                    <a:pt x="269" y="748"/>
                  </a:lnTo>
                  <a:lnTo>
                    <a:pt x="297" y="781"/>
                  </a:lnTo>
                  <a:lnTo>
                    <a:pt x="330" y="809"/>
                  </a:lnTo>
                  <a:lnTo>
                    <a:pt x="366" y="834"/>
                  </a:lnTo>
                  <a:lnTo>
                    <a:pt x="406" y="854"/>
                  </a:lnTo>
                  <a:lnTo>
                    <a:pt x="448" y="869"/>
                  </a:lnTo>
                  <a:lnTo>
                    <a:pt x="492" y="877"/>
                  </a:lnTo>
                  <a:lnTo>
                    <a:pt x="537" y="881"/>
                  </a:lnTo>
                  <a:lnTo>
                    <a:pt x="584" y="877"/>
                  </a:lnTo>
                  <a:lnTo>
                    <a:pt x="628" y="869"/>
                  </a:lnTo>
                  <a:lnTo>
                    <a:pt x="670" y="854"/>
                  </a:lnTo>
                  <a:lnTo>
                    <a:pt x="710" y="834"/>
                  </a:lnTo>
                  <a:lnTo>
                    <a:pt x="746" y="809"/>
                  </a:lnTo>
                  <a:lnTo>
                    <a:pt x="779" y="781"/>
                  </a:lnTo>
                  <a:lnTo>
                    <a:pt x="807" y="748"/>
                  </a:lnTo>
                  <a:lnTo>
                    <a:pt x="832" y="712"/>
                  </a:lnTo>
                  <a:lnTo>
                    <a:pt x="851" y="672"/>
                  </a:lnTo>
                  <a:lnTo>
                    <a:pt x="866" y="630"/>
                  </a:lnTo>
                  <a:lnTo>
                    <a:pt x="875" y="585"/>
                  </a:lnTo>
                  <a:lnTo>
                    <a:pt x="878" y="539"/>
                  </a:lnTo>
                  <a:lnTo>
                    <a:pt x="875" y="493"/>
                  </a:lnTo>
                  <a:lnTo>
                    <a:pt x="866" y="449"/>
                  </a:lnTo>
                  <a:lnTo>
                    <a:pt x="851" y="407"/>
                  </a:lnTo>
                  <a:lnTo>
                    <a:pt x="832" y="367"/>
                  </a:lnTo>
                  <a:lnTo>
                    <a:pt x="807" y="331"/>
                  </a:lnTo>
                  <a:lnTo>
                    <a:pt x="779" y="297"/>
                  </a:lnTo>
                  <a:lnTo>
                    <a:pt x="746" y="269"/>
                  </a:lnTo>
                  <a:lnTo>
                    <a:pt x="710" y="244"/>
                  </a:lnTo>
                  <a:lnTo>
                    <a:pt x="670" y="225"/>
                  </a:lnTo>
                  <a:lnTo>
                    <a:pt x="628" y="210"/>
                  </a:lnTo>
                  <a:lnTo>
                    <a:pt x="584" y="201"/>
                  </a:lnTo>
                  <a:lnTo>
                    <a:pt x="537" y="198"/>
                  </a:lnTo>
                  <a:close/>
                  <a:moveTo>
                    <a:pt x="537" y="0"/>
                  </a:moveTo>
                  <a:lnTo>
                    <a:pt x="597" y="3"/>
                  </a:lnTo>
                  <a:lnTo>
                    <a:pt x="653" y="12"/>
                  </a:lnTo>
                  <a:lnTo>
                    <a:pt x="708" y="27"/>
                  </a:lnTo>
                  <a:lnTo>
                    <a:pt x="760" y="47"/>
                  </a:lnTo>
                  <a:lnTo>
                    <a:pt x="809" y="73"/>
                  </a:lnTo>
                  <a:lnTo>
                    <a:pt x="856" y="104"/>
                  </a:lnTo>
                  <a:lnTo>
                    <a:pt x="898" y="138"/>
                  </a:lnTo>
                  <a:lnTo>
                    <a:pt x="937" y="178"/>
                  </a:lnTo>
                  <a:lnTo>
                    <a:pt x="972" y="221"/>
                  </a:lnTo>
                  <a:lnTo>
                    <a:pt x="1002" y="267"/>
                  </a:lnTo>
                  <a:lnTo>
                    <a:pt x="1028" y="317"/>
                  </a:lnTo>
                  <a:lnTo>
                    <a:pt x="1049" y="369"/>
                  </a:lnTo>
                  <a:lnTo>
                    <a:pt x="1064" y="424"/>
                  </a:lnTo>
                  <a:lnTo>
                    <a:pt x="1073" y="480"/>
                  </a:lnTo>
                  <a:lnTo>
                    <a:pt x="1076" y="539"/>
                  </a:lnTo>
                  <a:lnTo>
                    <a:pt x="1073" y="598"/>
                  </a:lnTo>
                  <a:lnTo>
                    <a:pt x="1064" y="655"/>
                  </a:lnTo>
                  <a:lnTo>
                    <a:pt x="1049" y="710"/>
                  </a:lnTo>
                  <a:lnTo>
                    <a:pt x="1028" y="762"/>
                  </a:lnTo>
                  <a:lnTo>
                    <a:pt x="1002" y="811"/>
                  </a:lnTo>
                  <a:lnTo>
                    <a:pt x="972" y="858"/>
                  </a:lnTo>
                  <a:lnTo>
                    <a:pt x="937" y="900"/>
                  </a:lnTo>
                  <a:lnTo>
                    <a:pt x="898" y="939"/>
                  </a:lnTo>
                  <a:lnTo>
                    <a:pt x="856" y="975"/>
                  </a:lnTo>
                  <a:lnTo>
                    <a:pt x="809" y="1005"/>
                  </a:lnTo>
                  <a:lnTo>
                    <a:pt x="760" y="1031"/>
                  </a:lnTo>
                  <a:lnTo>
                    <a:pt x="708" y="1052"/>
                  </a:lnTo>
                  <a:lnTo>
                    <a:pt x="653" y="1066"/>
                  </a:lnTo>
                  <a:lnTo>
                    <a:pt x="597" y="1075"/>
                  </a:lnTo>
                  <a:lnTo>
                    <a:pt x="537" y="1079"/>
                  </a:lnTo>
                  <a:lnTo>
                    <a:pt x="479" y="1075"/>
                  </a:lnTo>
                  <a:lnTo>
                    <a:pt x="423" y="1066"/>
                  </a:lnTo>
                  <a:lnTo>
                    <a:pt x="368" y="1052"/>
                  </a:lnTo>
                  <a:lnTo>
                    <a:pt x="316" y="1031"/>
                  </a:lnTo>
                  <a:lnTo>
                    <a:pt x="266" y="1005"/>
                  </a:lnTo>
                  <a:lnTo>
                    <a:pt x="220" y="975"/>
                  </a:lnTo>
                  <a:lnTo>
                    <a:pt x="178" y="939"/>
                  </a:lnTo>
                  <a:lnTo>
                    <a:pt x="139" y="900"/>
                  </a:lnTo>
                  <a:lnTo>
                    <a:pt x="104" y="858"/>
                  </a:lnTo>
                  <a:lnTo>
                    <a:pt x="73" y="811"/>
                  </a:lnTo>
                  <a:lnTo>
                    <a:pt x="47" y="762"/>
                  </a:lnTo>
                  <a:lnTo>
                    <a:pt x="27" y="710"/>
                  </a:lnTo>
                  <a:lnTo>
                    <a:pt x="12" y="655"/>
                  </a:lnTo>
                  <a:lnTo>
                    <a:pt x="3" y="598"/>
                  </a:lnTo>
                  <a:lnTo>
                    <a:pt x="0" y="539"/>
                  </a:lnTo>
                  <a:lnTo>
                    <a:pt x="3" y="480"/>
                  </a:lnTo>
                  <a:lnTo>
                    <a:pt x="12" y="424"/>
                  </a:lnTo>
                  <a:lnTo>
                    <a:pt x="27" y="369"/>
                  </a:lnTo>
                  <a:lnTo>
                    <a:pt x="47" y="317"/>
                  </a:lnTo>
                  <a:lnTo>
                    <a:pt x="73" y="267"/>
                  </a:lnTo>
                  <a:lnTo>
                    <a:pt x="104" y="221"/>
                  </a:lnTo>
                  <a:lnTo>
                    <a:pt x="139" y="178"/>
                  </a:lnTo>
                  <a:lnTo>
                    <a:pt x="178" y="138"/>
                  </a:lnTo>
                  <a:lnTo>
                    <a:pt x="220" y="104"/>
                  </a:lnTo>
                  <a:lnTo>
                    <a:pt x="266" y="73"/>
                  </a:lnTo>
                  <a:lnTo>
                    <a:pt x="316" y="47"/>
                  </a:lnTo>
                  <a:lnTo>
                    <a:pt x="368" y="27"/>
                  </a:lnTo>
                  <a:lnTo>
                    <a:pt x="423" y="12"/>
                  </a:lnTo>
                  <a:lnTo>
                    <a:pt x="479" y="3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419"/>
            <p:cNvSpPr>
              <a:spLocks noEditPoints="1"/>
            </p:cNvSpPr>
            <p:nvPr/>
          </p:nvSpPr>
          <p:spPr bwMode="auto">
            <a:xfrm>
              <a:off x="9431338" y="4635500"/>
              <a:ext cx="222250" cy="157162"/>
            </a:xfrm>
            <a:custGeom>
              <a:avLst/>
              <a:gdLst>
                <a:gd name="T0" fmla="*/ 643 w 1404"/>
                <a:gd name="T1" fmla="*/ 202 h 990"/>
                <a:gd name="T2" fmla="*/ 532 w 1404"/>
                <a:gd name="T3" fmla="*/ 228 h 990"/>
                <a:gd name="T4" fmla="*/ 431 w 1404"/>
                <a:gd name="T5" fmla="*/ 277 h 990"/>
                <a:gd name="T6" fmla="*/ 345 w 1404"/>
                <a:gd name="T7" fmla="*/ 347 h 990"/>
                <a:gd name="T8" fmla="*/ 276 w 1404"/>
                <a:gd name="T9" fmla="*/ 433 h 990"/>
                <a:gd name="T10" fmla="*/ 227 w 1404"/>
                <a:gd name="T11" fmla="*/ 534 h 990"/>
                <a:gd name="T12" fmla="*/ 200 w 1404"/>
                <a:gd name="T13" fmla="*/ 645 h 990"/>
                <a:gd name="T14" fmla="*/ 200 w 1404"/>
                <a:gd name="T15" fmla="*/ 727 h 990"/>
                <a:gd name="T16" fmla="*/ 223 w 1404"/>
                <a:gd name="T17" fmla="*/ 766 h 990"/>
                <a:gd name="T18" fmla="*/ 263 w 1404"/>
                <a:gd name="T19" fmla="*/ 789 h 990"/>
                <a:gd name="T20" fmla="*/ 1118 w 1404"/>
                <a:gd name="T21" fmla="*/ 792 h 990"/>
                <a:gd name="T22" fmla="*/ 1162 w 1404"/>
                <a:gd name="T23" fmla="*/ 780 h 990"/>
                <a:gd name="T24" fmla="*/ 1194 w 1404"/>
                <a:gd name="T25" fmla="*/ 748 h 990"/>
                <a:gd name="T26" fmla="*/ 1206 w 1404"/>
                <a:gd name="T27" fmla="*/ 704 h 990"/>
                <a:gd name="T28" fmla="*/ 1192 w 1404"/>
                <a:gd name="T29" fmla="*/ 588 h 990"/>
                <a:gd name="T30" fmla="*/ 1154 w 1404"/>
                <a:gd name="T31" fmla="*/ 482 h 990"/>
                <a:gd name="T32" fmla="*/ 1095 w 1404"/>
                <a:gd name="T33" fmla="*/ 388 h 990"/>
                <a:gd name="T34" fmla="*/ 1017 w 1404"/>
                <a:gd name="T35" fmla="*/ 310 h 990"/>
                <a:gd name="T36" fmla="*/ 923 w 1404"/>
                <a:gd name="T37" fmla="*/ 249 h 990"/>
                <a:gd name="T38" fmla="*/ 818 w 1404"/>
                <a:gd name="T39" fmla="*/ 211 h 990"/>
                <a:gd name="T40" fmla="*/ 702 w 1404"/>
                <a:gd name="T41" fmla="*/ 198 h 990"/>
                <a:gd name="T42" fmla="*/ 769 w 1404"/>
                <a:gd name="T43" fmla="*/ 4 h 990"/>
                <a:gd name="T44" fmla="*/ 899 w 1404"/>
                <a:gd name="T45" fmla="*/ 28 h 990"/>
                <a:gd name="T46" fmla="*/ 1018 w 1404"/>
                <a:gd name="T47" fmla="*/ 76 h 990"/>
                <a:gd name="T48" fmla="*/ 1126 w 1404"/>
                <a:gd name="T49" fmla="*/ 144 h 990"/>
                <a:gd name="T50" fmla="*/ 1219 w 1404"/>
                <a:gd name="T51" fmla="*/ 230 h 990"/>
                <a:gd name="T52" fmla="*/ 1297 w 1404"/>
                <a:gd name="T53" fmla="*/ 330 h 990"/>
                <a:gd name="T54" fmla="*/ 1354 w 1404"/>
                <a:gd name="T55" fmla="*/ 445 h 990"/>
                <a:gd name="T56" fmla="*/ 1391 w 1404"/>
                <a:gd name="T57" fmla="*/ 571 h 990"/>
                <a:gd name="T58" fmla="*/ 1404 w 1404"/>
                <a:gd name="T59" fmla="*/ 704 h 990"/>
                <a:gd name="T60" fmla="*/ 1391 w 1404"/>
                <a:gd name="T61" fmla="*/ 786 h 990"/>
                <a:gd name="T62" fmla="*/ 1357 w 1404"/>
                <a:gd name="T63" fmla="*/ 859 h 990"/>
                <a:gd name="T64" fmla="*/ 1304 w 1404"/>
                <a:gd name="T65" fmla="*/ 920 h 990"/>
                <a:gd name="T66" fmla="*/ 1237 w 1404"/>
                <a:gd name="T67" fmla="*/ 963 h 990"/>
                <a:gd name="T68" fmla="*/ 1160 w 1404"/>
                <a:gd name="T69" fmla="*/ 987 h 990"/>
                <a:gd name="T70" fmla="*/ 286 w 1404"/>
                <a:gd name="T71" fmla="*/ 990 h 990"/>
                <a:gd name="T72" fmla="*/ 204 w 1404"/>
                <a:gd name="T73" fmla="*/ 979 h 990"/>
                <a:gd name="T74" fmla="*/ 130 w 1404"/>
                <a:gd name="T75" fmla="*/ 944 h 990"/>
                <a:gd name="T76" fmla="*/ 70 w 1404"/>
                <a:gd name="T77" fmla="*/ 892 h 990"/>
                <a:gd name="T78" fmla="*/ 27 w 1404"/>
                <a:gd name="T79" fmla="*/ 825 h 990"/>
                <a:gd name="T80" fmla="*/ 3 w 1404"/>
                <a:gd name="T81" fmla="*/ 746 h 990"/>
                <a:gd name="T82" fmla="*/ 3 w 1404"/>
                <a:gd name="T83" fmla="*/ 635 h 990"/>
                <a:gd name="T84" fmla="*/ 28 w 1404"/>
                <a:gd name="T85" fmla="*/ 507 h 990"/>
                <a:gd name="T86" fmla="*/ 75 w 1404"/>
                <a:gd name="T87" fmla="*/ 387 h 990"/>
                <a:gd name="T88" fmla="*/ 143 w 1404"/>
                <a:gd name="T89" fmla="*/ 278 h 990"/>
                <a:gd name="T90" fmla="*/ 228 w 1404"/>
                <a:gd name="T91" fmla="*/ 184 h 990"/>
                <a:gd name="T92" fmla="*/ 330 w 1404"/>
                <a:gd name="T93" fmla="*/ 107 h 990"/>
                <a:gd name="T94" fmla="*/ 444 w 1404"/>
                <a:gd name="T95" fmla="*/ 49 h 990"/>
                <a:gd name="T96" fmla="*/ 568 w 1404"/>
                <a:gd name="T97" fmla="*/ 13 h 990"/>
                <a:gd name="T98" fmla="*/ 702 w 1404"/>
                <a:gd name="T99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04" h="990">
                  <a:moveTo>
                    <a:pt x="702" y="198"/>
                  </a:moveTo>
                  <a:lnTo>
                    <a:pt x="643" y="202"/>
                  </a:lnTo>
                  <a:lnTo>
                    <a:pt x="587" y="211"/>
                  </a:lnTo>
                  <a:lnTo>
                    <a:pt x="532" y="228"/>
                  </a:lnTo>
                  <a:lnTo>
                    <a:pt x="480" y="249"/>
                  </a:lnTo>
                  <a:lnTo>
                    <a:pt x="431" y="277"/>
                  </a:lnTo>
                  <a:lnTo>
                    <a:pt x="386" y="310"/>
                  </a:lnTo>
                  <a:lnTo>
                    <a:pt x="345" y="347"/>
                  </a:lnTo>
                  <a:lnTo>
                    <a:pt x="308" y="388"/>
                  </a:lnTo>
                  <a:lnTo>
                    <a:pt x="276" y="433"/>
                  </a:lnTo>
                  <a:lnTo>
                    <a:pt x="249" y="482"/>
                  </a:lnTo>
                  <a:lnTo>
                    <a:pt x="227" y="534"/>
                  </a:lnTo>
                  <a:lnTo>
                    <a:pt x="211" y="588"/>
                  </a:lnTo>
                  <a:lnTo>
                    <a:pt x="200" y="645"/>
                  </a:lnTo>
                  <a:lnTo>
                    <a:pt x="197" y="704"/>
                  </a:lnTo>
                  <a:lnTo>
                    <a:pt x="200" y="727"/>
                  </a:lnTo>
                  <a:lnTo>
                    <a:pt x="209" y="748"/>
                  </a:lnTo>
                  <a:lnTo>
                    <a:pt x="223" y="766"/>
                  </a:lnTo>
                  <a:lnTo>
                    <a:pt x="241" y="780"/>
                  </a:lnTo>
                  <a:lnTo>
                    <a:pt x="263" y="789"/>
                  </a:lnTo>
                  <a:lnTo>
                    <a:pt x="286" y="792"/>
                  </a:lnTo>
                  <a:lnTo>
                    <a:pt x="1118" y="792"/>
                  </a:lnTo>
                  <a:lnTo>
                    <a:pt x="1141" y="789"/>
                  </a:lnTo>
                  <a:lnTo>
                    <a:pt x="1162" y="780"/>
                  </a:lnTo>
                  <a:lnTo>
                    <a:pt x="1180" y="766"/>
                  </a:lnTo>
                  <a:lnTo>
                    <a:pt x="1194" y="748"/>
                  </a:lnTo>
                  <a:lnTo>
                    <a:pt x="1203" y="727"/>
                  </a:lnTo>
                  <a:lnTo>
                    <a:pt x="1206" y="704"/>
                  </a:lnTo>
                  <a:lnTo>
                    <a:pt x="1203" y="645"/>
                  </a:lnTo>
                  <a:lnTo>
                    <a:pt x="1192" y="588"/>
                  </a:lnTo>
                  <a:lnTo>
                    <a:pt x="1176" y="534"/>
                  </a:lnTo>
                  <a:lnTo>
                    <a:pt x="1154" y="482"/>
                  </a:lnTo>
                  <a:lnTo>
                    <a:pt x="1127" y="433"/>
                  </a:lnTo>
                  <a:lnTo>
                    <a:pt x="1095" y="388"/>
                  </a:lnTo>
                  <a:lnTo>
                    <a:pt x="1058" y="347"/>
                  </a:lnTo>
                  <a:lnTo>
                    <a:pt x="1017" y="310"/>
                  </a:lnTo>
                  <a:lnTo>
                    <a:pt x="972" y="277"/>
                  </a:lnTo>
                  <a:lnTo>
                    <a:pt x="923" y="249"/>
                  </a:lnTo>
                  <a:lnTo>
                    <a:pt x="872" y="228"/>
                  </a:lnTo>
                  <a:lnTo>
                    <a:pt x="818" y="211"/>
                  </a:lnTo>
                  <a:lnTo>
                    <a:pt x="760" y="202"/>
                  </a:lnTo>
                  <a:lnTo>
                    <a:pt x="702" y="198"/>
                  </a:lnTo>
                  <a:close/>
                  <a:moveTo>
                    <a:pt x="702" y="0"/>
                  </a:moveTo>
                  <a:lnTo>
                    <a:pt x="769" y="4"/>
                  </a:lnTo>
                  <a:lnTo>
                    <a:pt x="835" y="13"/>
                  </a:lnTo>
                  <a:lnTo>
                    <a:pt x="899" y="28"/>
                  </a:lnTo>
                  <a:lnTo>
                    <a:pt x="960" y="49"/>
                  </a:lnTo>
                  <a:lnTo>
                    <a:pt x="1018" y="76"/>
                  </a:lnTo>
                  <a:lnTo>
                    <a:pt x="1073" y="107"/>
                  </a:lnTo>
                  <a:lnTo>
                    <a:pt x="1126" y="144"/>
                  </a:lnTo>
                  <a:lnTo>
                    <a:pt x="1175" y="184"/>
                  </a:lnTo>
                  <a:lnTo>
                    <a:pt x="1219" y="230"/>
                  </a:lnTo>
                  <a:lnTo>
                    <a:pt x="1260" y="278"/>
                  </a:lnTo>
                  <a:lnTo>
                    <a:pt x="1297" y="330"/>
                  </a:lnTo>
                  <a:lnTo>
                    <a:pt x="1328" y="387"/>
                  </a:lnTo>
                  <a:lnTo>
                    <a:pt x="1354" y="445"/>
                  </a:lnTo>
                  <a:lnTo>
                    <a:pt x="1376" y="507"/>
                  </a:lnTo>
                  <a:lnTo>
                    <a:pt x="1391" y="571"/>
                  </a:lnTo>
                  <a:lnTo>
                    <a:pt x="1400" y="635"/>
                  </a:lnTo>
                  <a:lnTo>
                    <a:pt x="1404" y="704"/>
                  </a:lnTo>
                  <a:lnTo>
                    <a:pt x="1400" y="746"/>
                  </a:lnTo>
                  <a:lnTo>
                    <a:pt x="1391" y="786"/>
                  </a:lnTo>
                  <a:lnTo>
                    <a:pt x="1377" y="825"/>
                  </a:lnTo>
                  <a:lnTo>
                    <a:pt x="1357" y="859"/>
                  </a:lnTo>
                  <a:lnTo>
                    <a:pt x="1333" y="892"/>
                  </a:lnTo>
                  <a:lnTo>
                    <a:pt x="1304" y="920"/>
                  </a:lnTo>
                  <a:lnTo>
                    <a:pt x="1273" y="944"/>
                  </a:lnTo>
                  <a:lnTo>
                    <a:pt x="1237" y="963"/>
                  </a:lnTo>
                  <a:lnTo>
                    <a:pt x="1200" y="979"/>
                  </a:lnTo>
                  <a:lnTo>
                    <a:pt x="1160" y="987"/>
                  </a:lnTo>
                  <a:lnTo>
                    <a:pt x="1118" y="990"/>
                  </a:lnTo>
                  <a:lnTo>
                    <a:pt x="286" y="990"/>
                  </a:lnTo>
                  <a:lnTo>
                    <a:pt x="244" y="987"/>
                  </a:lnTo>
                  <a:lnTo>
                    <a:pt x="204" y="979"/>
                  </a:lnTo>
                  <a:lnTo>
                    <a:pt x="166" y="963"/>
                  </a:lnTo>
                  <a:lnTo>
                    <a:pt x="130" y="944"/>
                  </a:lnTo>
                  <a:lnTo>
                    <a:pt x="99" y="920"/>
                  </a:lnTo>
                  <a:lnTo>
                    <a:pt x="70" y="892"/>
                  </a:lnTo>
                  <a:lnTo>
                    <a:pt x="46" y="859"/>
                  </a:lnTo>
                  <a:lnTo>
                    <a:pt x="27" y="825"/>
                  </a:lnTo>
                  <a:lnTo>
                    <a:pt x="13" y="786"/>
                  </a:lnTo>
                  <a:lnTo>
                    <a:pt x="3" y="746"/>
                  </a:lnTo>
                  <a:lnTo>
                    <a:pt x="0" y="704"/>
                  </a:lnTo>
                  <a:lnTo>
                    <a:pt x="3" y="635"/>
                  </a:lnTo>
                  <a:lnTo>
                    <a:pt x="13" y="571"/>
                  </a:lnTo>
                  <a:lnTo>
                    <a:pt x="28" y="507"/>
                  </a:lnTo>
                  <a:lnTo>
                    <a:pt x="49" y="445"/>
                  </a:lnTo>
                  <a:lnTo>
                    <a:pt x="75" y="387"/>
                  </a:lnTo>
                  <a:lnTo>
                    <a:pt x="107" y="330"/>
                  </a:lnTo>
                  <a:lnTo>
                    <a:pt x="143" y="278"/>
                  </a:lnTo>
                  <a:lnTo>
                    <a:pt x="184" y="230"/>
                  </a:lnTo>
                  <a:lnTo>
                    <a:pt x="228" y="184"/>
                  </a:lnTo>
                  <a:lnTo>
                    <a:pt x="277" y="144"/>
                  </a:lnTo>
                  <a:lnTo>
                    <a:pt x="330" y="107"/>
                  </a:lnTo>
                  <a:lnTo>
                    <a:pt x="385" y="76"/>
                  </a:lnTo>
                  <a:lnTo>
                    <a:pt x="444" y="49"/>
                  </a:lnTo>
                  <a:lnTo>
                    <a:pt x="505" y="28"/>
                  </a:lnTo>
                  <a:lnTo>
                    <a:pt x="568" y="13"/>
                  </a:lnTo>
                  <a:lnTo>
                    <a:pt x="634" y="4"/>
                  </a:lnTo>
                  <a:lnTo>
                    <a:pt x="7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420"/>
            <p:cNvSpPr>
              <a:spLocks noEditPoints="1"/>
            </p:cNvSpPr>
            <p:nvPr/>
          </p:nvSpPr>
          <p:spPr bwMode="auto">
            <a:xfrm>
              <a:off x="9456738" y="4494213"/>
              <a:ext cx="171450" cy="171450"/>
            </a:xfrm>
            <a:custGeom>
              <a:avLst/>
              <a:gdLst>
                <a:gd name="T0" fmla="*/ 492 w 1076"/>
                <a:gd name="T1" fmla="*/ 201 h 1079"/>
                <a:gd name="T2" fmla="*/ 405 w 1076"/>
                <a:gd name="T3" fmla="*/ 225 h 1079"/>
                <a:gd name="T4" fmla="*/ 330 w 1076"/>
                <a:gd name="T5" fmla="*/ 269 h 1079"/>
                <a:gd name="T6" fmla="*/ 268 w 1076"/>
                <a:gd name="T7" fmla="*/ 331 h 1079"/>
                <a:gd name="T8" fmla="*/ 224 w 1076"/>
                <a:gd name="T9" fmla="*/ 407 h 1079"/>
                <a:gd name="T10" fmla="*/ 200 w 1076"/>
                <a:gd name="T11" fmla="*/ 493 h 1079"/>
                <a:gd name="T12" fmla="*/ 200 w 1076"/>
                <a:gd name="T13" fmla="*/ 585 h 1079"/>
                <a:gd name="T14" fmla="*/ 224 w 1076"/>
                <a:gd name="T15" fmla="*/ 672 h 1079"/>
                <a:gd name="T16" fmla="*/ 268 w 1076"/>
                <a:gd name="T17" fmla="*/ 748 h 1079"/>
                <a:gd name="T18" fmla="*/ 330 w 1076"/>
                <a:gd name="T19" fmla="*/ 809 h 1079"/>
                <a:gd name="T20" fmla="*/ 405 w 1076"/>
                <a:gd name="T21" fmla="*/ 854 h 1079"/>
                <a:gd name="T22" fmla="*/ 492 w 1076"/>
                <a:gd name="T23" fmla="*/ 877 h 1079"/>
                <a:gd name="T24" fmla="*/ 584 w 1076"/>
                <a:gd name="T25" fmla="*/ 877 h 1079"/>
                <a:gd name="T26" fmla="*/ 670 w 1076"/>
                <a:gd name="T27" fmla="*/ 854 h 1079"/>
                <a:gd name="T28" fmla="*/ 745 w 1076"/>
                <a:gd name="T29" fmla="*/ 809 h 1079"/>
                <a:gd name="T30" fmla="*/ 807 w 1076"/>
                <a:gd name="T31" fmla="*/ 748 h 1079"/>
                <a:gd name="T32" fmla="*/ 851 w 1076"/>
                <a:gd name="T33" fmla="*/ 672 h 1079"/>
                <a:gd name="T34" fmla="*/ 875 w 1076"/>
                <a:gd name="T35" fmla="*/ 585 h 1079"/>
                <a:gd name="T36" fmla="*/ 875 w 1076"/>
                <a:gd name="T37" fmla="*/ 493 h 1079"/>
                <a:gd name="T38" fmla="*/ 851 w 1076"/>
                <a:gd name="T39" fmla="*/ 407 h 1079"/>
                <a:gd name="T40" fmla="*/ 807 w 1076"/>
                <a:gd name="T41" fmla="*/ 331 h 1079"/>
                <a:gd name="T42" fmla="*/ 745 w 1076"/>
                <a:gd name="T43" fmla="*/ 269 h 1079"/>
                <a:gd name="T44" fmla="*/ 670 w 1076"/>
                <a:gd name="T45" fmla="*/ 225 h 1079"/>
                <a:gd name="T46" fmla="*/ 584 w 1076"/>
                <a:gd name="T47" fmla="*/ 201 h 1079"/>
                <a:gd name="T48" fmla="*/ 538 w 1076"/>
                <a:gd name="T49" fmla="*/ 0 h 1079"/>
                <a:gd name="T50" fmla="*/ 653 w 1076"/>
                <a:gd name="T51" fmla="*/ 12 h 1079"/>
                <a:gd name="T52" fmla="*/ 759 w 1076"/>
                <a:gd name="T53" fmla="*/ 47 h 1079"/>
                <a:gd name="T54" fmla="*/ 855 w 1076"/>
                <a:gd name="T55" fmla="*/ 104 h 1079"/>
                <a:gd name="T56" fmla="*/ 937 w 1076"/>
                <a:gd name="T57" fmla="*/ 178 h 1079"/>
                <a:gd name="T58" fmla="*/ 1002 w 1076"/>
                <a:gd name="T59" fmla="*/ 267 h 1079"/>
                <a:gd name="T60" fmla="*/ 1049 w 1076"/>
                <a:gd name="T61" fmla="*/ 369 h 1079"/>
                <a:gd name="T62" fmla="*/ 1072 w 1076"/>
                <a:gd name="T63" fmla="*/ 480 h 1079"/>
                <a:gd name="T64" fmla="*/ 1072 w 1076"/>
                <a:gd name="T65" fmla="*/ 598 h 1079"/>
                <a:gd name="T66" fmla="*/ 1049 w 1076"/>
                <a:gd name="T67" fmla="*/ 710 h 1079"/>
                <a:gd name="T68" fmla="*/ 1002 w 1076"/>
                <a:gd name="T69" fmla="*/ 811 h 1079"/>
                <a:gd name="T70" fmla="*/ 937 w 1076"/>
                <a:gd name="T71" fmla="*/ 900 h 1079"/>
                <a:gd name="T72" fmla="*/ 855 w 1076"/>
                <a:gd name="T73" fmla="*/ 975 h 1079"/>
                <a:gd name="T74" fmla="*/ 759 w 1076"/>
                <a:gd name="T75" fmla="*/ 1031 h 1079"/>
                <a:gd name="T76" fmla="*/ 653 w 1076"/>
                <a:gd name="T77" fmla="*/ 1066 h 1079"/>
                <a:gd name="T78" fmla="*/ 538 w 1076"/>
                <a:gd name="T79" fmla="*/ 1079 h 1079"/>
                <a:gd name="T80" fmla="*/ 423 w 1076"/>
                <a:gd name="T81" fmla="*/ 1066 h 1079"/>
                <a:gd name="T82" fmla="*/ 316 w 1076"/>
                <a:gd name="T83" fmla="*/ 1031 h 1079"/>
                <a:gd name="T84" fmla="*/ 220 w 1076"/>
                <a:gd name="T85" fmla="*/ 975 h 1079"/>
                <a:gd name="T86" fmla="*/ 139 w 1076"/>
                <a:gd name="T87" fmla="*/ 900 h 1079"/>
                <a:gd name="T88" fmla="*/ 73 w 1076"/>
                <a:gd name="T89" fmla="*/ 811 h 1079"/>
                <a:gd name="T90" fmla="*/ 27 w 1076"/>
                <a:gd name="T91" fmla="*/ 710 h 1079"/>
                <a:gd name="T92" fmla="*/ 3 w 1076"/>
                <a:gd name="T93" fmla="*/ 598 h 1079"/>
                <a:gd name="T94" fmla="*/ 3 w 1076"/>
                <a:gd name="T95" fmla="*/ 480 h 1079"/>
                <a:gd name="T96" fmla="*/ 27 w 1076"/>
                <a:gd name="T97" fmla="*/ 369 h 1079"/>
                <a:gd name="T98" fmla="*/ 73 w 1076"/>
                <a:gd name="T99" fmla="*/ 267 h 1079"/>
                <a:gd name="T100" fmla="*/ 139 w 1076"/>
                <a:gd name="T101" fmla="*/ 178 h 1079"/>
                <a:gd name="T102" fmla="*/ 220 w 1076"/>
                <a:gd name="T103" fmla="*/ 104 h 1079"/>
                <a:gd name="T104" fmla="*/ 316 w 1076"/>
                <a:gd name="T105" fmla="*/ 47 h 1079"/>
                <a:gd name="T106" fmla="*/ 423 w 1076"/>
                <a:gd name="T107" fmla="*/ 12 h 1079"/>
                <a:gd name="T108" fmla="*/ 538 w 1076"/>
                <a:gd name="T109" fmla="*/ 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76" h="1079">
                  <a:moveTo>
                    <a:pt x="538" y="198"/>
                  </a:moveTo>
                  <a:lnTo>
                    <a:pt x="492" y="201"/>
                  </a:lnTo>
                  <a:lnTo>
                    <a:pt x="448" y="210"/>
                  </a:lnTo>
                  <a:lnTo>
                    <a:pt x="405" y="225"/>
                  </a:lnTo>
                  <a:lnTo>
                    <a:pt x="366" y="244"/>
                  </a:lnTo>
                  <a:lnTo>
                    <a:pt x="330" y="269"/>
                  </a:lnTo>
                  <a:lnTo>
                    <a:pt x="296" y="297"/>
                  </a:lnTo>
                  <a:lnTo>
                    <a:pt x="268" y="331"/>
                  </a:lnTo>
                  <a:lnTo>
                    <a:pt x="244" y="367"/>
                  </a:lnTo>
                  <a:lnTo>
                    <a:pt x="224" y="407"/>
                  </a:lnTo>
                  <a:lnTo>
                    <a:pt x="209" y="449"/>
                  </a:lnTo>
                  <a:lnTo>
                    <a:pt x="200" y="493"/>
                  </a:lnTo>
                  <a:lnTo>
                    <a:pt x="197" y="539"/>
                  </a:lnTo>
                  <a:lnTo>
                    <a:pt x="200" y="585"/>
                  </a:lnTo>
                  <a:lnTo>
                    <a:pt x="209" y="630"/>
                  </a:lnTo>
                  <a:lnTo>
                    <a:pt x="224" y="672"/>
                  </a:lnTo>
                  <a:lnTo>
                    <a:pt x="244" y="712"/>
                  </a:lnTo>
                  <a:lnTo>
                    <a:pt x="268" y="748"/>
                  </a:lnTo>
                  <a:lnTo>
                    <a:pt x="296" y="781"/>
                  </a:lnTo>
                  <a:lnTo>
                    <a:pt x="330" y="809"/>
                  </a:lnTo>
                  <a:lnTo>
                    <a:pt x="366" y="834"/>
                  </a:lnTo>
                  <a:lnTo>
                    <a:pt x="405" y="854"/>
                  </a:lnTo>
                  <a:lnTo>
                    <a:pt x="448" y="869"/>
                  </a:lnTo>
                  <a:lnTo>
                    <a:pt x="492" y="877"/>
                  </a:lnTo>
                  <a:lnTo>
                    <a:pt x="538" y="881"/>
                  </a:lnTo>
                  <a:lnTo>
                    <a:pt x="584" y="877"/>
                  </a:lnTo>
                  <a:lnTo>
                    <a:pt x="628" y="869"/>
                  </a:lnTo>
                  <a:lnTo>
                    <a:pt x="670" y="854"/>
                  </a:lnTo>
                  <a:lnTo>
                    <a:pt x="710" y="834"/>
                  </a:lnTo>
                  <a:lnTo>
                    <a:pt x="745" y="809"/>
                  </a:lnTo>
                  <a:lnTo>
                    <a:pt x="779" y="781"/>
                  </a:lnTo>
                  <a:lnTo>
                    <a:pt x="807" y="748"/>
                  </a:lnTo>
                  <a:lnTo>
                    <a:pt x="832" y="712"/>
                  </a:lnTo>
                  <a:lnTo>
                    <a:pt x="851" y="672"/>
                  </a:lnTo>
                  <a:lnTo>
                    <a:pt x="866" y="630"/>
                  </a:lnTo>
                  <a:lnTo>
                    <a:pt x="875" y="585"/>
                  </a:lnTo>
                  <a:lnTo>
                    <a:pt x="878" y="539"/>
                  </a:lnTo>
                  <a:lnTo>
                    <a:pt x="875" y="493"/>
                  </a:lnTo>
                  <a:lnTo>
                    <a:pt x="866" y="449"/>
                  </a:lnTo>
                  <a:lnTo>
                    <a:pt x="851" y="407"/>
                  </a:lnTo>
                  <a:lnTo>
                    <a:pt x="832" y="367"/>
                  </a:lnTo>
                  <a:lnTo>
                    <a:pt x="807" y="331"/>
                  </a:lnTo>
                  <a:lnTo>
                    <a:pt x="779" y="297"/>
                  </a:lnTo>
                  <a:lnTo>
                    <a:pt x="745" y="269"/>
                  </a:lnTo>
                  <a:lnTo>
                    <a:pt x="710" y="244"/>
                  </a:lnTo>
                  <a:lnTo>
                    <a:pt x="670" y="225"/>
                  </a:lnTo>
                  <a:lnTo>
                    <a:pt x="628" y="210"/>
                  </a:lnTo>
                  <a:lnTo>
                    <a:pt x="584" y="201"/>
                  </a:lnTo>
                  <a:lnTo>
                    <a:pt x="538" y="198"/>
                  </a:lnTo>
                  <a:close/>
                  <a:moveTo>
                    <a:pt x="538" y="0"/>
                  </a:moveTo>
                  <a:lnTo>
                    <a:pt x="596" y="3"/>
                  </a:lnTo>
                  <a:lnTo>
                    <a:pt x="653" y="12"/>
                  </a:lnTo>
                  <a:lnTo>
                    <a:pt x="708" y="27"/>
                  </a:lnTo>
                  <a:lnTo>
                    <a:pt x="759" y="47"/>
                  </a:lnTo>
                  <a:lnTo>
                    <a:pt x="809" y="73"/>
                  </a:lnTo>
                  <a:lnTo>
                    <a:pt x="855" y="104"/>
                  </a:lnTo>
                  <a:lnTo>
                    <a:pt x="898" y="138"/>
                  </a:lnTo>
                  <a:lnTo>
                    <a:pt x="937" y="178"/>
                  </a:lnTo>
                  <a:lnTo>
                    <a:pt x="972" y="221"/>
                  </a:lnTo>
                  <a:lnTo>
                    <a:pt x="1002" y="267"/>
                  </a:lnTo>
                  <a:lnTo>
                    <a:pt x="1028" y="317"/>
                  </a:lnTo>
                  <a:lnTo>
                    <a:pt x="1049" y="369"/>
                  </a:lnTo>
                  <a:lnTo>
                    <a:pt x="1064" y="424"/>
                  </a:lnTo>
                  <a:lnTo>
                    <a:pt x="1072" y="480"/>
                  </a:lnTo>
                  <a:lnTo>
                    <a:pt x="1076" y="539"/>
                  </a:lnTo>
                  <a:lnTo>
                    <a:pt x="1072" y="598"/>
                  </a:lnTo>
                  <a:lnTo>
                    <a:pt x="1064" y="655"/>
                  </a:lnTo>
                  <a:lnTo>
                    <a:pt x="1049" y="710"/>
                  </a:lnTo>
                  <a:lnTo>
                    <a:pt x="1028" y="762"/>
                  </a:lnTo>
                  <a:lnTo>
                    <a:pt x="1002" y="811"/>
                  </a:lnTo>
                  <a:lnTo>
                    <a:pt x="972" y="858"/>
                  </a:lnTo>
                  <a:lnTo>
                    <a:pt x="937" y="900"/>
                  </a:lnTo>
                  <a:lnTo>
                    <a:pt x="898" y="939"/>
                  </a:lnTo>
                  <a:lnTo>
                    <a:pt x="855" y="975"/>
                  </a:lnTo>
                  <a:lnTo>
                    <a:pt x="809" y="1005"/>
                  </a:lnTo>
                  <a:lnTo>
                    <a:pt x="759" y="1031"/>
                  </a:lnTo>
                  <a:lnTo>
                    <a:pt x="708" y="1052"/>
                  </a:lnTo>
                  <a:lnTo>
                    <a:pt x="653" y="1066"/>
                  </a:lnTo>
                  <a:lnTo>
                    <a:pt x="596" y="1075"/>
                  </a:lnTo>
                  <a:lnTo>
                    <a:pt x="538" y="1079"/>
                  </a:lnTo>
                  <a:lnTo>
                    <a:pt x="479" y="1075"/>
                  </a:lnTo>
                  <a:lnTo>
                    <a:pt x="423" y="1066"/>
                  </a:lnTo>
                  <a:lnTo>
                    <a:pt x="368" y="1052"/>
                  </a:lnTo>
                  <a:lnTo>
                    <a:pt x="316" y="1031"/>
                  </a:lnTo>
                  <a:lnTo>
                    <a:pt x="266" y="1005"/>
                  </a:lnTo>
                  <a:lnTo>
                    <a:pt x="220" y="975"/>
                  </a:lnTo>
                  <a:lnTo>
                    <a:pt x="178" y="939"/>
                  </a:lnTo>
                  <a:lnTo>
                    <a:pt x="139" y="900"/>
                  </a:lnTo>
                  <a:lnTo>
                    <a:pt x="103" y="858"/>
                  </a:lnTo>
                  <a:lnTo>
                    <a:pt x="73" y="811"/>
                  </a:lnTo>
                  <a:lnTo>
                    <a:pt x="47" y="762"/>
                  </a:lnTo>
                  <a:lnTo>
                    <a:pt x="27" y="710"/>
                  </a:lnTo>
                  <a:lnTo>
                    <a:pt x="12" y="655"/>
                  </a:lnTo>
                  <a:lnTo>
                    <a:pt x="3" y="598"/>
                  </a:lnTo>
                  <a:lnTo>
                    <a:pt x="0" y="539"/>
                  </a:lnTo>
                  <a:lnTo>
                    <a:pt x="3" y="480"/>
                  </a:lnTo>
                  <a:lnTo>
                    <a:pt x="12" y="424"/>
                  </a:lnTo>
                  <a:lnTo>
                    <a:pt x="27" y="369"/>
                  </a:lnTo>
                  <a:lnTo>
                    <a:pt x="47" y="317"/>
                  </a:lnTo>
                  <a:lnTo>
                    <a:pt x="73" y="267"/>
                  </a:lnTo>
                  <a:lnTo>
                    <a:pt x="103" y="221"/>
                  </a:lnTo>
                  <a:lnTo>
                    <a:pt x="139" y="178"/>
                  </a:lnTo>
                  <a:lnTo>
                    <a:pt x="178" y="138"/>
                  </a:lnTo>
                  <a:lnTo>
                    <a:pt x="220" y="104"/>
                  </a:lnTo>
                  <a:lnTo>
                    <a:pt x="266" y="73"/>
                  </a:lnTo>
                  <a:lnTo>
                    <a:pt x="316" y="47"/>
                  </a:lnTo>
                  <a:lnTo>
                    <a:pt x="368" y="27"/>
                  </a:lnTo>
                  <a:lnTo>
                    <a:pt x="423" y="12"/>
                  </a:lnTo>
                  <a:lnTo>
                    <a:pt x="479" y="3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421"/>
            <p:cNvSpPr>
              <a:spLocks/>
            </p:cNvSpPr>
            <p:nvPr/>
          </p:nvSpPr>
          <p:spPr bwMode="auto">
            <a:xfrm>
              <a:off x="9182100" y="4227513"/>
              <a:ext cx="411162" cy="249237"/>
            </a:xfrm>
            <a:custGeom>
              <a:avLst/>
              <a:gdLst>
                <a:gd name="T0" fmla="*/ 2406 w 2587"/>
                <a:gd name="T1" fmla="*/ 0 h 1570"/>
                <a:gd name="T2" fmla="*/ 2468 w 2587"/>
                <a:gd name="T3" fmla="*/ 12 h 1570"/>
                <a:gd name="T4" fmla="*/ 2522 w 2587"/>
                <a:gd name="T5" fmla="*/ 44 h 1570"/>
                <a:gd name="T6" fmla="*/ 2562 w 2587"/>
                <a:gd name="T7" fmla="*/ 91 h 1570"/>
                <a:gd name="T8" fmla="*/ 2585 w 2587"/>
                <a:gd name="T9" fmla="*/ 151 h 1570"/>
                <a:gd name="T10" fmla="*/ 2587 w 2587"/>
                <a:gd name="T11" fmla="*/ 1058 h 1570"/>
                <a:gd name="T12" fmla="*/ 2576 w 2587"/>
                <a:gd name="T13" fmla="*/ 1121 h 1570"/>
                <a:gd name="T14" fmla="*/ 2545 w 2587"/>
                <a:gd name="T15" fmla="*/ 1175 h 1570"/>
                <a:gd name="T16" fmla="*/ 2497 w 2587"/>
                <a:gd name="T17" fmla="*/ 1215 h 1570"/>
                <a:gd name="T18" fmla="*/ 2438 w 2587"/>
                <a:gd name="T19" fmla="*/ 1237 h 1570"/>
                <a:gd name="T20" fmla="*/ 2260 w 2587"/>
                <a:gd name="T21" fmla="*/ 1240 h 1570"/>
                <a:gd name="T22" fmla="*/ 2231 w 2587"/>
                <a:gd name="T23" fmla="*/ 1473 h 1570"/>
                <a:gd name="T24" fmla="*/ 2207 w 2587"/>
                <a:gd name="T25" fmla="*/ 1517 h 1570"/>
                <a:gd name="T26" fmla="*/ 2169 w 2587"/>
                <a:gd name="T27" fmla="*/ 1551 h 1570"/>
                <a:gd name="T28" fmla="*/ 2123 w 2587"/>
                <a:gd name="T29" fmla="*/ 1568 h 1570"/>
                <a:gd name="T30" fmla="*/ 2073 w 2587"/>
                <a:gd name="T31" fmla="*/ 1567 h 1570"/>
                <a:gd name="T32" fmla="*/ 2025 w 2587"/>
                <a:gd name="T33" fmla="*/ 1548 h 1570"/>
                <a:gd name="T34" fmla="*/ 1673 w 2587"/>
                <a:gd name="T35" fmla="*/ 1212 h 1570"/>
                <a:gd name="T36" fmla="*/ 1649 w 2587"/>
                <a:gd name="T37" fmla="*/ 1175 h 1570"/>
                <a:gd name="T38" fmla="*/ 1643 w 2587"/>
                <a:gd name="T39" fmla="*/ 1132 h 1570"/>
                <a:gd name="T40" fmla="*/ 1657 w 2587"/>
                <a:gd name="T41" fmla="*/ 1091 h 1570"/>
                <a:gd name="T42" fmla="*/ 1688 w 2587"/>
                <a:gd name="T43" fmla="*/ 1058 h 1570"/>
                <a:gd name="T44" fmla="*/ 1729 w 2587"/>
                <a:gd name="T45" fmla="*/ 1043 h 1570"/>
                <a:gd name="T46" fmla="*/ 1771 w 2587"/>
                <a:gd name="T47" fmla="*/ 1047 h 1570"/>
                <a:gd name="T48" fmla="*/ 1810 w 2587"/>
                <a:gd name="T49" fmla="*/ 1069 h 1570"/>
                <a:gd name="T50" fmla="*/ 2074 w 2587"/>
                <a:gd name="T51" fmla="*/ 1130 h 1570"/>
                <a:gd name="T52" fmla="*/ 2092 w 2587"/>
                <a:gd name="T53" fmla="*/ 1085 h 1570"/>
                <a:gd name="T54" fmla="*/ 2126 w 2587"/>
                <a:gd name="T55" fmla="*/ 1054 h 1570"/>
                <a:gd name="T56" fmla="*/ 2173 w 2587"/>
                <a:gd name="T57" fmla="*/ 1042 h 1570"/>
                <a:gd name="T58" fmla="*/ 2391 w 2587"/>
                <a:gd name="T59" fmla="*/ 198 h 1570"/>
                <a:gd name="T60" fmla="*/ 197 w 2587"/>
                <a:gd name="T61" fmla="*/ 1042 h 1570"/>
                <a:gd name="T62" fmla="*/ 440 w 2587"/>
                <a:gd name="T63" fmla="*/ 1046 h 1570"/>
                <a:gd name="T64" fmla="*/ 481 w 2587"/>
                <a:gd name="T65" fmla="*/ 1067 h 1570"/>
                <a:gd name="T66" fmla="*/ 508 w 2587"/>
                <a:gd name="T67" fmla="*/ 1106 h 1570"/>
                <a:gd name="T68" fmla="*/ 534 w 2587"/>
                <a:gd name="T69" fmla="*/ 1305 h 1570"/>
                <a:gd name="T70" fmla="*/ 796 w 2587"/>
                <a:gd name="T71" fmla="*/ 1056 h 1570"/>
                <a:gd name="T72" fmla="*/ 837 w 2587"/>
                <a:gd name="T73" fmla="*/ 1042 h 1570"/>
                <a:gd name="T74" fmla="*/ 880 w 2587"/>
                <a:gd name="T75" fmla="*/ 1048 h 1570"/>
                <a:gd name="T76" fmla="*/ 917 w 2587"/>
                <a:gd name="T77" fmla="*/ 1073 h 1570"/>
                <a:gd name="T78" fmla="*/ 940 w 2587"/>
                <a:gd name="T79" fmla="*/ 1111 h 1570"/>
                <a:gd name="T80" fmla="*/ 944 w 2587"/>
                <a:gd name="T81" fmla="*/ 1154 h 1570"/>
                <a:gd name="T82" fmla="*/ 928 w 2587"/>
                <a:gd name="T83" fmla="*/ 1195 h 1570"/>
                <a:gd name="T84" fmla="*/ 584 w 2587"/>
                <a:gd name="T85" fmla="*/ 1531 h 1570"/>
                <a:gd name="T86" fmla="*/ 541 w 2587"/>
                <a:gd name="T87" fmla="*/ 1560 h 1570"/>
                <a:gd name="T88" fmla="*/ 493 w 2587"/>
                <a:gd name="T89" fmla="*/ 1570 h 1570"/>
                <a:gd name="T90" fmla="*/ 442 w 2587"/>
                <a:gd name="T91" fmla="*/ 1562 h 1570"/>
                <a:gd name="T92" fmla="*/ 398 w 2587"/>
                <a:gd name="T93" fmla="*/ 1536 h 1570"/>
                <a:gd name="T94" fmla="*/ 366 w 2587"/>
                <a:gd name="T95" fmla="*/ 1497 h 1570"/>
                <a:gd name="T96" fmla="*/ 351 w 2587"/>
                <a:gd name="T97" fmla="*/ 1447 h 1570"/>
                <a:gd name="T98" fmla="*/ 182 w 2587"/>
                <a:gd name="T99" fmla="*/ 1240 h 1570"/>
                <a:gd name="T100" fmla="*/ 119 w 2587"/>
                <a:gd name="T101" fmla="*/ 1228 h 1570"/>
                <a:gd name="T102" fmla="*/ 65 w 2587"/>
                <a:gd name="T103" fmla="*/ 1197 h 1570"/>
                <a:gd name="T104" fmla="*/ 25 w 2587"/>
                <a:gd name="T105" fmla="*/ 1149 h 1570"/>
                <a:gd name="T106" fmla="*/ 3 w 2587"/>
                <a:gd name="T107" fmla="*/ 1090 h 1570"/>
                <a:gd name="T108" fmla="*/ 0 w 2587"/>
                <a:gd name="T109" fmla="*/ 183 h 1570"/>
                <a:gd name="T110" fmla="*/ 11 w 2587"/>
                <a:gd name="T111" fmla="*/ 119 h 1570"/>
                <a:gd name="T112" fmla="*/ 43 w 2587"/>
                <a:gd name="T113" fmla="*/ 65 h 1570"/>
                <a:gd name="T114" fmla="*/ 90 w 2587"/>
                <a:gd name="T115" fmla="*/ 25 h 1570"/>
                <a:gd name="T116" fmla="*/ 149 w 2587"/>
                <a:gd name="T117" fmla="*/ 3 h 1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87" h="1570">
                  <a:moveTo>
                    <a:pt x="182" y="0"/>
                  </a:moveTo>
                  <a:lnTo>
                    <a:pt x="2406" y="0"/>
                  </a:lnTo>
                  <a:lnTo>
                    <a:pt x="2438" y="3"/>
                  </a:lnTo>
                  <a:lnTo>
                    <a:pt x="2468" y="12"/>
                  </a:lnTo>
                  <a:lnTo>
                    <a:pt x="2497" y="25"/>
                  </a:lnTo>
                  <a:lnTo>
                    <a:pt x="2522" y="44"/>
                  </a:lnTo>
                  <a:lnTo>
                    <a:pt x="2545" y="65"/>
                  </a:lnTo>
                  <a:lnTo>
                    <a:pt x="2562" y="91"/>
                  </a:lnTo>
                  <a:lnTo>
                    <a:pt x="2576" y="119"/>
                  </a:lnTo>
                  <a:lnTo>
                    <a:pt x="2585" y="151"/>
                  </a:lnTo>
                  <a:lnTo>
                    <a:pt x="2587" y="183"/>
                  </a:lnTo>
                  <a:lnTo>
                    <a:pt x="2587" y="1058"/>
                  </a:lnTo>
                  <a:lnTo>
                    <a:pt x="2585" y="1090"/>
                  </a:lnTo>
                  <a:lnTo>
                    <a:pt x="2576" y="1121"/>
                  </a:lnTo>
                  <a:lnTo>
                    <a:pt x="2562" y="1149"/>
                  </a:lnTo>
                  <a:lnTo>
                    <a:pt x="2545" y="1175"/>
                  </a:lnTo>
                  <a:lnTo>
                    <a:pt x="2522" y="1197"/>
                  </a:lnTo>
                  <a:lnTo>
                    <a:pt x="2497" y="1215"/>
                  </a:lnTo>
                  <a:lnTo>
                    <a:pt x="2468" y="1228"/>
                  </a:lnTo>
                  <a:lnTo>
                    <a:pt x="2438" y="1237"/>
                  </a:lnTo>
                  <a:lnTo>
                    <a:pt x="2406" y="1240"/>
                  </a:lnTo>
                  <a:lnTo>
                    <a:pt x="2260" y="1240"/>
                  </a:lnTo>
                  <a:lnTo>
                    <a:pt x="2236" y="1447"/>
                  </a:lnTo>
                  <a:lnTo>
                    <a:pt x="2231" y="1473"/>
                  </a:lnTo>
                  <a:lnTo>
                    <a:pt x="2221" y="1497"/>
                  </a:lnTo>
                  <a:lnTo>
                    <a:pt x="2207" y="1517"/>
                  </a:lnTo>
                  <a:lnTo>
                    <a:pt x="2190" y="1536"/>
                  </a:lnTo>
                  <a:lnTo>
                    <a:pt x="2169" y="1551"/>
                  </a:lnTo>
                  <a:lnTo>
                    <a:pt x="2146" y="1562"/>
                  </a:lnTo>
                  <a:lnTo>
                    <a:pt x="2123" y="1568"/>
                  </a:lnTo>
                  <a:lnTo>
                    <a:pt x="2099" y="1570"/>
                  </a:lnTo>
                  <a:lnTo>
                    <a:pt x="2073" y="1567"/>
                  </a:lnTo>
                  <a:lnTo>
                    <a:pt x="2048" y="1560"/>
                  </a:lnTo>
                  <a:lnTo>
                    <a:pt x="2025" y="1548"/>
                  </a:lnTo>
                  <a:lnTo>
                    <a:pt x="2003" y="1531"/>
                  </a:lnTo>
                  <a:lnTo>
                    <a:pt x="1673" y="1212"/>
                  </a:lnTo>
                  <a:lnTo>
                    <a:pt x="1659" y="1195"/>
                  </a:lnTo>
                  <a:lnTo>
                    <a:pt x="1649" y="1175"/>
                  </a:lnTo>
                  <a:lnTo>
                    <a:pt x="1644" y="1154"/>
                  </a:lnTo>
                  <a:lnTo>
                    <a:pt x="1643" y="1132"/>
                  </a:lnTo>
                  <a:lnTo>
                    <a:pt x="1647" y="1111"/>
                  </a:lnTo>
                  <a:lnTo>
                    <a:pt x="1657" y="1091"/>
                  </a:lnTo>
                  <a:lnTo>
                    <a:pt x="1671" y="1073"/>
                  </a:lnTo>
                  <a:lnTo>
                    <a:pt x="1688" y="1058"/>
                  </a:lnTo>
                  <a:lnTo>
                    <a:pt x="1708" y="1048"/>
                  </a:lnTo>
                  <a:lnTo>
                    <a:pt x="1729" y="1043"/>
                  </a:lnTo>
                  <a:lnTo>
                    <a:pt x="1751" y="1042"/>
                  </a:lnTo>
                  <a:lnTo>
                    <a:pt x="1771" y="1047"/>
                  </a:lnTo>
                  <a:lnTo>
                    <a:pt x="1792" y="1056"/>
                  </a:lnTo>
                  <a:lnTo>
                    <a:pt x="1810" y="1069"/>
                  </a:lnTo>
                  <a:lnTo>
                    <a:pt x="2054" y="1305"/>
                  </a:lnTo>
                  <a:lnTo>
                    <a:pt x="2074" y="1130"/>
                  </a:lnTo>
                  <a:lnTo>
                    <a:pt x="2080" y="1106"/>
                  </a:lnTo>
                  <a:lnTo>
                    <a:pt x="2092" y="1085"/>
                  </a:lnTo>
                  <a:lnTo>
                    <a:pt x="2107" y="1067"/>
                  </a:lnTo>
                  <a:lnTo>
                    <a:pt x="2126" y="1054"/>
                  </a:lnTo>
                  <a:lnTo>
                    <a:pt x="2148" y="1046"/>
                  </a:lnTo>
                  <a:lnTo>
                    <a:pt x="2173" y="1042"/>
                  </a:lnTo>
                  <a:lnTo>
                    <a:pt x="2391" y="1042"/>
                  </a:lnTo>
                  <a:lnTo>
                    <a:pt x="2391" y="198"/>
                  </a:lnTo>
                  <a:lnTo>
                    <a:pt x="197" y="198"/>
                  </a:lnTo>
                  <a:lnTo>
                    <a:pt x="197" y="1042"/>
                  </a:lnTo>
                  <a:lnTo>
                    <a:pt x="415" y="1042"/>
                  </a:lnTo>
                  <a:lnTo>
                    <a:pt x="440" y="1046"/>
                  </a:lnTo>
                  <a:lnTo>
                    <a:pt x="461" y="1054"/>
                  </a:lnTo>
                  <a:lnTo>
                    <a:pt x="481" y="1067"/>
                  </a:lnTo>
                  <a:lnTo>
                    <a:pt x="496" y="1085"/>
                  </a:lnTo>
                  <a:lnTo>
                    <a:pt x="508" y="1106"/>
                  </a:lnTo>
                  <a:lnTo>
                    <a:pt x="513" y="1130"/>
                  </a:lnTo>
                  <a:lnTo>
                    <a:pt x="534" y="1305"/>
                  </a:lnTo>
                  <a:lnTo>
                    <a:pt x="777" y="1069"/>
                  </a:lnTo>
                  <a:lnTo>
                    <a:pt x="796" y="1056"/>
                  </a:lnTo>
                  <a:lnTo>
                    <a:pt x="816" y="1047"/>
                  </a:lnTo>
                  <a:lnTo>
                    <a:pt x="837" y="1042"/>
                  </a:lnTo>
                  <a:lnTo>
                    <a:pt x="858" y="1043"/>
                  </a:lnTo>
                  <a:lnTo>
                    <a:pt x="880" y="1048"/>
                  </a:lnTo>
                  <a:lnTo>
                    <a:pt x="899" y="1058"/>
                  </a:lnTo>
                  <a:lnTo>
                    <a:pt x="917" y="1073"/>
                  </a:lnTo>
                  <a:lnTo>
                    <a:pt x="931" y="1091"/>
                  </a:lnTo>
                  <a:lnTo>
                    <a:pt x="940" y="1111"/>
                  </a:lnTo>
                  <a:lnTo>
                    <a:pt x="945" y="1132"/>
                  </a:lnTo>
                  <a:lnTo>
                    <a:pt x="944" y="1154"/>
                  </a:lnTo>
                  <a:lnTo>
                    <a:pt x="939" y="1175"/>
                  </a:lnTo>
                  <a:lnTo>
                    <a:pt x="928" y="1195"/>
                  </a:lnTo>
                  <a:lnTo>
                    <a:pt x="914" y="1212"/>
                  </a:lnTo>
                  <a:lnTo>
                    <a:pt x="584" y="1531"/>
                  </a:lnTo>
                  <a:lnTo>
                    <a:pt x="564" y="1548"/>
                  </a:lnTo>
                  <a:lnTo>
                    <a:pt x="541" y="1560"/>
                  </a:lnTo>
                  <a:lnTo>
                    <a:pt x="517" y="1567"/>
                  </a:lnTo>
                  <a:lnTo>
                    <a:pt x="493" y="1570"/>
                  </a:lnTo>
                  <a:lnTo>
                    <a:pt x="467" y="1568"/>
                  </a:lnTo>
                  <a:lnTo>
                    <a:pt x="442" y="1562"/>
                  </a:lnTo>
                  <a:lnTo>
                    <a:pt x="418" y="1551"/>
                  </a:lnTo>
                  <a:lnTo>
                    <a:pt x="398" y="1536"/>
                  </a:lnTo>
                  <a:lnTo>
                    <a:pt x="380" y="1517"/>
                  </a:lnTo>
                  <a:lnTo>
                    <a:pt x="366" y="1497"/>
                  </a:lnTo>
                  <a:lnTo>
                    <a:pt x="357" y="1473"/>
                  </a:lnTo>
                  <a:lnTo>
                    <a:pt x="351" y="1447"/>
                  </a:lnTo>
                  <a:lnTo>
                    <a:pt x="327" y="1240"/>
                  </a:lnTo>
                  <a:lnTo>
                    <a:pt x="182" y="1240"/>
                  </a:lnTo>
                  <a:lnTo>
                    <a:pt x="149" y="1237"/>
                  </a:lnTo>
                  <a:lnTo>
                    <a:pt x="119" y="1228"/>
                  </a:lnTo>
                  <a:lnTo>
                    <a:pt x="90" y="1215"/>
                  </a:lnTo>
                  <a:lnTo>
                    <a:pt x="65" y="1197"/>
                  </a:lnTo>
                  <a:lnTo>
                    <a:pt x="43" y="1175"/>
                  </a:lnTo>
                  <a:lnTo>
                    <a:pt x="25" y="1149"/>
                  </a:lnTo>
                  <a:lnTo>
                    <a:pt x="11" y="1121"/>
                  </a:lnTo>
                  <a:lnTo>
                    <a:pt x="3" y="1090"/>
                  </a:lnTo>
                  <a:lnTo>
                    <a:pt x="0" y="1058"/>
                  </a:lnTo>
                  <a:lnTo>
                    <a:pt x="0" y="183"/>
                  </a:lnTo>
                  <a:lnTo>
                    <a:pt x="3" y="151"/>
                  </a:lnTo>
                  <a:lnTo>
                    <a:pt x="11" y="119"/>
                  </a:lnTo>
                  <a:lnTo>
                    <a:pt x="25" y="91"/>
                  </a:lnTo>
                  <a:lnTo>
                    <a:pt x="43" y="65"/>
                  </a:lnTo>
                  <a:lnTo>
                    <a:pt x="65" y="44"/>
                  </a:lnTo>
                  <a:lnTo>
                    <a:pt x="90" y="25"/>
                  </a:lnTo>
                  <a:lnTo>
                    <a:pt x="119" y="12"/>
                  </a:lnTo>
                  <a:lnTo>
                    <a:pt x="149" y="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422"/>
            <p:cNvSpPr>
              <a:spLocks/>
            </p:cNvSpPr>
            <p:nvPr/>
          </p:nvSpPr>
          <p:spPr bwMode="auto">
            <a:xfrm>
              <a:off x="9363075" y="4394200"/>
              <a:ext cx="49212" cy="30162"/>
            </a:xfrm>
            <a:custGeom>
              <a:avLst/>
              <a:gdLst>
                <a:gd name="T0" fmla="*/ 98 w 308"/>
                <a:gd name="T1" fmla="*/ 0 h 198"/>
                <a:gd name="T2" fmla="*/ 209 w 308"/>
                <a:gd name="T3" fmla="*/ 0 h 198"/>
                <a:gd name="T4" fmla="*/ 232 w 308"/>
                <a:gd name="T5" fmla="*/ 3 h 198"/>
                <a:gd name="T6" fmla="*/ 252 w 308"/>
                <a:gd name="T7" fmla="*/ 10 h 198"/>
                <a:gd name="T8" fmla="*/ 271 w 308"/>
                <a:gd name="T9" fmla="*/ 22 h 198"/>
                <a:gd name="T10" fmla="*/ 286 w 308"/>
                <a:gd name="T11" fmla="*/ 37 h 198"/>
                <a:gd name="T12" fmla="*/ 298 w 308"/>
                <a:gd name="T13" fmla="*/ 56 h 198"/>
                <a:gd name="T14" fmla="*/ 305 w 308"/>
                <a:gd name="T15" fmla="*/ 76 h 198"/>
                <a:gd name="T16" fmla="*/ 308 w 308"/>
                <a:gd name="T17" fmla="*/ 99 h 198"/>
                <a:gd name="T18" fmla="*/ 305 w 308"/>
                <a:gd name="T19" fmla="*/ 122 h 198"/>
                <a:gd name="T20" fmla="*/ 298 w 308"/>
                <a:gd name="T21" fmla="*/ 142 h 198"/>
                <a:gd name="T22" fmla="*/ 286 w 308"/>
                <a:gd name="T23" fmla="*/ 161 h 198"/>
                <a:gd name="T24" fmla="*/ 271 w 308"/>
                <a:gd name="T25" fmla="*/ 177 h 198"/>
                <a:gd name="T26" fmla="*/ 252 w 308"/>
                <a:gd name="T27" fmla="*/ 188 h 198"/>
                <a:gd name="T28" fmla="*/ 232 w 308"/>
                <a:gd name="T29" fmla="*/ 195 h 198"/>
                <a:gd name="T30" fmla="*/ 209 w 308"/>
                <a:gd name="T31" fmla="*/ 198 h 198"/>
                <a:gd name="T32" fmla="*/ 98 w 308"/>
                <a:gd name="T33" fmla="*/ 198 h 198"/>
                <a:gd name="T34" fmla="*/ 76 w 308"/>
                <a:gd name="T35" fmla="*/ 195 h 198"/>
                <a:gd name="T36" fmla="*/ 55 w 308"/>
                <a:gd name="T37" fmla="*/ 188 h 198"/>
                <a:gd name="T38" fmla="*/ 37 w 308"/>
                <a:gd name="T39" fmla="*/ 177 h 198"/>
                <a:gd name="T40" fmla="*/ 22 w 308"/>
                <a:gd name="T41" fmla="*/ 161 h 198"/>
                <a:gd name="T42" fmla="*/ 10 w 308"/>
                <a:gd name="T43" fmla="*/ 142 h 198"/>
                <a:gd name="T44" fmla="*/ 2 w 308"/>
                <a:gd name="T45" fmla="*/ 122 h 198"/>
                <a:gd name="T46" fmla="*/ 0 w 308"/>
                <a:gd name="T47" fmla="*/ 99 h 198"/>
                <a:gd name="T48" fmla="*/ 2 w 308"/>
                <a:gd name="T49" fmla="*/ 76 h 198"/>
                <a:gd name="T50" fmla="*/ 10 w 308"/>
                <a:gd name="T51" fmla="*/ 56 h 198"/>
                <a:gd name="T52" fmla="*/ 22 w 308"/>
                <a:gd name="T53" fmla="*/ 37 h 198"/>
                <a:gd name="T54" fmla="*/ 37 w 308"/>
                <a:gd name="T55" fmla="*/ 22 h 198"/>
                <a:gd name="T56" fmla="*/ 55 w 308"/>
                <a:gd name="T57" fmla="*/ 10 h 198"/>
                <a:gd name="T58" fmla="*/ 76 w 308"/>
                <a:gd name="T59" fmla="*/ 3 h 198"/>
                <a:gd name="T60" fmla="*/ 98 w 308"/>
                <a:gd name="T6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8" h="198">
                  <a:moveTo>
                    <a:pt x="98" y="0"/>
                  </a:moveTo>
                  <a:lnTo>
                    <a:pt x="209" y="0"/>
                  </a:lnTo>
                  <a:lnTo>
                    <a:pt x="232" y="3"/>
                  </a:lnTo>
                  <a:lnTo>
                    <a:pt x="252" y="10"/>
                  </a:lnTo>
                  <a:lnTo>
                    <a:pt x="271" y="22"/>
                  </a:lnTo>
                  <a:lnTo>
                    <a:pt x="286" y="37"/>
                  </a:lnTo>
                  <a:lnTo>
                    <a:pt x="298" y="56"/>
                  </a:lnTo>
                  <a:lnTo>
                    <a:pt x="305" y="76"/>
                  </a:lnTo>
                  <a:lnTo>
                    <a:pt x="308" y="99"/>
                  </a:lnTo>
                  <a:lnTo>
                    <a:pt x="305" y="122"/>
                  </a:lnTo>
                  <a:lnTo>
                    <a:pt x="298" y="142"/>
                  </a:lnTo>
                  <a:lnTo>
                    <a:pt x="286" y="161"/>
                  </a:lnTo>
                  <a:lnTo>
                    <a:pt x="271" y="177"/>
                  </a:lnTo>
                  <a:lnTo>
                    <a:pt x="252" y="188"/>
                  </a:lnTo>
                  <a:lnTo>
                    <a:pt x="232" y="195"/>
                  </a:lnTo>
                  <a:lnTo>
                    <a:pt x="209" y="198"/>
                  </a:lnTo>
                  <a:lnTo>
                    <a:pt x="98" y="198"/>
                  </a:lnTo>
                  <a:lnTo>
                    <a:pt x="76" y="195"/>
                  </a:lnTo>
                  <a:lnTo>
                    <a:pt x="55" y="188"/>
                  </a:lnTo>
                  <a:lnTo>
                    <a:pt x="37" y="177"/>
                  </a:lnTo>
                  <a:lnTo>
                    <a:pt x="22" y="161"/>
                  </a:lnTo>
                  <a:lnTo>
                    <a:pt x="10" y="142"/>
                  </a:lnTo>
                  <a:lnTo>
                    <a:pt x="2" y="122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9" name="Group 418"/>
          <p:cNvGrpSpPr/>
          <p:nvPr/>
        </p:nvGrpSpPr>
        <p:grpSpPr>
          <a:xfrm>
            <a:off x="8147534" y="4228159"/>
            <a:ext cx="565150" cy="565150"/>
            <a:chOff x="8159750" y="4227513"/>
            <a:chExt cx="565150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0" name="Freeform 427"/>
            <p:cNvSpPr>
              <a:spLocks/>
            </p:cNvSpPr>
            <p:nvPr/>
          </p:nvSpPr>
          <p:spPr bwMode="auto">
            <a:xfrm>
              <a:off x="8159750" y="4227513"/>
              <a:ext cx="565150" cy="565150"/>
            </a:xfrm>
            <a:custGeom>
              <a:avLst/>
              <a:gdLst>
                <a:gd name="T0" fmla="*/ 1978 w 3558"/>
                <a:gd name="T1" fmla="*/ 11 h 3559"/>
                <a:gd name="T2" fmla="*/ 2362 w 3558"/>
                <a:gd name="T3" fmla="*/ 98 h 3559"/>
                <a:gd name="T4" fmla="*/ 2716 w 3558"/>
                <a:gd name="T5" fmla="*/ 266 h 3559"/>
                <a:gd name="T6" fmla="*/ 3028 w 3558"/>
                <a:gd name="T7" fmla="*/ 512 h 3559"/>
                <a:gd name="T8" fmla="*/ 3278 w 3558"/>
                <a:gd name="T9" fmla="*/ 821 h 3559"/>
                <a:gd name="T10" fmla="*/ 3452 w 3558"/>
                <a:gd name="T11" fmla="*/ 1171 h 3559"/>
                <a:gd name="T12" fmla="*/ 3544 w 3558"/>
                <a:gd name="T13" fmla="*/ 1554 h 3559"/>
                <a:gd name="T14" fmla="*/ 3549 w 3558"/>
                <a:gd name="T15" fmla="*/ 1948 h 3559"/>
                <a:gd name="T16" fmla="*/ 3471 w 3558"/>
                <a:gd name="T17" fmla="*/ 2327 h 3559"/>
                <a:gd name="T18" fmla="*/ 3507 w 3558"/>
                <a:gd name="T19" fmla="*/ 3140 h 3559"/>
                <a:gd name="T20" fmla="*/ 3497 w 3558"/>
                <a:gd name="T21" fmla="*/ 3246 h 3559"/>
                <a:gd name="T22" fmla="*/ 3423 w 3558"/>
                <a:gd name="T23" fmla="*/ 3320 h 3559"/>
                <a:gd name="T24" fmla="*/ 3318 w 3558"/>
                <a:gd name="T25" fmla="*/ 3329 h 3559"/>
                <a:gd name="T26" fmla="*/ 2851 w 3558"/>
                <a:gd name="T27" fmla="*/ 3181 h 3559"/>
                <a:gd name="T28" fmla="*/ 2835 w 3558"/>
                <a:gd name="T29" fmla="*/ 3093 h 3559"/>
                <a:gd name="T30" fmla="*/ 2894 w 3558"/>
                <a:gd name="T31" fmla="*/ 3025 h 3559"/>
                <a:gd name="T32" fmla="*/ 3283 w 3558"/>
                <a:gd name="T33" fmla="*/ 3105 h 3559"/>
                <a:gd name="T34" fmla="*/ 3151 w 3558"/>
                <a:gd name="T35" fmla="*/ 2550 h 3559"/>
                <a:gd name="T36" fmla="*/ 3267 w 3558"/>
                <a:gd name="T37" fmla="*/ 2286 h 3559"/>
                <a:gd name="T38" fmla="*/ 3342 w 3558"/>
                <a:gd name="T39" fmla="*/ 1936 h 3559"/>
                <a:gd name="T40" fmla="*/ 3334 w 3558"/>
                <a:gd name="T41" fmla="*/ 1555 h 3559"/>
                <a:gd name="T42" fmla="*/ 3229 w 3558"/>
                <a:gd name="T43" fmla="*/ 1177 h 3559"/>
                <a:gd name="T44" fmla="*/ 3037 w 3558"/>
                <a:gd name="T45" fmla="*/ 842 h 3559"/>
                <a:gd name="T46" fmla="*/ 2773 w 3558"/>
                <a:gd name="T47" fmla="*/ 566 h 3559"/>
                <a:gd name="T48" fmla="*/ 2449 w 3558"/>
                <a:gd name="T49" fmla="*/ 360 h 3559"/>
                <a:gd name="T50" fmla="*/ 2079 w 3558"/>
                <a:gd name="T51" fmla="*/ 237 h 3559"/>
                <a:gd name="T52" fmla="*/ 1778 w 3558"/>
                <a:gd name="T53" fmla="*/ 208 h 3559"/>
                <a:gd name="T54" fmla="*/ 1377 w 3558"/>
                <a:gd name="T55" fmla="*/ 260 h 3559"/>
                <a:gd name="T56" fmla="*/ 1015 w 3558"/>
                <a:gd name="T57" fmla="*/ 407 h 3559"/>
                <a:gd name="T58" fmla="*/ 703 w 3558"/>
                <a:gd name="T59" fmla="*/ 635 h 3559"/>
                <a:gd name="T60" fmla="*/ 456 w 3558"/>
                <a:gd name="T61" fmla="*/ 932 h 3559"/>
                <a:gd name="T62" fmla="*/ 288 w 3558"/>
                <a:gd name="T63" fmla="*/ 1284 h 3559"/>
                <a:gd name="T64" fmla="*/ 211 w 3558"/>
                <a:gd name="T65" fmla="*/ 1676 h 3559"/>
                <a:gd name="T66" fmla="*/ 237 w 3558"/>
                <a:gd name="T67" fmla="*/ 2082 h 3559"/>
                <a:gd name="T68" fmla="*/ 360 w 3558"/>
                <a:gd name="T69" fmla="*/ 2455 h 3559"/>
                <a:gd name="T70" fmla="*/ 568 w 3558"/>
                <a:gd name="T71" fmla="*/ 2779 h 3559"/>
                <a:gd name="T72" fmla="*/ 846 w 3558"/>
                <a:gd name="T73" fmla="*/ 3043 h 3559"/>
                <a:gd name="T74" fmla="*/ 1182 w 3558"/>
                <a:gd name="T75" fmla="*/ 3234 h 3559"/>
                <a:gd name="T76" fmla="*/ 1563 w 3558"/>
                <a:gd name="T77" fmla="*/ 3338 h 3559"/>
                <a:gd name="T78" fmla="*/ 1950 w 3558"/>
                <a:gd name="T79" fmla="*/ 3343 h 3559"/>
                <a:gd name="T80" fmla="*/ 2304 w 3558"/>
                <a:gd name="T81" fmla="*/ 3262 h 3559"/>
                <a:gd name="T82" fmla="*/ 2518 w 3558"/>
                <a:gd name="T83" fmla="*/ 3180 h 3559"/>
                <a:gd name="T84" fmla="*/ 2598 w 3558"/>
                <a:gd name="T85" fmla="*/ 3217 h 3559"/>
                <a:gd name="T86" fmla="*/ 2620 w 3558"/>
                <a:gd name="T87" fmla="*/ 3306 h 3559"/>
                <a:gd name="T88" fmla="*/ 2564 w 3558"/>
                <a:gd name="T89" fmla="*/ 3377 h 3559"/>
                <a:gd name="T90" fmla="*/ 2183 w 3558"/>
                <a:gd name="T91" fmla="*/ 3514 h 3559"/>
                <a:gd name="T92" fmla="*/ 1779 w 3558"/>
                <a:gd name="T93" fmla="*/ 3559 h 3559"/>
                <a:gd name="T94" fmla="*/ 1465 w 3558"/>
                <a:gd name="T95" fmla="*/ 3532 h 3559"/>
                <a:gd name="T96" fmla="*/ 1086 w 3558"/>
                <a:gd name="T97" fmla="*/ 3421 h 3559"/>
                <a:gd name="T98" fmla="*/ 743 w 3558"/>
                <a:gd name="T99" fmla="*/ 3229 h 3559"/>
                <a:gd name="T100" fmla="*/ 446 w 3558"/>
                <a:gd name="T101" fmla="*/ 2961 h 3559"/>
                <a:gd name="T102" fmla="*/ 217 w 3558"/>
                <a:gd name="T103" fmla="*/ 2637 h 3559"/>
                <a:gd name="T104" fmla="*/ 68 w 3558"/>
                <a:gd name="T105" fmla="*/ 2274 h 3559"/>
                <a:gd name="T106" fmla="*/ 3 w 3558"/>
                <a:gd name="T107" fmla="*/ 1881 h 3559"/>
                <a:gd name="T108" fmla="*/ 29 w 3558"/>
                <a:gd name="T109" fmla="*/ 1460 h 3559"/>
                <a:gd name="T110" fmla="*/ 150 w 3558"/>
                <a:gd name="T111" fmla="*/ 1064 h 3559"/>
                <a:gd name="T112" fmla="*/ 356 w 3558"/>
                <a:gd name="T113" fmla="*/ 713 h 3559"/>
                <a:gd name="T114" fmla="*/ 633 w 3558"/>
                <a:gd name="T115" fmla="*/ 420 h 3559"/>
                <a:gd name="T116" fmla="*/ 971 w 3558"/>
                <a:gd name="T117" fmla="*/ 195 h 3559"/>
                <a:gd name="T118" fmla="*/ 1356 w 3558"/>
                <a:gd name="T119" fmla="*/ 51 h 3559"/>
                <a:gd name="T120" fmla="*/ 1778 w 3558"/>
                <a:gd name="T121" fmla="*/ 0 h 3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58" h="3559">
                  <a:moveTo>
                    <a:pt x="1778" y="0"/>
                  </a:moveTo>
                  <a:lnTo>
                    <a:pt x="1778" y="0"/>
                  </a:lnTo>
                  <a:lnTo>
                    <a:pt x="1879" y="3"/>
                  </a:lnTo>
                  <a:lnTo>
                    <a:pt x="1978" y="11"/>
                  </a:lnTo>
                  <a:lnTo>
                    <a:pt x="2077" y="25"/>
                  </a:lnTo>
                  <a:lnTo>
                    <a:pt x="2173" y="45"/>
                  </a:lnTo>
                  <a:lnTo>
                    <a:pt x="2269" y="68"/>
                  </a:lnTo>
                  <a:lnTo>
                    <a:pt x="2362" y="98"/>
                  </a:lnTo>
                  <a:lnTo>
                    <a:pt x="2454" y="132"/>
                  </a:lnTo>
                  <a:lnTo>
                    <a:pt x="2544" y="172"/>
                  </a:lnTo>
                  <a:lnTo>
                    <a:pt x="2631" y="217"/>
                  </a:lnTo>
                  <a:lnTo>
                    <a:pt x="2716" y="266"/>
                  </a:lnTo>
                  <a:lnTo>
                    <a:pt x="2798" y="321"/>
                  </a:lnTo>
                  <a:lnTo>
                    <a:pt x="2877" y="380"/>
                  </a:lnTo>
                  <a:lnTo>
                    <a:pt x="2954" y="444"/>
                  </a:lnTo>
                  <a:lnTo>
                    <a:pt x="3028" y="512"/>
                  </a:lnTo>
                  <a:lnTo>
                    <a:pt x="3097" y="585"/>
                  </a:lnTo>
                  <a:lnTo>
                    <a:pt x="3162" y="660"/>
                  </a:lnTo>
                  <a:lnTo>
                    <a:pt x="3222" y="738"/>
                  </a:lnTo>
                  <a:lnTo>
                    <a:pt x="3278" y="821"/>
                  </a:lnTo>
                  <a:lnTo>
                    <a:pt x="3328" y="904"/>
                  </a:lnTo>
                  <a:lnTo>
                    <a:pt x="3375" y="990"/>
                  </a:lnTo>
                  <a:lnTo>
                    <a:pt x="3415" y="1080"/>
                  </a:lnTo>
                  <a:lnTo>
                    <a:pt x="3452" y="1171"/>
                  </a:lnTo>
                  <a:lnTo>
                    <a:pt x="3482" y="1264"/>
                  </a:lnTo>
                  <a:lnTo>
                    <a:pt x="3508" y="1359"/>
                  </a:lnTo>
                  <a:lnTo>
                    <a:pt x="3529" y="1456"/>
                  </a:lnTo>
                  <a:lnTo>
                    <a:pt x="3544" y="1554"/>
                  </a:lnTo>
                  <a:lnTo>
                    <a:pt x="3553" y="1653"/>
                  </a:lnTo>
                  <a:lnTo>
                    <a:pt x="3558" y="1753"/>
                  </a:lnTo>
                  <a:lnTo>
                    <a:pt x="3556" y="1851"/>
                  </a:lnTo>
                  <a:lnTo>
                    <a:pt x="3549" y="1948"/>
                  </a:lnTo>
                  <a:lnTo>
                    <a:pt x="3538" y="2044"/>
                  </a:lnTo>
                  <a:lnTo>
                    <a:pt x="3521" y="2140"/>
                  </a:lnTo>
                  <a:lnTo>
                    <a:pt x="3498" y="2234"/>
                  </a:lnTo>
                  <a:lnTo>
                    <a:pt x="3471" y="2327"/>
                  </a:lnTo>
                  <a:lnTo>
                    <a:pt x="3440" y="2418"/>
                  </a:lnTo>
                  <a:lnTo>
                    <a:pt x="3403" y="2508"/>
                  </a:lnTo>
                  <a:lnTo>
                    <a:pt x="3361" y="2594"/>
                  </a:lnTo>
                  <a:lnTo>
                    <a:pt x="3507" y="3140"/>
                  </a:lnTo>
                  <a:lnTo>
                    <a:pt x="3511" y="3167"/>
                  </a:lnTo>
                  <a:lnTo>
                    <a:pt x="3511" y="3194"/>
                  </a:lnTo>
                  <a:lnTo>
                    <a:pt x="3507" y="3220"/>
                  </a:lnTo>
                  <a:lnTo>
                    <a:pt x="3497" y="3246"/>
                  </a:lnTo>
                  <a:lnTo>
                    <a:pt x="3484" y="3268"/>
                  </a:lnTo>
                  <a:lnTo>
                    <a:pt x="3467" y="3289"/>
                  </a:lnTo>
                  <a:lnTo>
                    <a:pt x="3445" y="3307"/>
                  </a:lnTo>
                  <a:lnTo>
                    <a:pt x="3423" y="3320"/>
                  </a:lnTo>
                  <a:lnTo>
                    <a:pt x="3398" y="3329"/>
                  </a:lnTo>
                  <a:lnTo>
                    <a:pt x="3371" y="3334"/>
                  </a:lnTo>
                  <a:lnTo>
                    <a:pt x="3344" y="3334"/>
                  </a:lnTo>
                  <a:lnTo>
                    <a:pt x="3318" y="3329"/>
                  </a:lnTo>
                  <a:lnTo>
                    <a:pt x="2909" y="3220"/>
                  </a:lnTo>
                  <a:lnTo>
                    <a:pt x="2886" y="3211"/>
                  </a:lnTo>
                  <a:lnTo>
                    <a:pt x="2868" y="3198"/>
                  </a:lnTo>
                  <a:lnTo>
                    <a:pt x="2851" y="3181"/>
                  </a:lnTo>
                  <a:lnTo>
                    <a:pt x="2841" y="3161"/>
                  </a:lnTo>
                  <a:lnTo>
                    <a:pt x="2833" y="3140"/>
                  </a:lnTo>
                  <a:lnTo>
                    <a:pt x="2832" y="3117"/>
                  </a:lnTo>
                  <a:lnTo>
                    <a:pt x="2835" y="3093"/>
                  </a:lnTo>
                  <a:lnTo>
                    <a:pt x="2844" y="3070"/>
                  </a:lnTo>
                  <a:lnTo>
                    <a:pt x="2857" y="3052"/>
                  </a:lnTo>
                  <a:lnTo>
                    <a:pt x="2874" y="3036"/>
                  </a:lnTo>
                  <a:lnTo>
                    <a:pt x="2894" y="3025"/>
                  </a:lnTo>
                  <a:lnTo>
                    <a:pt x="2915" y="3017"/>
                  </a:lnTo>
                  <a:lnTo>
                    <a:pt x="2938" y="3016"/>
                  </a:lnTo>
                  <a:lnTo>
                    <a:pt x="2962" y="3019"/>
                  </a:lnTo>
                  <a:lnTo>
                    <a:pt x="3283" y="3105"/>
                  </a:lnTo>
                  <a:lnTo>
                    <a:pt x="3150" y="2608"/>
                  </a:lnTo>
                  <a:lnTo>
                    <a:pt x="3147" y="2589"/>
                  </a:lnTo>
                  <a:lnTo>
                    <a:pt x="3147" y="2569"/>
                  </a:lnTo>
                  <a:lnTo>
                    <a:pt x="3151" y="2550"/>
                  </a:lnTo>
                  <a:lnTo>
                    <a:pt x="3159" y="2532"/>
                  </a:lnTo>
                  <a:lnTo>
                    <a:pt x="3200" y="2452"/>
                  </a:lnTo>
                  <a:lnTo>
                    <a:pt x="3235" y="2370"/>
                  </a:lnTo>
                  <a:lnTo>
                    <a:pt x="3267" y="2286"/>
                  </a:lnTo>
                  <a:lnTo>
                    <a:pt x="3293" y="2200"/>
                  </a:lnTo>
                  <a:lnTo>
                    <a:pt x="3314" y="2114"/>
                  </a:lnTo>
                  <a:lnTo>
                    <a:pt x="3331" y="2026"/>
                  </a:lnTo>
                  <a:lnTo>
                    <a:pt x="3342" y="1936"/>
                  </a:lnTo>
                  <a:lnTo>
                    <a:pt x="3349" y="1846"/>
                  </a:lnTo>
                  <a:lnTo>
                    <a:pt x="3350" y="1757"/>
                  </a:lnTo>
                  <a:lnTo>
                    <a:pt x="3345" y="1655"/>
                  </a:lnTo>
                  <a:lnTo>
                    <a:pt x="3334" y="1555"/>
                  </a:lnTo>
                  <a:lnTo>
                    <a:pt x="3317" y="1457"/>
                  </a:lnTo>
                  <a:lnTo>
                    <a:pt x="3293" y="1362"/>
                  </a:lnTo>
                  <a:lnTo>
                    <a:pt x="3264" y="1267"/>
                  </a:lnTo>
                  <a:lnTo>
                    <a:pt x="3229" y="1177"/>
                  </a:lnTo>
                  <a:lnTo>
                    <a:pt x="3189" y="1089"/>
                  </a:lnTo>
                  <a:lnTo>
                    <a:pt x="3143" y="1003"/>
                  </a:lnTo>
                  <a:lnTo>
                    <a:pt x="3093" y="921"/>
                  </a:lnTo>
                  <a:lnTo>
                    <a:pt x="3037" y="842"/>
                  </a:lnTo>
                  <a:lnTo>
                    <a:pt x="2978" y="767"/>
                  </a:lnTo>
                  <a:lnTo>
                    <a:pt x="2914" y="696"/>
                  </a:lnTo>
                  <a:lnTo>
                    <a:pt x="2845" y="629"/>
                  </a:lnTo>
                  <a:lnTo>
                    <a:pt x="2773" y="566"/>
                  </a:lnTo>
                  <a:lnTo>
                    <a:pt x="2697" y="507"/>
                  </a:lnTo>
                  <a:lnTo>
                    <a:pt x="2618" y="453"/>
                  </a:lnTo>
                  <a:lnTo>
                    <a:pt x="2534" y="404"/>
                  </a:lnTo>
                  <a:lnTo>
                    <a:pt x="2449" y="360"/>
                  </a:lnTo>
                  <a:lnTo>
                    <a:pt x="2360" y="321"/>
                  </a:lnTo>
                  <a:lnTo>
                    <a:pt x="2269" y="287"/>
                  </a:lnTo>
                  <a:lnTo>
                    <a:pt x="2175" y="259"/>
                  </a:lnTo>
                  <a:lnTo>
                    <a:pt x="2079" y="237"/>
                  </a:lnTo>
                  <a:lnTo>
                    <a:pt x="1981" y="221"/>
                  </a:lnTo>
                  <a:lnTo>
                    <a:pt x="1880" y="211"/>
                  </a:lnTo>
                  <a:lnTo>
                    <a:pt x="1778" y="208"/>
                  </a:lnTo>
                  <a:lnTo>
                    <a:pt x="1778" y="208"/>
                  </a:lnTo>
                  <a:lnTo>
                    <a:pt x="1676" y="211"/>
                  </a:lnTo>
                  <a:lnTo>
                    <a:pt x="1574" y="221"/>
                  </a:lnTo>
                  <a:lnTo>
                    <a:pt x="1474" y="237"/>
                  </a:lnTo>
                  <a:lnTo>
                    <a:pt x="1377" y="260"/>
                  </a:lnTo>
                  <a:lnTo>
                    <a:pt x="1283" y="288"/>
                  </a:lnTo>
                  <a:lnTo>
                    <a:pt x="1190" y="323"/>
                  </a:lnTo>
                  <a:lnTo>
                    <a:pt x="1101" y="362"/>
                  </a:lnTo>
                  <a:lnTo>
                    <a:pt x="1015" y="407"/>
                  </a:lnTo>
                  <a:lnTo>
                    <a:pt x="931" y="457"/>
                  </a:lnTo>
                  <a:lnTo>
                    <a:pt x="851" y="512"/>
                  </a:lnTo>
                  <a:lnTo>
                    <a:pt x="776" y="572"/>
                  </a:lnTo>
                  <a:lnTo>
                    <a:pt x="703" y="635"/>
                  </a:lnTo>
                  <a:lnTo>
                    <a:pt x="635" y="704"/>
                  </a:lnTo>
                  <a:lnTo>
                    <a:pt x="570" y="776"/>
                  </a:lnTo>
                  <a:lnTo>
                    <a:pt x="510" y="852"/>
                  </a:lnTo>
                  <a:lnTo>
                    <a:pt x="456" y="932"/>
                  </a:lnTo>
                  <a:lnTo>
                    <a:pt x="406" y="1015"/>
                  </a:lnTo>
                  <a:lnTo>
                    <a:pt x="361" y="1102"/>
                  </a:lnTo>
                  <a:lnTo>
                    <a:pt x="321" y="1192"/>
                  </a:lnTo>
                  <a:lnTo>
                    <a:pt x="288" y="1284"/>
                  </a:lnTo>
                  <a:lnTo>
                    <a:pt x="260" y="1379"/>
                  </a:lnTo>
                  <a:lnTo>
                    <a:pt x="237" y="1476"/>
                  </a:lnTo>
                  <a:lnTo>
                    <a:pt x="221" y="1576"/>
                  </a:lnTo>
                  <a:lnTo>
                    <a:pt x="211" y="1676"/>
                  </a:lnTo>
                  <a:lnTo>
                    <a:pt x="208" y="1780"/>
                  </a:lnTo>
                  <a:lnTo>
                    <a:pt x="211" y="1882"/>
                  </a:lnTo>
                  <a:lnTo>
                    <a:pt x="221" y="1983"/>
                  </a:lnTo>
                  <a:lnTo>
                    <a:pt x="237" y="2082"/>
                  </a:lnTo>
                  <a:lnTo>
                    <a:pt x="258" y="2179"/>
                  </a:lnTo>
                  <a:lnTo>
                    <a:pt x="287" y="2273"/>
                  </a:lnTo>
                  <a:lnTo>
                    <a:pt x="321" y="2365"/>
                  </a:lnTo>
                  <a:lnTo>
                    <a:pt x="360" y="2455"/>
                  </a:lnTo>
                  <a:lnTo>
                    <a:pt x="404" y="2540"/>
                  </a:lnTo>
                  <a:lnTo>
                    <a:pt x="454" y="2623"/>
                  </a:lnTo>
                  <a:lnTo>
                    <a:pt x="508" y="2703"/>
                  </a:lnTo>
                  <a:lnTo>
                    <a:pt x="568" y="2779"/>
                  </a:lnTo>
                  <a:lnTo>
                    <a:pt x="631" y="2852"/>
                  </a:lnTo>
                  <a:lnTo>
                    <a:pt x="699" y="2920"/>
                  </a:lnTo>
                  <a:lnTo>
                    <a:pt x="770" y="2984"/>
                  </a:lnTo>
                  <a:lnTo>
                    <a:pt x="846" y="3043"/>
                  </a:lnTo>
                  <a:lnTo>
                    <a:pt x="926" y="3098"/>
                  </a:lnTo>
                  <a:lnTo>
                    <a:pt x="1008" y="3148"/>
                  </a:lnTo>
                  <a:lnTo>
                    <a:pt x="1094" y="3194"/>
                  </a:lnTo>
                  <a:lnTo>
                    <a:pt x="1182" y="3234"/>
                  </a:lnTo>
                  <a:lnTo>
                    <a:pt x="1274" y="3268"/>
                  </a:lnTo>
                  <a:lnTo>
                    <a:pt x="1368" y="3298"/>
                  </a:lnTo>
                  <a:lnTo>
                    <a:pt x="1465" y="3320"/>
                  </a:lnTo>
                  <a:lnTo>
                    <a:pt x="1563" y="3338"/>
                  </a:lnTo>
                  <a:lnTo>
                    <a:pt x="1664" y="3347"/>
                  </a:lnTo>
                  <a:lnTo>
                    <a:pt x="1766" y="3352"/>
                  </a:lnTo>
                  <a:lnTo>
                    <a:pt x="1858" y="3349"/>
                  </a:lnTo>
                  <a:lnTo>
                    <a:pt x="1950" y="3343"/>
                  </a:lnTo>
                  <a:lnTo>
                    <a:pt x="2040" y="3330"/>
                  </a:lnTo>
                  <a:lnTo>
                    <a:pt x="2130" y="3313"/>
                  </a:lnTo>
                  <a:lnTo>
                    <a:pt x="2217" y="3290"/>
                  </a:lnTo>
                  <a:lnTo>
                    <a:pt x="2304" y="3262"/>
                  </a:lnTo>
                  <a:lnTo>
                    <a:pt x="2388" y="3229"/>
                  </a:lnTo>
                  <a:lnTo>
                    <a:pt x="2473" y="3190"/>
                  </a:lnTo>
                  <a:lnTo>
                    <a:pt x="2495" y="3183"/>
                  </a:lnTo>
                  <a:lnTo>
                    <a:pt x="2518" y="3180"/>
                  </a:lnTo>
                  <a:lnTo>
                    <a:pt x="2541" y="3183"/>
                  </a:lnTo>
                  <a:lnTo>
                    <a:pt x="2563" y="3189"/>
                  </a:lnTo>
                  <a:lnTo>
                    <a:pt x="2582" y="3201"/>
                  </a:lnTo>
                  <a:lnTo>
                    <a:pt x="2598" y="3217"/>
                  </a:lnTo>
                  <a:lnTo>
                    <a:pt x="2611" y="3238"/>
                  </a:lnTo>
                  <a:lnTo>
                    <a:pt x="2619" y="3261"/>
                  </a:lnTo>
                  <a:lnTo>
                    <a:pt x="2622" y="3283"/>
                  </a:lnTo>
                  <a:lnTo>
                    <a:pt x="2620" y="3306"/>
                  </a:lnTo>
                  <a:lnTo>
                    <a:pt x="2612" y="3328"/>
                  </a:lnTo>
                  <a:lnTo>
                    <a:pt x="2600" y="3347"/>
                  </a:lnTo>
                  <a:lnTo>
                    <a:pt x="2584" y="3364"/>
                  </a:lnTo>
                  <a:lnTo>
                    <a:pt x="2564" y="3377"/>
                  </a:lnTo>
                  <a:lnTo>
                    <a:pt x="2472" y="3420"/>
                  </a:lnTo>
                  <a:lnTo>
                    <a:pt x="2376" y="3457"/>
                  </a:lnTo>
                  <a:lnTo>
                    <a:pt x="2280" y="3488"/>
                  </a:lnTo>
                  <a:lnTo>
                    <a:pt x="2183" y="3514"/>
                  </a:lnTo>
                  <a:lnTo>
                    <a:pt x="2083" y="3533"/>
                  </a:lnTo>
                  <a:lnTo>
                    <a:pt x="1984" y="3548"/>
                  </a:lnTo>
                  <a:lnTo>
                    <a:pt x="1882" y="3556"/>
                  </a:lnTo>
                  <a:lnTo>
                    <a:pt x="1779" y="3559"/>
                  </a:lnTo>
                  <a:lnTo>
                    <a:pt x="1764" y="3559"/>
                  </a:lnTo>
                  <a:lnTo>
                    <a:pt x="1664" y="3556"/>
                  </a:lnTo>
                  <a:lnTo>
                    <a:pt x="1563" y="3546"/>
                  </a:lnTo>
                  <a:lnTo>
                    <a:pt x="1465" y="3532"/>
                  </a:lnTo>
                  <a:lnTo>
                    <a:pt x="1367" y="3512"/>
                  </a:lnTo>
                  <a:lnTo>
                    <a:pt x="1272" y="3487"/>
                  </a:lnTo>
                  <a:lnTo>
                    <a:pt x="1178" y="3457"/>
                  </a:lnTo>
                  <a:lnTo>
                    <a:pt x="1086" y="3421"/>
                  </a:lnTo>
                  <a:lnTo>
                    <a:pt x="996" y="3381"/>
                  </a:lnTo>
                  <a:lnTo>
                    <a:pt x="910" y="3335"/>
                  </a:lnTo>
                  <a:lnTo>
                    <a:pt x="824" y="3285"/>
                  </a:lnTo>
                  <a:lnTo>
                    <a:pt x="743" y="3229"/>
                  </a:lnTo>
                  <a:lnTo>
                    <a:pt x="663" y="3169"/>
                  </a:lnTo>
                  <a:lnTo>
                    <a:pt x="587" y="3104"/>
                  </a:lnTo>
                  <a:lnTo>
                    <a:pt x="515" y="3035"/>
                  </a:lnTo>
                  <a:lnTo>
                    <a:pt x="446" y="2961"/>
                  </a:lnTo>
                  <a:lnTo>
                    <a:pt x="382" y="2885"/>
                  </a:lnTo>
                  <a:lnTo>
                    <a:pt x="322" y="2805"/>
                  </a:lnTo>
                  <a:lnTo>
                    <a:pt x="267" y="2723"/>
                  </a:lnTo>
                  <a:lnTo>
                    <a:pt x="217" y="2637"/>
                  </a:lnTo>
                  <a:lnTo>
                    <a:pt x="173" y="2550"/>
                  </a:lnTo>
                  <a:lnTo>
                    <a:pt x="133" y="2460"/>
                  </a:lnTo>
                  <a:lnTo>
                    <a:pt x="98" y="2368"/>
                  </a:lnTo>
                  <a:lnTo>
                    <a:pt x="68" y="2274"/>
                  </a:lnTo>
                  <a:lnTo>
                    <a:pt x="44" y="2178"/>
                  </a:lnTo>
                  <a:lnTo>
                    <a:pt x="25" y="2080"/>
                  </a:lnTo>
                  <a:lnTo>
                    <a:pt x="11" y="1982"/>
                  </a:lnTo>
                  <a:lnTo>
                    <a:pt x="3" y="1881"/>
                  </a:lnTo>
                  <a:lnTo>
                    <a:pt x="0" y="1780"/>
                  </a:lnTo>
                  <a:lnTo>
                    <a:pt x="3" y="1672"/>
                  </a:lnTo>
                  <a:lnTo>
                    <a:pt x="13" y="1565"/>
                  </a:lnTo>
                  <a:lnTo>
                    <a:pt x="29" y="1460"/>
                  </a:lnTo>
                  <a:lnTo>
                    <a:pt x="51" y="1358"/>
                  </a:lnTo>
                  <a:lnTo>
                    <a:pt x="78" y="1258"/>
                  </a:lnTo>
                  <a:lnTo>
                    <a:pt x="111" y="1159"/>
                  </a:lnTo>
                  <a:lnTo>
                    <a:pt x="150" y="1064"/>
                  </a:lnTo>
                  <a:lnTo>
                    <a:pt x="194" y="972"/>
                  </a:lnTo>
                  <a:lnTo>
                    <a:pt x="243" y="882"/>
                  </a:lnTo>
                  <a:lnTo>
                    <a:pt x="297" y="797"/>
                  </a:lnTo>
                  <a:lnTo>
                    <a:pt x="356" y="713"/>
                  </a:lnTo>
                  <a:lnTo>
                    <a:pt x="419" y="634"/>
                  </a:lnTo>
                  <a:lnTo>
                    <a:pt x="487" y="559"/>
                  </a:lnTo>
                  <a:lnTo>
                    <a:pt x="558" y="487"/>
                  </a:lnTo>
                  <a:lnTo>
                    <a:pt x="633" y="420"/>
                  </a:lnTo>
                  <a:lnTo>
                    <a:pt x="713" y="356"/>
                  </a:lnTo>
                  <a:lnTo>
                    <a:pt x="795" y="298"/>
                  </a:lnTo>
                  <a:lnTo>
                    <a:pt x="882" y="244"/>
                  </a:lnTo>
                  <a:lnTo>
                    <a:pt x="971" y="195"/>
                  </a:lnTo>
                  <a:lnTo>
                    <a:pt x="1063" y="151"/>
                  </a:lnTo>
                  <a:lnTo>
                    <a:pt x="1158" y="112"/>
                  </a:lnTo>
                  <a:lnTo>
                    <a:pt x="1257" y="79"/>
                  </a:lnTo>
                  <a:lnTo>
                    <a:pt x="1356" y="51"/>
                  </a:lnTo>
                  <a:lnTo>
                    <a:pt x="1459" y="29"/>
                  </a:lnTo>
                  <a:lnTo>
                    <a:pt x="1564" y="13"/>
                  </a:lnTo>
                  <a:lnTo>
                    <a:pt x="1670" y="3"/>
                  </a:lnTo>
                  <a:lnTo>
                    <a:pt x="1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429"/>
            <p:cNvSpPr>
              <a:spLocks noEditPoints="1"/>
            </p:cNvSpPr>
            <p:nvPr/>
          </p:nvSpPr>
          <p:spPr bwMode="auto">
            <a:xfrm>
              <a:off x="8313738" y="4395788"/>
              <a:ext cx="257175" cy="230187"/>
            </a:xfrm>
            <a:custGeom>
              <a:avLst/>
              <a:gdLst>
                <a:gd name="T0" fmla="*/ 418 w 1622"/>
                <a:gd name="T1" fmla="*/ 218 h 1447"/>
                <a:gd name="T2" fmla="*/ 315 w 1622"/>
                <a:gd name="T3" fmla="*/ 267 h 1447"/>
                <a:gd name="T4" fmla="*/ 238 w 1622"/>
                <a:gd name="T5" fmla="*/ 362 h 1447"/>
                <a:gd name="T6" fmla="*/ 208 w 1622"/>
                <a:gd name="T7" fmla="*/ 511 h 1447"/>
                <a:gd name="T8" fmla="*/ 236 w 1622"/>
                <a:gd name="T9" fmla="*/ 679 h 1447"/>
                <a:gd name="T10" fmla="*/ 324 w 1622"/>
                <a:gd name="T11" fmla="*/ 824 h 1447"/>
                <a:gd name="T12" fmla="*/ 470 w 1622"/>
                <a:gd name="T13" fmla="*/ 969 h 1447"/>
                <a:gd name="T14" fmla="*/ 647 w 1622"/>
                <a:gd name="T15" fmla="*/ 1110 h 1447"/>
                <a:gd name="T16" fmla="*/ 810 w 1622"/>
                <a:gd name="T17" fmla="*/ 1225 h 1447"/>
                <a:gd name="T18" fmla="*/ 975 w 1622"/>
                <a:gd name="T19" fmla="*/ 1111 h 1447"/>
                <a:gd name="T20" fmla="*/ 1151 w 1622"/>
                <a:gd name="T21" fmla="*/ 970 h 1447"/>
                <a:gd name="T22" fmla="*/ 1298 w 1622"/>
                <a:gd name="T23" fmla="*/ 825 h 1447"/>
                <a:gd name="T24" fmla="*/ 1385 w 1622"/>
                <a:gd name="T25" fmla="*/ 679 h 1447"/>
                <a:gd name="T26" fmla="*/ 1414 w 1622"/>
                <a:gd name="T27" fmla="*/ 511 h 1447"/>
                <a:gd name="T28" fmla="*/ 1384 w 1622"/>
                <a:gd name="T29" fmla="*/ 362 h 1447"/>
                <a:gd name="T30" fmla="*/ 1307 w 1622"/>
                <a:gd name="T31" fmla="*/ 267 h 1447"/>
                <a:gd name="T32" fmla="*/ 1203 w 1622"/>
                <a:gd name="T33" fmla="*/ 218 h 1447"/>
                <a:gd name="T34" fmla="*/ 1085 w 1622"/>
                <a:gd name="T35" fmla="*/ 209 h 1447"/>
                <a:gd name="T36" fmla="*/ 979 w 1622"/>
                <a:gd name="T37" fmla="*/ 244 h 1447"/>
                <a:gd name="T38" fmla="*/ 921 w 1622"/>
                <a:gd name="T39" fmla="*/ 302 h 1447"/>
                <a:gd name="T40" fmla="*/ 858 w 1622"/>
                <a:gd name="T41" fmla="*/ 367 h 1447"/>
                <a:gd name="T42" fmla="*/ 762 w 1622"/>
                <a:gd name="T43" fmla="*/ 367 h 1447"/>
                <a:gd name="T44" fmla="*/ 700 w 1622"/>
                <a:gd name="T45" fmla="*/ 302 h 1447"/>
                <a:gd name="T46" fmla="*/ 642 w 1622"/>
                <a:gd name="T47" fmla="*/ 244 h 1447"/>
                <a:gd name="T48" fmla="*/ 536 w 1622"/>
                <a:gd name="T49" fmla="*/ 209 h 1447"/>
                <a:gd name="T50" fmla="*/ 592 w 1622"/>
                <a:gd name="T51" fmla="*/ 8 h 1447"/>
                <a:gd name="T52" fmla="*/ 736 w 1622"/>
                <a:gd name="T53" fmla="*/ 59 h 1447"/>
                <a:gd name="T54" fmla="*/ 833 w 1622"/>
                <a:gd name="T55" fmla="*/ 95 h 1447"/>
                <a:gd name="T56" fmla="*/ 951 w 1622"/>
                <a:gd name="T57" fmla="*/ 29 h 1447"/>
                <a:gd name="T58" fmla="*/ 1121 w 1622"/>
                <a:gd name="T59" fmla="*/ 0 h 1447"/>
                <a:gd name="T60" fmla="*/ 1294 w 1622"/>
                <a:gd name="T61" fmla="*/ 30 h 1447"/>
                <a:gd name="T62" fmla="*/ 1447 w 1622"/>
                <a:gd name="T63" fmla="*/ 115 h 1447"/>
                <a:gd name="T64" fmla="*/ 1562 w 1622"/>
                <a:gd name="T65" fmla="*/ 257 h 1447"/>
                <a:gd name="T66" fmla="*/ 1618 w 1622"/>
                <a:gd name="T67" fmla="*/ 454 h 1447"/>
                <a:gd name="T68" fmla="*/ 1604 w 1622"/>
                <a:gd name="T69" fmla="*/ 669 h 1447"/>
                <a:gd name="T70" fmla="*/ 1525 w 1622"/>
                <a:gd name="T71" fmla="*/ 863 h 1447"/>
                <a:gd name="T72" fmla="*/ 1421 w 1622"/>
                <a:gd name="T73" fmla="*/ 998 h 1447"/>
                <a:gd name="T74" fmla="*/ 1281 w 1622"/>
                <a:gd name="T75" fmla="*/ 1131 h 1447"/>
                <a:gd name="T76" fmla="*/ 1132 w 1622"/>
                <a:gd name="T77" fmla="*/ 1251 h 1447"/>
                <a:gd name="T78" fmla="*/ 997 w 1622"/>
                <a:gd name="T79" fmla="*/ 1349 h 1447"/>
                <a:gd name="T80" fmla="*/ 904 w 1622"/>
                <a:gd name="T81" fmla="*/ 1412 h 1447"/>
                <a:gd name="T82" fmla="*/ 835 w 1622"/>
                <a:gd name="T83" fmla="*/ 1445 h 1447"/>
                <a:gd name="T84" fmla="*/ 740 w 1622"/>
                <a:gd name="T85" fmla="*/ 1427 h 1447"/>
                <a:gd name="T86" fmla="*/ 676 w 1622"/>
                <a:gd name="T87" fmla="*/ 1386 h 1447"/>
                <a:gd name="T88" fmla="*/ 559 w 1622"/>
                <a:gd name="T89" fmla="*/ 1303 h 1447"/>
                <a:gd name="T90" fmla="*/ 414 w 1622"/>
                <a:gd name="T91" fmla="*/ 1193 h 1447"/>
                <a:gd name="T92" fmla="*/ 267 w 1622"/>
                <a:gd name="T93" fmla="*/ 1064 h 1447"/>
                <a:gd name="T94" fmla="*/ 142 w 1622"/>
                <a:gd name="T95" fmla="*/ 930 h 1447"/>
                <a:gd name="T96" fmla="*/ 49 w 1622"/>
                <a:gd name="T97" fmla="*/ 767 h 1447"/>
                <a:gd name="T98" fmla="*/ 2 w 1622"/>
                <a:gd name="T99" fmla="*/ 566 h 1447"/>
                <a:gd name="T100" fmla="*/ 23 w 1622"/>
                <a:gd name="T101" fmla="*/ 349 h 1447"/>
                <a:gd name="T102" fmla="*/ 110 w 1622"/>
                <a:gd name="T103" fmla="*/ 179 h 1447"/>
                <a:gd name="T104" fmla="*/ 248 w 1622"/>
                <a:gd name="T105" fmla="*/ 65 h 1447"/>
                <a:gd name="T106" fmla="*/ 413 w 1622"/>
                <a:gd name="T107" fmla="*/ 8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2" h="1447">
                  <a:moveTo>
                    <a:pt x="500" y="208"/>
                  </a:moveTo>
                  <a:lnTo>
                    <a:pt x="473" y="209"/>
                  </a:lnTo>
                  <a:lnTo>
                    <a:pt x="446" y="213"/>
                  </a:lnTo>
                  <a:lnTo>
                    <a:pt x="418" y="218"/>
                  </a:lnTo>
                  <a:lnTo>
                    <a:pt x="391" y="226"/>
                  </a:lnTo>
                  <a:lnTo>
                    <a:pt x="365" y="236"/>
                  </a:lnTo>
                  <a:lnTo>
                    <a:pt x="339" y="250"/>
                  </a:lnTo>
                  <a:lnTo>
                    <a:pt x="315" y="267"/>
                  </a:lnTo>
                  <a:lnTo>
                    <a:pt x="292" y="285"/>
                  </a:lnTo>
                  <a:lnTo>
                    <a:pt x="272" y="308"/>
                  </a:lnTo>
                  <a:lnTo>
                    <a:pt x="253" y="333"/>
                  </a:lnTo>
                  <a:lnTo>
                    <a:pt x="238" y="362"/>
                  </a:lnTo>
                  <a:lnTo>
                    <a:pt x="225" y="393"/>
                  </a:lnTo>
                  <a:lnTo>
                    <a:pt x="215" y="429"/>
                  </a:lnTo>
                  <a:lnTo>
                    <a:pt x="210" y="468"/>
                  </a:lnTo>
                  <a:lnTo>
                    <a:pt x="208" y="511"/>
                  </a:lnTo>
                  <a:lnTo>
                    <a:pt x="209" y="557"/>
                  </a:lnTo>
                  <a:lnTo>
                    <a:pt x="214" y="599"/>
                  </a:lnTo>
                  <a:lnTo>
                    <a:pt x="223" y="639"/>
                  </a:lnTo>
                  <a:lnTo>
                    <a:pt x="236" y="679"/>
                  </a:lnTo>
                  <a:lnTo>
                    <a:pt x="253" y="718"/>
                  </a:lnTo>
                  <a:lnTo>
                    <a:pt x="275" y="758"/>
                  </a:lnTo>
                  <a:lnTo>
                    <a:pt x="296" y="790"/>
                  </a:lnTo>
                  <a:lnTo>
                    <a:pt x="324" y="824"/>
                  </a:lnTo>
                  <a:lnTo>
                    <a:pt x="355" y="860"/>
                  </a:lnTo>
                  <a:lnTo>
                    <a:pt x="391" y="895"/>
                  </a:lnTo>
                  <a:lnTo>
                    <a:pt x="428" y="932"/>
                  </a:lnTo>
                  <a:lnTo>
                    <a:pt x="470" y="969"/>
                  </a:lnTo>
                  <a:lnTo>
                    <a:pt x="513" y="1006"/>
                  </a:lnTo>
                  <a:lnTo>
                    <a:pt x="557" y="1041"/>
                  </a:lnTo>
                  <a:lnTo>
                    <a:pt x="602" y="1076"/>
                  </a:lnTo>
                  <a:lnTo>
                    <a:pt x="647" y="1110"/>
                  </a:lnTo>
                  <a:lnTo>
                    <a:pt x="690" y="1142"/>
                  </a:lnTo>
                  <a:lnTo>
                    <a:pt x="732" y="1172"/>
                  </a:lnTo>
                  <a:lnTo>
                    <a:pt x="772" y="1201"/>
                  </a:lnTo>
                  <a:lnTo>
                    <a:pt x="810" y="1225"/>
                  </a:lnTo>
                  <a:lnTo>
                    <a:pt x="848" y="1201"/>
                  </a:lnTo>
                  <a:lnTo>
                    <a:pt x="888" y="1172"/>
                  </a:lnTo>
                  <a:lnTo>
                    <a:pt x="930" y="1142"/>
                  </a:lnTo>
                  <a:lnTo>
                    <a:pt x="975" y="1111"/>
                  </a:lnTo>
                  <a:lnTo>
                    <a:pt x="1019" y="1077"/>
                  </a:lnTo>
                  <a:lnTo>
                    <a:pt x="1063" y="1041"/>
                  </a:lnTo>
                  <a:lnTo>
                    <a:pt x="1108" y="1006"/>
                  </a:lnTo>
                  <a:lnTo>
                    <a:pt x="1151" y="970"/>
                  </a:lnTo>
                  <a:lnTo>
                    <a:pt x="1192" y="933"/>
                  </a:lnTo>
                  <a:lnTo>
                    <a:pt x="1231" y="896"/>
                  </a:lnTo>
                  <a:lnTo>
                    <a:pt x="1267" y="860"/>
                  </a:lnTo>
                  <a:lnTo>
                    <a:pt x="1298" y="825"/>
                  </a:lnTo>
                  <a:lnTo>
                    <a:pt x="1325" y="790"/>
                  </a:lnTo>
                  <a:lnTo>
                    <a:pt x="1347" y="758"/>
                  </a:lnTo>
                  <a:lnTo>
                    <a:pt x="1368" y="718"/>
                  </a:lnTo>
                  <a:lnTo>
                    <a:pt x="1385" y="679"/>
                  </a:lnTo>
                  <a:lnTo>
                    <a:pt x="1398" y="639"/>
                  </a:lnTo>
                  <a:lnTo>
                    <a:pt x="1407" y="599"/>
                  </a:lnTo>
                  <a:lnTo>
                    <a:pt x="1412" y="557"/>
                  </a:lnTo>
                  <a:lnTo>
                    <a:pt x="1414" y="511"/>
                  </a:lnTo>
                  <a:lnTo>
                    <a:pt x="1412" y="468"/>
                  </a:lnTo>
                  <a:lnTo>
                    <a:pt x="1405" y="429"/>
                  </a:lnTo>
                  <a:lnTo>
                    <a:pt x="1397" y="393"/>
                  </a:lnTo>
                  <a:lnTo>
                    <a:pt x="1384" y="362"/>
                  </a:lnTo>
                  <a:lnTo>
                    <a:pt x="1367" y="333"/>
                  </a:lnTo>
                  <a:lnTo>
                    <a:pt x="1349" y="308"/>
                  </a:lnTo>
                  <a:lnTo>
                    <a:pt x="1328" y="285"/>
                  </a:lnTo>
                  <a:lnTo>
                    <a:pt x="1307" y="267"/>
                  </a:lnTo>
                  <a:lnTo>
                    <a:pt x="1282" y="250"/>
                  </a:lnTo>
                  <a:lnTo>
                    <a:pt x="1257" y="236"/>
                  </a:lnTo>
                  <a:lnTo>
                    <a:pt x="1230" y="226"/>
                  </a:lnTo>
                  <a:lnTo>
                    <a:pt x="1203" y="218"/>
                  </a:lnTo>
                  <a:lnTo>
                    <a:pt x="1176" y="213"/>
                  </a:lnTo>
                  <a:lnTo>
                    <a:pt x="1148" y="209"/>
                  </a:lnTo>
                  <a:lnTo>
                    <a:pt x="1121" y="208"/>
                  </a:lnTo>
                  <a:lnTo>
                    <a:pt x="1085" y="209"/>
                  </a:lnTo>
                  <a:lnTo>
                    <a:pt x="1054" y="215"/>
                  </a:lnTo>
                  <a:lnTo>
                    <a:pt x="1026" y="222"/>
                  </a:lnTo>
                  <a:lnTo>
                    <a:pt x="1001" y="232"/>
                  </a:lnTo>
                  <a:lnTo>
                    <a:pt x="979" y="244"/>
                  </a:lnTo>
                  <a:lnTo>
                    <a:pt x="961" y="258"/>
                  </a:lnTo>
                  <a:lnTo>
                    <a:pt x="944" y="272"/>
                  </a:lnTo>
                  <a:lnTo>
                    <a:pt x="931" y="287"/>
                  </a:lnTo>
                  <a:lnTo>
                    <a:pt x="921" y="302"/>
                  </a:lnTo>
                  <a:lnTo>
                    <a:pt x="911" y="317"/>
                  </a:lnTo>
                  <a:lnTo>
                    <a:pt x="897" y="338"/>
                  </a:lnTo>
                  <a:lnTo>
                    <a:pt x="880" y="355"/>
                  </a:lnTo>
                  <a:lnTo>
                    <a:pt x="858" y="367"/>
                  </a:lnTo>
                  <a:lnTo>
                    <a:pt x="835" y="376"/>
                  </a:lnTo>
                  <a:lnTo>
                    <a:pt x="810" y="378"/>
                  </a:lnTo>
                  <a:lnTo>
                    <a:pt x="785" y="376"/>
                  </a:lnTo>
                  <a:lnTo>
                    <a:pt x="762" y="367"/>
                  </a:lnTo>
                  <a:lnTo>
                    <a:pt x="741" y="355"/>
                  </a:lnTo>
                  <a:lnTo>
                    <a:pt x="724" y="338"/>
                  </a:lnTo>
                  <a:lnTo>
                    <a:pt x="709" y="317"/>
                  </a:lnTo>
                  <a:lnTo>
                    <a:pt x="700" y="302"/>
                  </a:lnTo>
                  <a:lnTo>
                    <a:pt x="689" y="287"/>
                  </a:lnTo>
                  <a:lnTo>
                    <a:pt x="676" y="272"/>
                  </a:lnTo>
                  <a:lnTo>
                    <a:pt x="660" y="257"/>
                  </a:lnTo>
                  <a:lnTo>
                    <a:pt x="642" y="244"/>
                  </a:lnTo>
                  <a:lnTo>
                    <a:pt x="620" y="232"/>
                  </a:lnTo>
                  <a:lnTo>
                    <a:pt x="595" y="222"/>
                  </a:lnTo>
                  <a:lnTo>
                    <a:pt x="567" y="215"/>
                  </a:lnTo>
                  <a:lnTo>
                    <a:pt x="536" y="209"/>
                  </a:lnTo>
                  <a:lnTo>
                    <a:pt x="500" y="208"/>
                  </a:lnTo>
                  <a:close/>
                  <a:moveTo>
                    <a:pt x="500" y="0"/>
                  </a:moveTo>
                  <a:lnTo>
                    <a:pt x="549" y="3"/>
                  </a:lnTo>
                  <a:lnTo>
                    <a:pt x="592" y="8"/>
                  </a:lnTo>
                  <a:lnTo>
                    <a:pt x="633" y="17"/>
                  </a:lnTo>
                  <a:lnTo>
                    <a:pt x="670" y="29"/>
                  </a:lnTo>
                  <a:lnTo>
                    <a:pt x="704" y="43"/>
                  </a:lnTo>
                  <a:lnTo>
                    <a:pt x="736" y="59"/>
                  </a:lnTo>
                  <a:lnTo>
                    <a:pt x="763" y="76"/>
                  </a:lnTo>
                  <a:lnTo>
                    <a:pt x="788" y="95"/>
                  </a:lnTo>
                  <a:lnTo>
                    <a:pt x="810" y="114"/>
                  </a:lnTo>
                  <a:lnTo>
                    <a:pt x="833" y="95"/>
                  </a:lnTo>
                  <a:lnTo>
                    <a:pt x="858" y="76"/>
                  </a:lnTo>
                  <a:lnTo>
                    <a:pt x="886" y="59"/>
                  </a:lnTo>
                  <a:lnTo>
                    <a:pt x="916" y="43"/>
                  </a:lnTo>
                  <a:lnTo>
                    <a:pt x="951" y="29"/>
                  </a:lnTo>
                  <a:lnTo>
                    <a:pt x="988" y="17"/>
                  </a:lnTo>
                  <a:lnTo>
                    <a:pt x="1029" y="8"/>
                  </a:lnTo>
                  <a:lnTo>
                    <a:pt x="1073" y="3"/>
                  </a:lnTo>
                  <a:lnTo>
                    <a:pt x="1121" y="0"/>
                  </a:lnTo>
                  <a:lnTo>
                    <a:pt x="1165" y="3"/>
                  </a:lnTo>
                  <a:lnTo>
                    <a:pt x="1208" y="8"/>
                  </a:lnTo>
                  <a:lnTo>
                    <a:pt x="1252" y="17"/>
                  </a:lnTo>
                  <a:lnTo>
                    <a:pt x="1294" y="30"/>
                  </a:lnTo>
                  <a:lnTo>
                    <a:pt x="1335" y="46"/>
                  </a:lnTo>
                  <a:lnTo>
                    <a:pt x="1374" y="65"/>
                  </a:lnTo>
                  <a:lnTo>
                    <a:pt x="1412" y="88"/>
                  </a:lnTo>
                  <a:lnTo>
                    <a:pt x="1447" y="115"/>
                  </a:lnTo>
                  <a:lnTo>
                    <a:pt x="1481" y="145"/>
                  </a:lnTo>
                  <a:lnTo>
                    <a:pt x="1511" y="179"/>
                  </a:lnTo>
                  <a:lnTo>
                    <a:pt x="1538" y="217"/>
                  </a:lnTo>
                  <a:lnTo>
                    <a:pt x="1562" y="257"/>
                  </a:lnTo>
                  <a:lnTo>
                    <a:pt x="1583" y="301"/>
                  </a:lnTo>
                  <a:lnTo>
                    <a:pt x="1599" y="349"/>
                  </a:lnTo>
                  <a:lnTo>
                    <a:pt x="1611" y="400"/>
                  </a:lnTo>
                  <a:lnTo>
                    <a:pt x="1618" y="454"/>
                  </a:lnTo>
                  <a:lnTo>
                    <a:pt x="1622" y="511"/>
                  </a:lnTo>
                  <a:lnTo>
                    <a:pt x="1619" y="566"/>
                  </a:lnTo>
                  <a:lnTo>
                    <a:pt x="1614" y="618"/>
                  </a:lnTo>
                  <a:lnTo>
                    <a:pt x="1604" y="669"/>
                  </a:lnTo>
                  <a:lnTo>
                    <a:pt x="1590" y="719"/>
                  </a:lnTo>
                  <a:lnTo>
                    <a:pt x="1573" y="767"/>
                  </a:lnTo>
                  <a:lnTo>
                    <a:pt x="1551" y="815"/>
                  </a:lnTo>
                  <a:lnTo>
                    <a:pt x="1525" y="863"/>
                  </a:lnTo>
                  <a:lnTo>
                    <a:pt x="1504" y="896"/>
                  </a:lnTo>
                  <a:lnTo>
                    <a:pt x="1479" y="930"/>
                  </a:lnTo>
                  <a:lnTo>
                    <a:pt x="1452" y="964"/>
                  </a:lnTo>
                  <a:lnTo>
                    <a:pt x="1421" y="998"/>
                  </a:lnTo>
                  <a:lnTo>
                    <a:pt x="1388" y="1032"/>
                  </a:lnTo>
                  <a:lnTo>
                    <a:pt x="1354" y="1065"/>
                  </a:lnTo>
                  <a:lnTo>
                    <a:pt x="1319" y="1099"/>
                  </a:lnTo>
                  <a:lnTo>
                    <a:pt x="1281" y="1131"/>
                  </a:lnTo>
                  <a:lnTo>
                    <a:pt x="1244" y="1163"/>
                  </a:lnTo>
                  <a:lnTo>
                    <a:pt x="1206" y="1194"/>
                  </a:lnTo>
                  <a:lnTo>
                    <a:pt x="1168" y="1223"/>
                  </a:lnTo>
                  <a:lnTo>
                    <a:pt x="1132" y="1251"/>
                  </a:lnTo>
                  <a:lnTo>
                    <a:pt x="1096" y="1278"/>
                  </a:lnTo>
                  <a:lnTo>
                    <a:pt x="1061" y="1304"/>
                  </a:lnTo>
                  <a:lnTo>
                    <a:pt x="1028" y="1327"/>
                  </a:lnTo>
                  <a:lnTo>
                    <a:pt x="997" y="1349"/>
                  </a:lnTo>
                  <a:lnTo>
                    <a:pt x="969" y="1368"/>
                  </a:lnTo>
                  <a:lnTo>
                    <a:pt x="944" y="1386"/>
                  </a:lnTo>
                  <a:lnTo>
                    <a:pt x="922" y="1400"/>
                  </a:lnTo>
                  <a:lnTo>
                    <a:pt x="904" y="1412"/>
                  </a:lnTo>
                  <a:lnTo>
                    <a:pt x="890" y="1421"/>
                  </a:lnTo>
                  <a:lnTo>
                    <a:pt x="881" y="1427"/>
                  </a:lnTo>
                  <a:lnTo>
                    <a:pt x="859" y="1439"/>
                  </a:lnTo>
                  <a:lnTo>
                    <a:pt x="835" y="1445"/>
                  </a:lnTo>
                  <a:lnTo>
                    <a:pt x="810" y="1447"/>
                  </a:lnTo>
                  <a:lnTo>
                    <a:pt x="785" y="1445"/>
                  </a:lnTo>
                  <a:lnTo>
                    <a:pt x="762" y="1439"/>
                  </a:lnTo>
                  <a:lnTo>
                    <a:pt x="740" y="1427"/>
                  </a:lnTo>
                  <a:lnTo>
                    <a:pt x="730" y="1421"/>
                  </a:lnTo>
                  <a:lnTo>
                    <a:pt x="716" y="1412"/>
                  </a:lnTo>
                  <a:lnTo>
                    <a:pt x="698" y="1400"/>
                  </a:lnTo>
                  <a:lnTo>
                    <a:pt x="676" y="1386"/>
                  </a:lnTo>
                  <a:lnTo>
                    <a:pt x="651" y="1368"/>
                  </a:lnTo>
                  <a:lnTo>
                    <a:pt x="623" y="1349"/>
                  </a:lnTo>
                  <a:lnTo>
                    <a:pt x="593" y="1327"/>
                  </a:lnTo>
                  <a:lnTo>
                    <a:pt x="559" y="1303"/>
                  </a:lnTo>
                  <a:lnTo>
                    <a:pt x="525" y="1278"/>
                  </a:lnTo>
                  <a:lnTo>
                    <a:pt x="489" y="1251"/>
                  </a:lnTo>
                  <a:lnTo>
                    <a:pt x="452" y="1222"/>
                  </a:lnTo>
                  <a:lnTo>
                    <a:pt x="414" y="1193"/>
                  </a:lnTo>
                  <a:lnTo>
                    <a:pt x="377" y="1162"/>
                  </a:lnTo>
                  <a:lnTo>
                    <a:pt x="340" y="1130"/>
                  </a:lnTo>
                  <a:lnTo>
                    <a:pt x="303" y="1098"/>
                  </a:lnTo>
                  <a:lnTo>
                    <a:pt x="267" y="1064"/>
                  </a:lnTo>
                  <a:lnTo>
                    <a:pt x="233" y="1031"/>
                  </a:lnTo>
                  <a:lnTo>
                    <a:pt x="200" y="997"/>
                  </a:lnTo>
                  <a:lnTo>
                    <a:pt x="170" y="964"/>
                  </a:lnTo>
                  <a:lnTo>
                    <a:pt x="142" y="930"/>
                  </a:lnTo>
                  <a:lnTo>
                    <a:pt x="118" y="896"/>
                  </a:lnTo>
                  <a:lnTo>
                    <a:pt x="96" y="863"/>
                  </a:lnTo>
                  <a:lnTo>
                    <a:pt x="70" y="815"/>
                  </a:lnTo>
                  <a:lnTo>
                    <a:pt x="49" y="767"/>
                  </a:lnTo>
                  <a:lnTo>
                    <a:pt x="30" y="719"/>
                  </a:lnTo>
                  <a:lnTo>
                    <a:pt x="17" y="669"/>
                  </a:lnTo>
                  <a:lnTo>
                    <a:pt x="8" y="618"/>
                  </a:lnTo>
                  <a:lnTo>
                    <a:pt x="2" y="566"/>
                  </a:lnTo>
                  <a:lnTo>
                    <a:pt x="0" y="511"/>
                  </a:lnTo>
                  <a:lnTo>
                    <a:pt x="3" y="454"/>
                  </a:lnTo>
                  <a:lnTo>
                    <a:pt x="10" y="400"/>
                  </a:lnTo>
                  <a:lnTo>
                    <a:pt x="23" y="349"/>
                  </a:lnTo>
                  <a:lnTo>
                    <a:pt x="39" y="301"/>
                  </a:lnTo>
                  <a:lnTo>
                    <a:pt x="60" y="257"/>
                  </a:lnTo>
                  <a:lnTo>
                    <a:pt x="83" y="217"/>
                  </a:lnTo>
                  <a:lnTo>
                    <a:pt x="110" y="179"/>
                  </a:lnTo>
                  <a:lnTo>
                    <a:pt x="141" y="145"/>
                  </a:lnTo>
                  <a:lnTo>
                    <a:pt x="174" y="115"/>
                  </a:lnTo>
                  <a:lnTo>
                    <a:pt x="210" y="88"/>
                  </a:lnTo>
                  <a:lnTo>
                    <a:pt x="248" y="65"/>
                  </a:lnTo>
                  <a:lnTo>
                    <a:pt x="287" y="46"/>
                  </a:lnTo>
                  <a:lnTo>
                    <a:pt x="328" y="30"/>
                  </a:lnTo>
                  <a:lnTo>
                    <a:pt x="370" y="17"/>
                  </a:lnTo>
                  <a:lnTo>
                    <a:pt x="413" y="8"/>
                  </a:lnTo>
                  <a:lnTo>
                    <a:pt x="457" y="3"/>
                  </a:lnTo>
                  <a:lnTo>
                    <a:pt x="5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2" name="Group 421"/>
          <p:cNvGrpSpPr/>
          <p:nvPr/>
        </p:nvGrpSpPr>
        <p:grpSpPr>
          <a:xfrm>
            <a:off x="7212834" y="4262291"/>
            <a:ext cx="563563" cy="496887"/>
            <a:chOff x="7165975" y="4262438"/>
            <a:chExt cx="563563" cy="4968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3" name="Freeform 434"/>
            <p:cNvSpPr>
              <a:spLocks/>
            </p:cNvSpPr>
            <p:nvPr/>
          </p:nvSpPr>
          <p:spPr bwMode="auto">
            <a:xfrm>
              <a:off x="7215188" y="4262438"/>
              <a:ext cx="465138" cy="317500"/>
            </a:xfrm>
            <a:custGeom>
              <a:avLst/>
              <a:gdLst>
                <a:gd name="T0" fmla="*/ 1975 w 2925"/>
                <a:gd name="T1" fmla="*/ 30 h 2005"/>
                <a:gd name="T2" fmla="*/ 2229 w 2925"/>
                <a:gd name="T3" fmla="*/ 150 h 2005"/>
                <a:gd name="T4" fmla="*/ 2426 w 2925"/>
                <a:gd name="T5" fmla="*/ 348 h 2005"/>
                <a:gd name="T6" fmla="*/ 2546 w 2925"/>
                <a:gd name="T7" fmla="*/ 602 h 2005"/>
                <a:gd name="T8" fmla="*/ 2573 w 2925"/>
                <a:gd name="T9" fmla="*/ 876 h 2005"/>
                <a:gd name="T10" fmla="*/ 2713 w 2925"/>
                <a:gd name="T11" fmla="*/ 1015 h 2005"/>
                <a:gd name="T12" fmla="*/ 2855 w 2925"/>
                <a:gd name="T13" fmla="*/ 1181 h 2005"/>
                <a:gd name="T14" fmla="*/ 2922 w 2925"/>
                <a:gd name="T15" fmla="*/ 1394 h 2005"/>
                <a:gd name="T16" fmla="*/ 2897 w 2925"/>
                <a:gd name="T17" fmla="*/ 1627 h 2005"/>
                <a:gd name="T18" fmla="*/ 2782 w 2925"/>
                <a:gd name="T19" fmla="*/ 1822 h 2005"/>
                <a:gd name="T20" fmla="*/ 2600 w 2925"/>
                <a:gd name="T21" fmla="*/ 1956 h 2005"/>
                <a:gd name="T22" fmla="*/ 2372 w 2925"/>
                <a:gd name="T23" fmla="*/ 2005 h 2005"/>
                <a:gd name="T24" fmla="*/ 2202 w 2925"/>
                <a:gd name="T25" fmla="*/ 1985 h 2005"/>
                <a:gd name="T26" fmla="*/ 2165 w 2925"/>
                <a:gd name="T27" fmla="*/ 1909 h 2005"/>
                <a:gd name="T28" fmla="*/ 2202 w 2925"/>
                <a:gd name="T29" fmla="*/ 1834 h 2005"/>
                <a:gd name="T30" fmla="*/ 2372 w 2925"/>
                <a:gd name="T31" fmla="*/ 1812 h 2005"/>
                <a:gd name="T32" fmla="*/ 2554 w 2925"/>
                <a:gd name="T33" fmla="*/ 1762 h 2005"/>
                <a:gd name="T34" fmla="*/ 2683 w 2925"/>
                <a:gd name="T35" fmla="*/ 1633 h 2005"/>
                <a:gd name="T36" fmla="*/ 2732 w 2925"/>
                <a:gd name="T37" fmla="*/ 1451 h 2005"/>
                <a:gd name="T38" fmla="*/ 2687 w 2925"/>
                <a:gd name="T39" fmla="*/ 1276 h 2005"/>
                <a:gd name="T40" fmla="*/ 2566 w 2925"/>
                <a:gd name="T41" fmla="*/ 1147 h 2005"/>
                <a:gd name="T42" fmla="*/ 2419 w 2925"/>
                <a:gd name="T43" fmla="*/ 1091 h 2005"/>
                <a:gd name="T44" fmla="*/ 2365 w 2925"/>
                <a:gd name="T45" fmla="*/ 1036 h 2005"/>
                <a:gd name="T46" fmla="*/ 2374 w 2925"/>
                <a:gd name="T47" fmla="*/ 926 h 2005"/>
                <a:gd name="T48" fmla="*/ 2370 w 2925"/>
                <a:gd name="T49" fmla="*/ 694 h 2005"/>
                <a:gd name="T50" fmla="*/ 2276 w 2925"/>
                <a:gd name="T51" fmla="*/ 471 h 2005"/>
                <a:gd name="T52" fmla="*/ 2107 w 2925"/>
                <a:gd name="T53" fmla="*/ 301 h 2005"/>
                <a:gd name="T54" fmla="*/ 1884 w 2925"/>
                <a:gd name="T55" fmla="*/ 206 h 2005"/>
                <a:gd name="T56" fmla="*/ 1644 w 2925"/>
                <a:gd name="T57" fmla="*/ 204 h 2005"/>
                <a:gd name="T58" fmla="*/ 1433 w 2925"/>
                <a:gd name="T59" fmla="*/ 285 h 2005"/>
                <a:gd name="T60" fmla="*/ 1264 w 2925"/>
                <a:gd name="T61" fmla="*/ 437 h 2005"/>
                <a:gd name="T62" fmla="*/ 1177 w 2925"/>
                <a:gd name="T63" fmla="*/ 526 h 2005"/>
                <a:gd name="T64" fmla="*/ 1070 w 2925"/>
                <a:gd name="T65" fmla="*/ 505 h 2005"/>
                <a:gd name="T66" fmla="*/ 894 w 2925"/>
                <a:gd name="T67" fmla="*/ 488 h 2005"/>
                <a:gd name="T68" fmla="*/ 714 w 2925"/>
                <a:gd name="T69" fmla="*/ 558 h 2005"/>
                <a:gd name="T70" fmla="*/ 589 w 2925"/>
                <a:gd name="T71" fmla="*/ 699 h 2005"/>
                <a:gd name="T72" fmla="*/ 542 w 2925"/>
                <a:gd name="T73" fmla="*/ 888 h 2005"/>
                <a:gd name="T74" fmla="*/ 554 w 2925"/>
                <a:gd name="T75" fmla="*/ 1019 h 2005"/>
                <a:gd name="T76" fmla="*/ 514 w 2925"/>
                <a:gd name="T77" fmla="*/ 1083 h 2005"/>
                <a:gd name="T78" fmla="*/ 394 w 2925"/>
                <a:gd name="T79" fmla="*/ 1127 h 2005"/>
                <a:gd name="T80" fmla="*/ 260 w 2925"/>
                <a:gd name="T81" fmla="*/ 1242 h 2005"/>
                <a:gd name="T82" fmla="*/ 196 w 2925"/>
                <a:gd name="T83" fmla="*/ 1406 h 2005"/>
                <a:gd name="T84" fmla="*/ 220 w 2925"/>
                <a:gd name="T85" fmla="*/ 1591 h 2005"/>
                <a:gd name="T86" fmla="*/ 332 w 2925"/>
                <a:gd name="T87" fmla="*/ 1737 h 2005"/>
                <a:gd name="T88" fmla="*/ 504 w 2925"/>
                <a:gd name="T89" fmla="*/ 1809 h 2005"/>
                <a:gd name="T90" fmla="*/ 1793 w 2925"/>
                <a:gd name="T91" fmla="*/ 1822 h 2005"/>
                <a:gd name="T92" fmla="*/ 1845 w 2925"/>
                <a:gd name="T93" fmla="*/ 1887 h 2005"/>
                <a:gd name="T94" fmla="*/ 1827 w 2925"/>
                <a:gd name="T95" fmla="*/ 1970 h 2005"/>
                <a:gd name="T96" fmla="*/ 1751 w 2925"/>
                <a:gd name="T97" fmla="*/ 2005 h 2005"/>
                <a:gd name="T98" fmla="*/ 379 w 2925"/>
                <a:gd name="T99" fmla="*/ 1977 h 2005"/>
                <a:gd name="T100" fmla="*/ 183 w 2925"/>
                <a:gd name="T101" fmla="*/ 1863 h 2005"/>
                <a:gd name="T102" fmla="*/ 49 w 2925"/>
                <a:gd name="T103" fmla="*/ 1679 h 2005"/>
                <a:gd name="T104" fmla="*/ 0 w 2925"/>
                <a:gd name="T105" fmla="*/ 1451 h 2005"/>
                <a:gd name="T106" fmla="*/ 45 w 2925"/>
                <a:gd name="T107" fmla="*/ 1234 h 2005"/>
                <a:gd name="T108" fmla="*/ 168 w 2925"/>
                <a:gd name="T109" fmla="*/ 1055 h 2005"/>
                <a:gd name="T110" fmla="*/ 351 w 2925"/>
                <a:gd name="T111" fmla="*/ 935 h 2005"/>
                <a:gd name="T112" fmla="*/ 375 w 2925"/>
                <a:gd name="T113" fmla="*/ 711 h 2005"/>
                <a:gd name="T114" fmla="*/ 485 w 2925"/>
                <a:gd name="T115" fmla="*/ 509 h 2005"/>
                <a:gd name="T116" fmla="*/ 660 w 2925"/>
                <a:gd name="T117" fmla="*/ 364 h 2005"/>
                <a:gd name="T118" fmla="*/ 883 w 2925"/>
                <a:gd name="T119" fmla="*/ 295 h 2005"/>
                <a:gd name="T120" fmla="*/ 1113 w 2925"/>
                <a:gd name="T121" fmla="*/ 316 h 2005"/>
                <a:gd name="T122" fmla="*/ 1311 w 2925"/>
                <a:gd name="T123" fmla="*/ 134 h 2005"/>
                <a:gd name="T124" fmla="*/ 1555 w 2925"/>
                <a:gd name="T125" fmla="*/ 26 h 2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5" h="2005">
                  <a:moveTo>
                    <a:pt x="1759" y="0"/>
                  </a:moveTo>
                  <a:lnTo>
                    <a:pt x="1833" y="4"/>
                  </a:lnTo>
                  <a:lnTo>
                    <a:pt x="1905" y="14"/>
                  </a:lnTo>
                  <a:lnTo>
                    <a:pt x="1975" y="30"/>
                  </a:lnTo>
                  <a:lnTo>
                    <a:pt x="2043" y="52"/>
                  </a:lnTo>
                  <a:lnTo>
                    <a:pt x="2108" y="80"/>
                  </a:lnTo>
                  <a:lnTo>
                    <a:pt x="2171" y="113"/>
                  </a:lnTo>
                  <a:lnTo>
                    <a:pt x="2229" y="150"/>
                  </a:lnTo>
                  <a:lnTo>
                    <a:pt x="2285" y="193"/>
                  </a:lnTo>
                  <a:lnTo>
                    <a:pt x="2335" y="241"/>
                  </a:lnTo>
                  <a:lnTo>
                    <a:pt x="2383" y="293"/>
                  </a:lnTo>
                  <a:lnTo>
                    <a:pt x="2426" y="348"/>
                  </a:lnTo>
                  <a:lnTo>
                    <a:pt x="2463" y="407"/>
                  </a:lnTo>
                  <a:lnTo>
                    <a:pt x="2497" y="469"/>
                  </a:lnTo>
                  <a:lnTo>
                    <a:pt x="2525" y="534"/>
                  </a:lnTo>
                  <a:lnTo>
                    <a:pt x="2546" y="602"/>
                  </a:lnTo>
                  <a:lnTo>
                    <a:pt x="2562" y="672"/>
                  </a:lnTo>
                  <a:lnTo>
                    <a:pt x="2572" y="746"/>
                  </a:lnTo>
                  <a:lnTo>
                    <a:pt x="2575" y="820"/>
                  </a:lnTo>
                  <a:lnTo>
                    <a:pt x="2573" y="876"/>
                  </a:lnTo>
                  <a:lnTo>
                    <a:pt x="2568" y="933"/>
                  </a:lnTo>
                  <a:lnTo>
                    <a:pt x="2619" y="956"/>
                  </a:lnTo>
                  <a:lnTo>
                    <a:pt x="2668" y="983"/>
                  </a:lnTo>
                  <a:lnTo>
                    <a:pt x="2713" y="1015"/>
                  </a:lnTo>
                  <a:lnTo>
                    <a:pt x="2754" y="1051"/>
                  </a:lnTo>
                  <a:lnTo>
                    <a:pt x="2791" y="1092"/>
                  </a:lnTo>
                  <a:lnTo>
                    <a:pt x="2826" y="1135"/>
                  </a:lnTo>
                  <a:lnTo>
                    <a:pt x="2855" y="1181"/>
                  </a:lnTo>
                  <a:lnTo>
                    <a:pt x="2880" y="1231"/>
                  </a:lnTo>
                  <a:lnTo>
                    <a:pt x="2899" y="1283"/>
                  </a:lnTo>
                  <a:lnTo>
                    <a:pt x="2913" y="1338"/>
                  </a:lnTo>
                  <a:lnTo>
                    <a:pt x="2922" y="1394"/>
                  </a:lnTo>
                  <a:lnTo>
                    <a:pt x="2925" y="1451"/>
                  </a:lnTo>
                  <a:lnTo>
                    <a:pt x="2922" y="1511"/>
                  </a:lnTo>
                  <a:lnTo>
                    <a:pt x="2912" y="1569"/>
                  </a:lnTo>
                  <a:lnTo>
                    <a:pt x="2897" y="1627"/>
                  </a:lnTo>
                  <a:lnTo>
                    <a:pt x="2875" y="1679"/>
                  </a:lnTo>
                  <a:lnTo>
                    <a:pt x="2850" y="1730"/>
                  </a:lnTo>
                  <a:lnTo>
                    <a:pt x="2818" y="1779"/>
                  </a:lnTo>
                  <a:lnTo>
                    <a:pt x="2782" y="1822"/>
                  </a:lnTo>
                  <a:lnTo>
                    <a:pt x="2742" y="1863"/>
                  </a:lnTo>
                  <a:lnTo>
                    <a:pt x="2698" y="1898"/>
                  </a:lnTo>
                  <a:lnTo>
                    <a:pt x="2651" y="1930"/>
                  </a:lnTo>
                  <a:lnTo>
                    <a:pt x="2600" y="1956"/>
                  </a:lnTo>
                  <a:lnTo>
                    <a:pt x="2546" y="1977"/>
                  </a:lnTo>
                  <a:lnTo>
                    <a:pt x="2490" y="1992"/>
                  </a:lnTo>
                  <a:lnTo>
                    <a:pt x="2432" y="2002"/>
                  </a:lnTo>
                  <a:lnTo>
                    <a:pt x="2372" y="2005"/>
                  </a:lnTo>
                  <a:lnTo>
                    <a:pt x="2262" y="2005"/>
                  </a:lnTo>
                  <a:lnTo>
                    <a:pt x="2240" y="2003"/>
                  </a:lnTo>
                  <a:lnTo>
                    <a:pt x="2219" y="1995"/>
                  </a:lnTo>
                  <a:lnTo>
                    <a:pt x="2202" y="1985"/>
                  </a:lnTo>
                  <a:lnTo>
                    <a:pt x="2187" y="1970"/>
                  </a:lnTo>
                  <a:lnTo>
                    <a:pt x="2175" y="1951"/>
                  </a:lnTo>
                  <a:lnTo>
                    <a:pt x="2168" y="1931"/>
                  </a:lnTo>
                  <a:lnTo>
                    <a:pt x="2165" y="1909"/>
                  </a:lnTo>
                  <a:lnTo>
                    <a:pt x="2168" y="1887"/>
                  </a:lnTo>
                  <a:lnTo>
                    <a:pt x="2175" y="1866"/>
                  </a:lnTo>
                  <a:lnTo>
                    <a:pt x="2187" y="1849"/>
                  </a:lnTo>
                  <a:lnTo>
                    <a:pt x="2202" y="1834"/>
                  </a:lnTo>
                  <a:lnTo>
                    <a:pt x="2219" y="1822"/>
                  </a:lnTo>
                  <a:lnTo>
                    <a:pt x="2240" y="1814"/>
                  </a:lnTo>
                  <a:lnTo>
                    <a:pt x="2262" y="1812"/>
                  </a:lnTo>
                  <a:lnTo>
                    <a:pt x="2372" y="1812"/>
                  </a:lnTo>
                  <a:lnTo>
                    <a:pt x="2420" y="1809"/>
                  </a:lnTo>
                  <a:lnTo>
                    <a:pt x="2468" y="1799"/>
                  </a:lnTo>
                  <a:lnTo>
                    <a:pt x="2512" y="1784"/>
                  </a:lnTo>
                  <a:lnTo>
                    <a:pt x="2554" y="1762"/>
                  </a:lnTo>
                  <a:lnTo>
                    <a:pt x="2591" y="1737"/>
                  </a:lnTo>
                  <a:lnTo>
                    <a:pt x="2627" y="1706"/>
                  </a:lnTo>
                  <a:lnTo>
                    <a:pt x="2657" y="1672"/>
                  </a:lnTo>
                  <a:lnTo>
                    <a:pt x="2683" y="1633"/>
                  </a:lnTo>
                  <a:lnTo>
                    <a:pt x="2703" y="1591"/>
                  </a:lnTo>
                  <a:lnTo>
                    <a:pt x="2719" y="1547"/>
                  </a:lnTo>
                  <a:lnTo>
                    <a:pt x="2729" y="1500"/>
                  </a:lnTo>
                  <a:lnTo>
                    <a:pt x="2732" y="1451"/>
                  </a:lnTo>
                  <a:lnTo>
                    <a:pt x="2729" y="1404"/>
                  </a:lnTo>
                  <a:lnTo>
                    <a:pt x="2720" y="1359"/>
                  </a:lnTo>
                  <a:lnTo>
                    <a:pt x="2707" y="1316"/>
                  </a:lnTo>
                  <a:lnTo>
                    <a:pt x="2687" y="1276"/>
                  </a:lnTo>
                  <a:lnTo>
                    <a:pt x="2662" y="1238"/>
                  </a:lnTo>
                  <a:lnTo>
                    <a:pt x="2634" y="1204"/>
                  </a:lnTo>
                  <a:lnTo>
                    <a:pt x="2602" y="1174"/>
                  </a:lnTo>
                  <a:lnTo>
                    <a:pt x="2566" y="1147"/>
                  </a:lnTo>
                  <a:lnTo>
                    <a:pt x="2526" y="1125"/>
                  </a:lnTo>
                  <a:lnTo>
                    <a:pt x="2484" y="1108"/>
                  </a:lnTo>
                  <a:lnTo>
                    <a:pt x="2439" y="1096"/>
                  </a:lnTo>
                  <a:lnTo>
                    <a:pt x="2419" y="1091"/>
                  </a:lnTo>
                  <a:lnTo>
                    <a:pt x="2402" y="1081"/>
                  </a:lnTo>
                  <a:lnTo>
                    <a:pt x="2387" y="1069"/>
                  </a:lnTo>
                  <a:lnTo>
                    <a:pt x="2375" y="1053"/>
                  </a:lnTo>
                  <a:lnTo>
                    <a:pt x="2365" y="1036"/>
                  </a:lnTo>
                  <a:lnTo>
                    <a:pt x="2361" y="1016"/>
                  </a:lnTo>
                  <a:lnTo>
                    <a:pt x="2360" y="997"/>
                  </a:lnTo>
                  <a:lnTo>
                    <a:pt x="2363" y="977"/>
                  </a:lnTo>
                  <a:lnTo>
                    <a:pt x="2374" y="926"/>
                  </a:lnTo>
                  <a:lnTo>
                    <a:pt x="2381" y="873"/>
                  </a:lnTo>
                  <a:lnTo>
                    <a:pt x="2383" y="820"/>
                  </a:lnTo>
                  <a:lnTo>
                    <a:pt x="2379" y="756"/>
                  </a:lnTo>
                  <a:lnTo>
                    <a:pt x="2370" y="694"/>
                  </a:lnTo>
                  <a:lnTo>
                    <a:pt x="2355" y="633"/>
                  </a:lnTo>
                  <a:lnTo>
                    <a:pt x="2333" y="576"/>
                  </a:lnTo>
                  <a:lnTo>
                    <a:pt x="2307" y="521"/>
                  </a:lnTo>
                  <a:lnTo>
                    <a:pt x="2276" y="471"/>
                  </a:lnTo>
                  <a:lnTo>
                    <a:pt x="2240" y="422"/>
                  </a:lnTo>
                  <a:lnTo>
                    <a:pt x="2200" y="378"/>
                  </a:lnTo>
                  <a:lnTo>
                    <a:pt x="2156" y="337"/>
                  </a:lnTo>
                  <a:lnTo>
                    <a:pt x="2107" y="301"/>
                  </a:lnTo>
                  <a:lnTo>
                    <a:pt x="2056" y="270"/>
                  </a:lnTo>
                  <a:lnTo>
                    <a:pt x="2001" y="243"/>
                  </a:lnTo>
                  <a:lnTo>
                    <a:pt x="1944" y="223"/>
                  </a:lnTo>
                  <a:lnTo>
                    <a:pt x="1884" y="206"/>
                  </a:lnTo>
                  <a:lnTo>
                    <a:pt x="1822" y="197"/>
                  </a:lnTo>
                  <a:lnTo>
                    <a:pt x="1759" y="193"/>
                  </a:lnTo>
                  <a:lnTo>
                    <a:pt x="1701" y="197"/>
                  </a:lnTo>
                  <a:lnTo>
                    <a:pt x="1644" y="204"/>
                  </a:lnTo>
                  <a:lnTo>
                    <a:pt x="1588" y="217"/>
                  </a:lnTo>
                  <a:lnTo>
                    <a:pt x="1534" y="235"/>
                  </a:lnTo>
                  <a:lnTo>
                    <a:pt x="1482" y="258"/>
                  </a:lnTo>
                  <a:lnTo>
                    <a:pt x="1433" y="285"/>
                  </a:lnTo>
                  <a:lnTo>
                    <a:pt x="1387" y="316"/>
                  </a:lnTo>
                  <a:lnTo>
                    <a:pt x="1342" y="353"/>
                  </a:lnTo>
                  <a:lnTo>
                    <a:pt x="1302" y="393"/>
                  </a:lnTo>
                  <a:lnTo>
                    <a:pt x="1264" y="437"/>
                  </a:lnTo>
                  <a:lnTo>
                    <a:pt x="1231" y="485"/>
                  </a:lnTo>
                  <a:lnTo>
                    <a:pt x="1216" y="503"/>
                  </a:lnTo>
                  <a:lnTo>
                    <a:pt x="1198" y="517"/>
                  </a:lnTo>
                  <a:lnTo>
                    <a:pt x="1177" y="526"/>
                  </a:lnTo>
                  <a:lnTo>
                    <a:pt x="1155" y="530"/>
                  </a:lnTo>
                  <a:lnTo>
                    <a:pt x="1133" y="528"/>
                  </a:lnTo>
                  <a:lnTo>
                    <a:pt x="1110" y="521"/>
                  </a:lnTo>
                  <a:lnTo>
                    <a:pt x="1070" y="505"/>
                  </a:lnTo>
                  <a:lnTo>
                    <a:pt x="1029" y="494"/>
                  </a:lnTo>
                  <a:lnTo>
                    <a:pt x="987" y="488"/>
                  </a:lnTo>
                  <a:lnTo>
                    <a:pt x="944" y="485"/>
                  </a:lnTo>
                  <a:lnTo>
                    <a:pt x="894" y="488"/>
                  </a:lnTo>
                  <a:lnTo>
                    <a:pt x="845" y="498"/>
                  </a:lnTo>
                  <a:lnTo>
                    <a:pt x="799" y="513"/>
                  </a:lnTo>
                  <a:lnTo>
                    <a:pt x="755" y="532"/>
                  </a:lnTo>
                  <a:lnTo>
                    <a:pt x="714" y="558"/>
                  </a:lnTo>
                  <a:lnTo>
                    <a:pt x="677" y="587"/>
                  </a:lnTo>
                  <a:lnTo>
                    <a:pt x="643" y="620"/>
                  </a:lnTo>
                  <a:lnTo>
                    <a:pt x="614" y="658"/>
                  </a:lnTo>
                  <a:lnTo>
                    <a:pt x="589" y="699"/>
                  </a:lnTo>
                  <a:lnTo>
                    <a:pt x="569" y="742"/>
                  </a:lnTo>
                  <a:lnTo>
                    <a:pt x="554" y="789"/>
                  </a:lnTo>
                  <a:lnTo>
                    <a:pt x="545" y="838"/>
                  </a:lnTo>
                  <a:lnTo>
                    <a:pt x="542" y="888"/>
                  </a:lnTo>
                  <a:lnTo>
                    <a:pt x="544" y="935"/>
                  </a:lnTo>
                  <a:lnTo>
                    <a:pt x="553" y="981"/>
                  </a:lnTo>
                  <a:lnTo>
                    <a:pt x="555" y="1000"/>
                  </a:lnTo>
                  <a:lnTo>
                    <a:pt x="554" y="1019"/>
                  </a:lnTo>
                  <a:lnTo>
                    <a:pt x="549" y="1038"/>
                  </a:lnTo>
                  <a:lnTo>
                    <a:pt x="540" y="1055"/>
                  </a:lnTo>
                  <a:lnTo>
                    <a:pt x="528" y="1070"/>
                  </a:lnTo>
                  <a:lnTo>
                    <a:pt x="514" y="1083"/>
                  </a:lnTo>
                  <a:lnTo>
                    <a:pt x="497" y="1092"/>
                  </a:lnTo>
                  <a:lnTo>
                    <a:pt x="479" y="1098"/>
                  </a:lnTo>
                  <a:lnTo>
                    <a:pt x="435" y="1110"/>
                  </a:lnTo>
                  <a:lnTo>
                    <a:pt x="394" y="1127"/>
                  </a:lnTo>
                  <a:lnTo>
                    <a:pt x="355" y="1150"/>
                  </a:lnTo>
                  <a:lnTo>
                    <a:pt x="319" y="1177"/>
                  </a:lnTo>
                  <a:lnTo>
                    <a:pt x="288" y="1207"/>
                  </a:lnTo>
                  <a:lnTo>
                    <a:pt x="260" y="1242"/>
                  </a:lnTo>
                  <a:lnTo>
                    <a:pt x="237" y="1278"/>
                  </a:lnTo>
                  <a:lnTo>
                    <a:pt x="218" y="1319"/>
                  </a:lnTo>
                  <a:lnTo>
                    <a:pt x="204" y="1361"/>
                  </a:lnTo>
                  <a:lnTo>
                    <a:pt x="196" y="1406"/>
                  </a:lnTo>
                  <a:lnTo>
                    <a:pt x="192" y="1451"/>
                  </a:lnTo>
                  <a:lnTo>
                    <a:pt x="196" y="1500"/>
                  </a:lnTo>
                  <a:lnTo>
                    <a:pt x="205" y="1547"/>
                  </a:lnTo>
                  <a:lnTo>
                    <a:pt x="220" y="1591"/>
                  </a:lnTo>
                  <a:lnTo>
                    <a:pt x="242" y="1633"/>
                  </a:lnTo>
                  <a:lnTo>
                    <a:pt x="268" y="1672"/>
                  </a:lnTo>
                  <a:lnTo>
                    <a:pt x="298" y="1706"/>
                  </a:lnTo>
                  <a:lnTo>
                    <a:pt x="332" y="1737"/>
                  </a:lnTo>
                  <a:lnTo>
                    <a:pt x="371" y="1762"/>
                  </a:lnTo>
                  <a:lnTo>
                    <a:pt x="413" y="1784"/>
                  </a:lnTo>
                  <a:lnTo>
                    <a:pt x="457" y="1799"/>
                  </a:lnTo>
                  <a:lnTo>
                    <a:pt x="504" y="1809"/>
                  </a:lnTo>
                  <a:lnTo>
                    <a:pt x="553" y="1812"/>
                  </a:lnTo>
                  <a:lnTo>
                    <a:pt x="1751" y="1812"/>
                  </a:lnTo>
                  <a:lnTo>
                    <a:pt x="1774" y="1815"/>
                  </a:lnTo>
                  <a:lnTo>
                    <a:pt x="1793" y="1822"/>
                  </a:lnTo>
                  <a:lnTo>
                    <a:pt x="1811" y="1834"/>
                  </a:lnTo>
                  <a:lnTo>
                    <a:pt x="1827" y="1849"/>
                  </a:lnTo>
                  <a:lnTo>
                    <a:pt x="1837" y="1866"/>
                  </a:lnTo>
                  <a:lnTo>
                    <a:pt x="1845" y="1887"/>
                  </a:lnTo>
                  <a:lnTo>
                    <a:pt x="1848" y="1909"/>
                  </a:lnTo>
                  <a:lnTo>
                    <a:pt x="1845" y="1931"/>
                  </a:lnTo>
                  <a:lnTo>
                    <a:pt x="1837" y="1951"/>
                  </a:lnTo>
                  <a:lnTo>
                    <a:pt x="1827" y="1970"/>
                  </a:lnTo>
                  <a:lnTo>
                    <a:pt x="1811" y="1985"/>
                  </a:lnTo>
                  <a:lnTo>
                    <a:pt x="1793" y="1995"/>
                  </a:lnTo>
                  <a:lnTo>
                    <a:pt x="1774" y="2003"/>
                  </a:lnTo>
                  <a:lnTo>
                    <a:pt x="1751" y="2005"/>
                  </a:lnTo>
                  <a:lnTo>
                    <a:pt x="553" y="2005"/>
                  </a:lnTo>
                  <a:lnTo>
                    <a:pt x="493" y="2002"/>
                  </a:lnTo>
                  <a:lnTo>
                    <a:pt x="435" y="1992"/>
                  </a:lnTo>
                  <a:lnTo>
                    <a:pt x="379" y="1977"/>
                  </a:lnTo>
                  <a:lnTo>
                    <a:pt x="325" y="1956"/>
                  </a:lnTo>
                  <a:lnTo>
                    <a:pt x="274" y="1930"/>
                  </a:lnTo>
                  <a:lnTo>
                    <a:pt x="227" y="1898"/>
                  </a:lnTo>
                  <a:lnTo>
                    <a:pt x="183" y="1863"/>
                  </a:lnTo>
                  <a:lnTo>
                    <a:pt x="143" y="1822"/>
                  </a:lnTo>
                  <a:lnTo>
                    <a:pt x="106" y="1779"/>
                  </a:lnTo>
                  <a:lnTo>
                    <a:pt x="75" y="1730"/>
                  </a:lnTo>
                  <a:lnTo>
                    <a:pt x="49" y="1679"/>
                  </a:lnTo>
                  <a:lnTo>
                    <a:pt x="28" y="1627"/>
                  </a:lnTo>
                  <a:lnTo>
                    <a:pt x="13" y="1569"/>
                  </a:lnTo>
                  <a:lnTo>
                    <a:pt x="3" y="1511"/>
                  </a:lnTo>
                  <a:lnTo>
                    <a:pt x="0" y="1451"/>
                  </a:lnTo>
                  <a:lnTo>
                    <a:pt x="3" y="1395"/>
                  </a:lnTo>
                  <a:lnTo>
                    <a:pt x="12" y="1339"/>
                  </a:lnTo>
                  <a:lnTo>
                    <a:pt x="26" y="1286"/>
                  </a:lnTo>
                  <a:lnTo>
                    <a:pt x="45" y="1234"/>
                  </a:lnTo>
                  <a:lnTo>
                    <a:pt x="69" y="1184"/>
                  </a:lnTo>
                  <a:lnTo>
                    <a:pt x="98" y="1138"/>
                  </a:lnTo>
                  <a:lnTo>
                    <a:pt x="130" y="1095"/>
                  </a:lnTo>
                  <a:lnTo>
                    <a:pt x="168" y="1055"/>
                  </a:lnTo>
                  <a:lnTo>
                    <a:pt x="209" y="1018"/>
                  </a:lnTo>
                  <a:lnTo>
                    <a:pt x="253" y="986"/>
                  </a:lnTo>
                  <a:lnTo>
                    <a:pt x="300" y="958"/>
                  </a:lnTo>
                  <a:lnTo>
                    <a:pt x="351" y="935"/>
                  </a:lnTo>
                  <a:lnTo>
                    <a:pt x="350" y="888"/>
                  </a:lnTo>
                  <a:lnTo>
                    <a:pt x="352" y="828"/>
                  </a:lnTo>
                  <a:lnTo>
                    <a:pt x="361" y="768"/>
                  </a:lnTo>
                  <a:lnTo>
                    <a:pt x="375" y="711"/>
                  </a:lnTo>
                  <a:lnTo>
                    <a:pt x="396" y="656"/>
                  </a:lnTo>
                  <a:lnTo>
                    <a:pt x="421" y="604"/>
                  </a:lnTo>
                  <a:lnTo>
                    <a:pt x="451" y="555"/>
                  </a:lnTo>
                  <a:lnTo>
                    <a:pt x="485" y="509"/>
                  </a:lnTo>
                  <a:lnTo>
                    <a:pt x="524" y="467"/>
                  </a:lnTo>
                  <a:lnTo>
                    <a:pt x="566" y="429"/>
                  </a:lnTo>
                  <a:lnTo>
                    <a:pt x="612" y="394"/>
                  </a:lnTo>
                  <a:lnTo>
                    <a:pt x="660" y="364"/>
                  </a:lnTo>
                  <a:lnTo>
                    <a:pt x="713" y="339"/>
                  </a:lnTo>
                  <a:lnTo>
                    <a:pt x="767" y="319"/>
                  </a:lnTo>
                  <a:lnTo>
                    <a:pt x="824" y="305"/>
                  </a:lnTo>
                  <a:lnTo>
                    <a:pt x="883" y="295"/>
                  </a:lnTo>
                  <a:lnTo>
                    <a:pt x="944" y="292"/>
                  </a:lnTo>
                  <a:lnTo>
                    <a:pt x="1001" y="295"/>
                  </a:lnTo>
                  <a:lnTo>
                    <a:pt x="1058" y="303"/>
                  </a:lnTo>
                  <a:lnTo>
                    <a:pt x="1113" y="316"/>
                  </a:lnTo>
                  <a:lnTo>
                    <a:pt x="1157" y="265"/>
                  </a:lnTo>
                  <a:lnTo>
                    <a:pt x="1206" y="216"/>
                  </a:lnTo>
                  <a:lnTo>
                    <a:pt x="1256" y="173"/>
                  </a:lnTo>
                  <a:lnTo>
                    <a:pt x="1311" y="134"/>
                  </a:lnTo>
                  <a:lnTo>
                    <a:pt x="1368" y="100"/>
                  </a:lnTo>
                  <a:lnTo>
                    <a:pt x="1429" y="69"/>
                  </a:lnTo>
                  <a:lnTo>
                    <a:pt x="1491" y="46"/>
                  </a:lnTo>
                  <a:lnTo>
                    <a:pt x="1555" y="26"/>
                  </a:lnTo>
                  <a:lnTo>
                    <a:pt x="1622" y="12"/>
                  </a:lnTo>
                  <a:lnTo>
                    <a:pt x="1690" y="4"/>
                  </a:lnTo>
                  <a:lnTo>
                    <a:pt x="1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435"/>
            <p:cNvSpPr>
              <a:spLocks/>
            </p:cNvSpPr>
            <p:nvPr/>
          </p:nvSpPr>
          <p:spPr bwMode="auto">
            <a:xfrm>
              <a:off x="7432675" y="4551363"/>
              <a:ext cx="30163" cy="171450"/>
            </a:xfrm>
            <a:custGeom>
              <a:avLst/>
              <a:gdLst>
                <a:gd name="T0" fmla="*/ 96 w 193"/>
                <a:gd name="T1" fmla="*/ 0 h 1081"/>
                <a:gd name="T2" fmla="*/ 118 w 193"/>
                <a:gd name="T3" fmla="*/ 2 h 1081"/>
                <a:gd name="T4" fmla="*/ 139 w 193"/>
                <a:gd name="T5" fmla="*/ 9 h 1081"/>
                <a:gd name="T6" fmla="*/ 156 w 193"/>
                <a:gd name="T7" fmla="*/ 20 h 1081"/>
                <a:gd name="T8" fmla="*/ 171 w 193"/>
                <a:gd name="T9" fmla="*/ 35 h 1081"/>
                <a:gd name="T10" fmla="*/ 183 w 193"/>
                <a:gd name="T11" fmla="*/ 54 h 1081"/>
                <a:gd name="T12" fmla="*/ 191 w 193"/>
                <a:gd name="T13" fmla="*/ 74 h 1081"/>
                <a:gd name="T14" fmla="*/ 193 w 193"/>
                <a:gd name="T15" fmla="*/ 96 h 1081"/>
                <a:gd name="T16" fmla="*/ 193 w 193"/>
                <a:gd name="T17" fmla="*/ 984 h 1081"/>
                <a:gd name="T18" fmla="*/ 191 w 193"/>
                <a:gd name="T19" fmla="*/ 1007 h 1081"/>
                <a:gd name="T20" fmla="*/ 183 w 193"/>
                <a:gd name="T21" fmla="*/ 1027 h 1081"/>
                <a:gd name="T22" fmla="*/ 171 w 193"/>
                <a:gd name="T23" fmla="*/ 1045 h 1081"/>
                <a:gd name="T24" fmla="*/ 156 w 193"/>
                <a:gd name="T25" fmla="*/ 1060 h 1081"/>
                <a:gd name="T26" fmla="*/ 139 w 193"/>
                <a:gd name="T27" fmla="*/ 1072 h 1081"/>
                <a:gd name="T28" fmla="*/ 118 w 193"/>
                <a:gd name="T29" fmla="*/ 1078 h 1081"/>
                <a:gd name="T30" fmla="*/ 96 w 193"/>
                <a:gd name="T31" fmla="*/ 1081 h 1081"/>
                <a:gd name="T32" fmla="*/ 74 w 193"/>
                <a:gd name="T33" fmla="*/ 1078 h 1081"/>
                <a:gd name="T34" fmla="*/ 54 w 193"/>
                <a:gd name="T35" fmla="*/ 1072 h 1081"/>
                <a:gd name="T36" fmla="*/ 36 w 193"/>
                <a:gd name="T37" fmla="*/ 1060 h 1081"/>
                <a:gd name="T38" fmla="*/ 22 w 193"/>
                <a:gd name="T39" fmla="*/ 1045 h 1081"/>
                <a:gd name="T40" fmla="*/ 10 w 193"/>
                <a:gd name="T41" fmla="*/ 1027 h 1081"/>
                <a:gd name="T42" fmla="*/ 2 w 193"/>
                <a:gd name="T43" fmla="*/ 1007 h 1081"/>
                <a:gd name="T44" fmla="*/ 0 w 193"/>
                <a:gd name="T45" fmla="*/ 984 h 1081"/>
                <a:gd name="T46" fmla="*/ 0 w 193"/>
                <a:gd name="T47" fmla="*/ 96 h 1081"/>
                <a:gd name="T48" fmla="*/ 2 w 193"/>
                <a:gd name="T49" fmla="*/ 74 h 1081"/>
                <a:gd name="T50" fmla="*/ 10 w 193"/>
                <a:gd name="T51" fmla="*/ 54 h 1081"/>
                <a:gd name="T52" fmla="*/ 22 w 193"/>
                <a:gd name="T53" fmla="*/ 35 h 1081"/>
                <a:gd name="T54" fmla="*/ 36 w 193"/>
                <a:gd name="T55" fmla="*/ 20 h 1081"/>
                <a:gd name="T56" fmla="*/ 54 w 193"/>
                <a:gd name="T57" fmla="*/ 9 h 1081"/>
                <a:gd name="T58" fmla="*/ 74 w 193"/>
                <a:gd name="T59" fmla="*/ 2 h 1081"/>
                <a:gd name="T60" fmla="*/ 96 w 193"/>
                <a:gd name="T61" fmla="*/ 0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3" h="1081">
                  <a:moveTo>
                    <a:pt x="96" y="0"/>
                  </a:moveTo>
                  <a:lnTo>
                    <a:pt x="118" y="2"/>
                  </a:lnTo>
                  <a:lnTo>
                    <a:pt x="139" y="9"/>
                  </a:lnTo>
                  <a:lnTo>
                    <a:pt x="156" y="20"/>
                  </a:lnTo>
                  <a:lnTo>
                    <a:pt x="171" y="35"/>
                  </a:lnTo>
                  <a:lnTo>
                    <a:pt x="183" y="54"/>
                  </a:lnTo>
                  <a:lnTo>
                    <a:pt x="191" y="74"/>
                  </a:lnTo>
                  <a:lnTo>
                    <a:pt x="193" y="96"/>
                  </a:lnTo>
                  <a:lnTo>
                    <a:pt x="193" y="984"/>
                  </a:lnTo>
                  <a:lnTo>
                    <a:pt x="191" y="1007"/>
                  </a:lnTo>
                  <a:lnTo>
                    <a:pt x="183" y="1027"/>
                  </a:lnTo>
                  <a:lnTo>
                    <a:pt x="171" y="1045"/>
                  </a:lnTo>
                  <a:lnTo>
                    <a:pt x="156" y="1060"/>
                  </a:lnTo>
                  <a:lnTo>
                    <a:pt x="139" y="1072"/>
                  </a:lnTo>
                  <a:lnTo>
                    <a:pt x="118" y="1078"/>
                  </a:lnTo>
                  <a:lnTo>
                    <a:pt x="96" y="1081"/>
                  </a:lnTo>
                  <a:lnTo>
                    <a:pt x="74" y="1078"/>
                  </a:lnTo>
                  <a:lnTo>
                    <a:pt x="54" y="1072"/>
                  </a:lnTo>
                  <a:lnTo>
                    <a:pt x="36" y="1060"/>
                  </a:lnTo>
                  <a:lnTo>
                    <a:pt x="22" y="1045"/>
                  </a:lnTo>
                  <a:lnTo>
                    <a:pt x="10" y="1027"/>
                  </a:lnTo>
                  <a:lnTo>
                    <a:pt x="2" y="1007"/>
                  </a:lnTo>
                  <a:lnTo>
                    <a:pt x="0" y="984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2" y="35"/>
                  </a:lnTo>
                  <a:lnTo>
                    <a:pt x="36" y="20"/>
                  </a:lnTo>
                  <a:lnTo>
                    <a:pt x="54" y="9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436"/>
            <p:cNvSpPr>
              <a:spLocks/>
            </p:cNvSpPr>
            <p:nvPr/>
          </p:nvSpPr>
          <p:spPr bwMode="auto">
            <a:xfrm>
              <a:off x="7165975" y="4691063"/>
              <a:ext cx="563563" cy="31750"/>
            </a:xfrm>
            <a:custGeom>
              <a:avLst/>
              <a:gdLst>
                <a:gd name="T0" fmla="*/ 97 w 3547"/>
                <a:gd name="T1" fmla="*/ 0 h 193"/>
                <a:gd name="T2" fmla="*/ 3450 w 3547"/>
                <a:gd name="T3" fmla="*/ 0 h 193"/>
                <a:gd name="T4" fmla="*/ 3473 w 3547"/>
                <a:gd name="T5" fmla="*/ 2 h 193"/>
                <a:gd name="T6" fmla="*/ 3493 w 3547"/>
                <a:gd name="T7" fmla="*/ 10 h 193"/>
                <a:gd name="T8" fmla="*/ 3510 w 3547"/>
                <a:gd name="T9" fmla="*/ 21 h 193"/>
                <a:gd name="T10" fmla="*/ 3525 w 3547"/>
                <a:gd name="T11" fmla="*/ 36 h 193"/>
                <a:gd name="T12" fmla="*/ 3537 w 3547"/>
                <a:gd name="T13" fmla="*/ 54 h 193"/>
                <a:gd name="T14" fmla="*/ 3544 w 3547"/>
                <a:gd name="T15" fmla="*/ 75 h 193"/>
                <a:gd name="T16" fmla="*/ 3547 w 3547"/>
                <a:gd name="T17" fmla="*/ 96 h 193"/>
                <a:gd name="T18" fmla="*/ 3544 w 3547"/>
                <a:gd name="T19" fmla="*/ 119 h 193"/>
                <a:gd name="T20" fmla="*/ 3537 w 3547"/>
                <a:gd name="T21" fmla="*/ 139 h 193"/>
                <a:gd name="T22" fmla="*/ 3525 w 3547"/>
                <a:gd name="T23" fmla="*/ 157 h 193"/>
                <a:gd name="T24" fmla="*/ 3510 w 3547"/>
                <a:gd name="T25" fmla="*/ 172 h 193"/>
                <a:gd name="T26" fmla="*/ 3493 w 3547"/>
                <a:gd name="T27" fmla="*/ 184 h 193"/>
                <a:gd name="T28" fmla="*/ 3473 w 3547"/>
                <a:gd name="T29" fmla="*/ 190 h 193"/>
                <a:gd name="T30" fmla="*/ 3450 w 3547"/>
                <a:gd name="T31" fmla="*/ 193 h 193"/>
                <a:gd name="T32" fmla="*/ 97 w 3547"/>
                <a:gd name="T33" fmla="*/ 193 h 193"/>
                <a:gd name="T34" fmla="*/ 74 w 3547"/>
                <a:gd name="T35" fmla="*/ 190 h 193"/>
                <a:gd name="T36" fmla="*/ 54 w 3547"/>
                <a:gd name="T37" fmla="*/ 184 h 193"/>
                <a:gd name="T38" fmla="*/ 37 w 3547"/>
                <a:gd name="T39" fmla="*/ 172 h 193"/>
                <a:gd name="T40" fmla="*/ 22 w 3547"/>
                <a:gd name="T41" fmla="*/ 157 h 193"/>
                <a:gd name="T42" fmla="*/ 10 w 3547"/>
                <a:gd name="T43" fmla="*/ 139 h 193"/>
                <a:gd name="T44" fmla="*/ 2 w 3547"/>
                <a:gd name="T45" fmla="*/ 119 h 193"/>
                <a:gd name="T46" fmla="*/ 0 w 3547"/>
                <a:gd name="T47" fmla="*/ 96 h 193"/>
                <a:gd name="T48" fmla="*/ 2 w 3547"/>
                <a:gd name="T49" fmla="*/ 75 h 193"/>
                <a:gd name="T50" fmla="*/ 10 w 3547"/>
                <a:gd name="T51" fmla="*/ 54 h 193"/>
                <a:gd name="T52" fmla="*/ 22 w 3547"/>
                <a:gd name="T53" fmla="*/ 36 h 193"/>
                <a:gd name="T54" fmla="*/ 37 w 3547"/>
                <a:gd name="T55" fmla="*/ 21 h 193"/>
                <a:gd name="T56" fmla="*/ 54 w 3547"/>
                <a:gd name="T57" fmla="*/ 10 h 193"/>
                <a:gd name="T58" fmla="*/ 74 w 3547"/>
                <a:gd name="T59" fmla="*/ 2 h 193"/>
                <a:gd name="T60" fmla="*/ 97 w 3547"/>
                <a:gd name="T6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47" h="193">
                  <a:moveTo>
                    <a:pt x="97" y="0"/>
                  </a:moveTo>
                  <a:lnTo>
                    <a:pt x="3450" y="0"/>
                  </a:lnTo>
                  <a:lnTo>
                    <a:pt x="3473" y="2"/>
                  </a:lnTo>
                  <a:lnTo>
                    <a:pt x="3493" y="10"/>
                  </a:lnTo>
                  <a:lnTo>
                    <a:pt x="3510" y="21"/>
                  </a:lnTo>
                  <a:lnTo>
                    <a:pt x="3525" y="36"/>
                  </a:lnTo>
                  <a:lnTo>
                    <a:pt x="3537" y="54"/>
                  </a:lnTo>
                  <a:lnTo>
                    <a:pt x="3544" y="75"/>
                  </a:lnTo>
                  <a:lnTo>
                    <a:pt x="3547" y="96"/>
                  </a:lnTo>
                  <a:lnTo>
                    <a:pt x="3544" y="119"/>
                  </a:lnTo>
                  <a:lnTo>
                    <a:pt x="3537" y="139"/>
                  </a:lnTo>
                  <a:lnTo>
                    <a:pt x="3525" y="157"/>
                  </a:lnTo>
                  <a:lnTo>
                    <a:pt x="3510" y="172"/>
                  </a:lnTo>
                  <a:lnTo>
                    <a:pt x="3493" y="184"/>
                  </a:lnTo>
                  <a:lnTo>
                    <a:pt x="3473" y="190"/>
                  </a:lnTo>
                  <a:lnTo>
                    <a:pt x="3450" y="193"/>
                  </a:lnTo>
                  <a:lnTo>
                    <a:pt x="97" y="193"/>
                  </a:lnTo>
                  <a:lnTo>
                    <a:pt x="74" y="190"/>
                  </a:lnTo>
                  <a:lnTo>
                    <a:pt x="54" y="184"/>
                  </a:lnTo>
                  <a:lnTo>
                    <a:pt x="37" y="172"/>
                  </a:lnTo>
                  <a:lnTo>
                    <a:pt x="22" y="157"/>
                  </a:lnTo>
                  <a:lnTo>
                    <a:pt x="10" y="139"/>
                  </a:lnTo>
                  <a:lnTo>
                    <a:pt x="2" y="119"/>
                  </a:lnTo>
                  <a:lnTo>
                    <a:pt x="0" y="96"/>
                  </a:lnTo>
                  <a:lnTo>
                    <a:pt x="2" y="75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4" y="10"/>
                  </a:lnTo>
                  <a:lnTo>
                    <a:pt x="74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437"/>
            <p:cNvSpPr>
              <a:spLocks/>
            </p:cNvSpPr>
            <p:nvPr/>
          </p:nvSpPr>
          <p:spPr bwMode="auto">
            <a:xfrm>
              <a:off x="7386638" y="4670425"/>
              <a:ext cx="122238" cy="73025"/>
            </a:xfrm>
            <a:custGeom>
              <a:avLst/>
              <a:gdLst>
                <a:gd name="T0" fmla="*/ 126 w 771"/>
                <a:gd name="T1" fmla="*/ 0 h 468"/>
                <a:gd name="T2" fmla="*/ 645 w 771"/>
                <a:gd name="T3" fmla="*/ 0 h 468"/>
                <a:gd name="T4" fmla="*/ 674 w 771"/>
                <a:gd name="T5" fmla="*/ 4 h 468"/>
                <a:gd name="T6" fmla="*/ 700 w 771"/>
                <a:gd name="T7" fmla="*/ 13 h 468"/>
                <a:gd name="T8" fmla="*/ 724 w 771"/>
                <a:gd name="T9" fmla="*/ 28 h 468"/>
                <a:gd name="T10" fmla="*/ 743 w 771"/>
                <a:gd name="T11" fmla="*/ 48 h 468"/>
                <a:gd name="T12" fmla="*/ 758 w 771"/>
                <a:gd name="T13" fmla="*/ 70 h 468"/>
                <a:gd name="T14" fmla="*/ 767 w 771"/>
                <a:gd name="T15" fmla="*/ 97 h 468"/>
                <a:gd name="T16" fmla="*/ 771 w 771"/>
                <a:gd name="T17" fmla="*/ 126 h 468"/>
                <a:gd name="T18" fmla="*/ 771 w 771"/>
                <a:gd name="T19" fmla="*/ 343 h 468"/>
                <a:gd name="T20" fmla="*/ 767 w 771"/>
                <a:gd name="T21" fmla="*/ 372 h 468"/>
                <a:gd name="T22" fmla="*/ 758 w 771"/>
                <a:gd name="T23" fmla="*/ 398 h 468"/>
                <a:gd name="T24" fmla="*/ 743 w 771"/>
                <a:gd name="T25" fmla="*/ 422 h 468"/>
                <a:gd name="T26" fmla="*/ 724 w 771"/>
                <a:gd name="T27" fmla="*/ 441 h 468"/>
                <a:gd name="T28" fmla="*/ 700 w 771"/>
                <a:gd name="T29" fmla="*/ 455 h 468"/>
                <a:gd name="T30" fmla="*/ 674 w 771"/>
                <a:gd name="T31" fmla="*/ 465 h 468"/>
                <a:gd name="T32" fmla="*/ 645 w 771"/>
                <a:gd name="T33" fmla="*/ 468 h 468"/>
                <a:gd name="T34" fmla="*/ 126 w 771"/>
                <a:gd name="T35" fmla="*/ 468 h 468"/>
                <a:gd name="T36" fmla="*/ 97 w 771"/>
                <a:gd name="T37" fmla="*/ 465 h 468"/>
                <a:gd name="T38" fmla="*/ 70 w 771"/>
                <a:gd name="T39" fmla="*/ 455 h 468"/>
                <a:gd name="T40" fmla="*/ 47 w 771"/>
                <a:gd name="T41" fmla="*/ 441 h 468"/>
                <a:gd name="T42" fmla="*/ 28 w 771"/>
                <a:gd name="T43" fmla="*/ 422 h 468"/>
                <a:gd name="T44" fmla="*/ 13 w 771"/>
                <a:gd name="T45" fmla="*/ 398 h 468"/>
                <a:gd name="T46" fmla="*/ 3 w 771"/>
                <a:gd name="T47" fmla="*/ 372 h 468"/>
                <a:gd name="T48" fmla="*/ 0 w 771"/>
                <a:gd name="T49" fmla="*/ 343 h 468"/>
                <a:gd name="T50" fmla="*/ 0 w 771"/>
                <a:gd name="T51" fmla="*/ 126 h 468"/>
                <a:gd name="T52" fmla="*/ 3 w 771"/>
                <a:gd name="T53" fmla="*/ 97 h 468"/>
                <a:gd name="T54" fmla="*/ 13 w 771"/>
                <a:gd name="T55" fmla="*/ 70 h 468"/>
                <a:gd name="T56" fmla="*/ 28 w 771"/>
                <a:gd name="T57" fmla="*/ 48 h 468"/>
                <a:gd name="T58" fmla="*/ 47 w 771"/>
                <a:gd name="T59" fmla="*/ 28 h 468"/>
                <a:gd name="T60" fmla="*/ 70 w 771"/>
                <a:gd name="T61" fmla="*/ 13 h 468"/>
                <a:gd name="T62" fmla="*/ 97 w 771"/>
                <a:gd name="T63" fmla="*/ 4 h 468"/>
                <a:gd name="T64" fmla="*/ 126 w 771"/>
                <a:gd name="T6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1" h="468">
                  <a:moveTo>
                    <a:pt x="126" y="0"/>
                  </a:moveTo>
                  <a:lnTo>
                    <a:pt x="645" y="0"/>
                  </a:lnTo>
                  <a:lnTo>
                    <a:pt x="674" y="4"/>
                  </a:lnTo>
                  <a:lnTo>
                    <a:pt x="700" y="13"/>
                  </a:lnTo>
                  <a:lnTo>
                    <a:pt x="724" y="28"/>
                  </a:lnTo>
                  <a:lnTo>
                    <a:pt x="743" y="48"/>
                  </a:lnTo>
                  <a:lnTo>
                    <a:pt x="758" y="70"/>
                  </a:lnTo>
                  <a:lnTo>
                    <a:pt x="767" y="97"/>
                  </a:lnTo>
                  <a:lnTo>
                    <a:pt x="771" y="126"/>
                  </a:lnTo>
                  <a:lnTo>
                    <a:pt x="771" y="343"/>
                  </a:lnTo>
                  <a:lnTo>
                    <a:pt x="767" y="372"/>
                  </a:lnTo>
                  <a:lnTo>
                    <a:pt x="758" y="398"/>
                  </a:lnTo>
                  <a:lnTo>
                    <a:pt x="743" y="422"/>
                  </a:lnTo>
                  <a:lnTo>
                    <a:pt x="724" y="441"/>
                  </a:lnTo>
                  <a:lnTo>
                    <a:pt x="700" y="455"/>
                  </a:lnTo>
                  <a:lnTo>
                    <a:pt x="674" y="465"/>
                  </a:lnTo>
                  <a:lnTo>
                    <a:pt x="645" y="468"/>
                  </a:lnTo>
                  <a:lnTo>
                    <a:pt x="126" y="468"/>
                  </a:lnTo>
                  <a:lnTo>
                    <a:pt x="97" y="465"/>
                  </a:lnTo>
                  <a:lnTo>
                    <a:pt x="70" y="455"/>
                  </a:lnTo>
                  <a:lnTo>
                    <a:pt x="47" y="441"/>
                  </a:lnTo>
                  <a:lnTo>
                    <a:pt x="28" y="422"/>
                  </a:lnTo>
                  <a:lnTo>
                    <a:pt x="13" y="398"/>
                  </a:lnTo>
                  <a:lnTo>
                    <a:pt x="3" y="372"/>
                  </a:lnTo>
                  <a:lnTo>
                    <a:pt x="0" y="343"/>
                  </a:lnTo>
                  <a:lnTo>
                    <a:pt x="0" y="126"/>
                  </a:lnTo>
                  <a:lnTo>
                    <a:pt x="3" y="97"/>
                  </a:lnTo>
                  <a:lnTo>
                    <a:pt x="13" y="70"/>
                  </a:lnTo>
                  <a:lnTo>
                    <a:pt x="28" y="48"/>
                  </a:lnTo>
                  <a:lnTo>
                    <a:pt x="47" y="28"/>
                  </a:lnTo>
                  <a:lnTo>
                    <a:pt x="70" y="13"/>
                  </a:lnTo>
                  <a:lnTo>
                    <a:pt x="97" y="4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438"/>
            <p:cNvSpPr>
              <a:spLocks noEditPoints="1"/>
            </p:cNvSpPr>
            <p:nvPr/>
          </p:nvSpPr>
          <p:spPr bwMode="auto">
            <a:xfrm>
              <a:off x="7370763" y="4654550"/>
              <a:ext cx="152400" cy="104775"/>
            </a:xfrm>
            <a:custGeom>
              <a:avLst/>
              <a:gdLst>
                <a:gd name="T0" fmla="*/ 210 w 963"/>
                <a:gd name="T1" fmla="*/ 196 h 661"/>
                <a:gd name="T2" fmla="*/ 195 w 963"/>
                <a:gd name="T3" fmla="*/ 211 h 661"/>
                <a:gd name="T4" fmla="*/ 193 w 963"/>
                <a:gd name="T5" fmla="*/ 439 h 661"/>
                <a:gd name="T6" fmla="*/ 201 w 963"/>
                <a:gd name="T7" fmla="*/ 460 h 661"/>
                <a:gd name="T8" fmla="*/ 222 w 963"/>
                <a:gd name="T9" fmla="*/ 468 h 661"/>
                <a:gd name="T10" fmla="*/ 753 w 963"/>
                <a:gd name="T11" fmla="*/ 466 h 661"/>
                <a:gd name="T12" fmla="*/ 768 w 963"/>
                <a:gd name="T13" fmla="*/ 450 h 661"/>
                <a:gd name="T14" fmla="*/ 770 w 963"/>
                <a:gd name="T15" fmla="*/ 222 h 661"/>
                <a:gd name="T16" fmla="*/ 762 w 963"/>
                <a:gd name="T17" fmla="*/ 202 h 661"/>
                <a:gd name="T18" fmla="*/ 741 w 963"/>
                <a:gd name="T19" fmla="*/ 193 h 661"/>
                <a:gd name="T20" fmla="*/ 222 w 963"/>
                <a:gd name="T21" fmla="*/ 0 h 661"/>
                <a:gd name="T22" fmla="*/ 778 w 963"/>
                <a:gd name="T23" fmla="*/ 2 h 661"/>
                <a:gd name="T24" fmla="*/ 843 w 963"/>
                <a:gd name="T25" fmla="*/ 25 h 661"/>
                <a:gd name="T26" fmla="*/ 898 w 963"/>
                <a:gd name="T27" fmla="*/ 65 h 661"/>
                <a:gd name="T28" fmla="*/ 938 w 963"/>
                <a:gd name="T29" fmla="*/ 120 h 661"/>
                <a:gd name="T30" fmla="*/ 960 w 963"/>
                <a:gd name="T31" fmla="*/ 186 h 661"/>
                <a:gd name="T32" fmla="*/ 963 w 963"/>
                <a:gd name="T33" fmla="*/ 439 h 661"/>
                <a:gd name="T34" fmla="*/ 952 w 963"/>
                <a:gd name="T35" fmla="*/ 509 h 661"/>
                <a:gd name="T36" fmla="*/ 920 w 963"/>
                <a:gd name="T37" fmla="*/ 570 h 661"/>
                <a:gd name="T38" fmla="*/ 872 w 963"/>
                <a:gd name="T39" fmla="*/ 618 h 661"/>
                <a:gd name="T40" fmla="*/ 811 w 963"/>
                <a:gd name="T41" fmla="*/ 650 h 661"/>
                <a:gd name="T42" fmla="*/ 741 w 963"/>
                <a:gd name="T43" fmla="*/ 661 h 661"/>
                <a:gd name="T44" fmla="*/ 185 w 963"/>
                <a:gd name="T45" fmla="*/ 658 h 661"/>
                <a:gd name="T46" fmla="*/ 119 w 963"/>
                <a:gd name="T47" fmla="*/ 637 h 661"/>
                <a:gd name="T48" fmla="*/ 65 w 963"/>
                <a:gd name="T49" fmla="*/ 596 h 661"/>
                <a:gd name="T50" fmla="*/ 25 w 963"/>
                <a:gd name="T51" fmla="*/ 541 h 661"/>
                <a:gd name="T52" fmla="*/ 2 w 963"/>
                <a:gd name="T53" fmla="*/ 475 h 661"/>
                <a:gd name="T54" fmla="*/ 0 w 963"/>
                <a:gd name="T55" fmla="*/ 222 h 661"/>
                <a:gd name="T56" fmla="*/ 11 w 963"/>
                <a:gd name="T57" fmla="*/ 152 h 661"/>
                <a:gd name="T58" fmla="*/ 42 w 963"/>
                <a:gd name="T59" fmla="*/ 91 h 661"/>
                <a:gd name="T60" fmla="*/ 90 w 963"/>
                <a:gd name="T61" fmla="*/ 42 h 661"/>
                <a:gd name="T62" fmla="*/ 152 w 963"/>
                <a:gd name="T63" fmla="*/ 11 h 661"/>
                <a:gd name="T64" fmla="*/ 222 w 963"/>
                <a:gd name="T65" fmla="*/ 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63" h="661">
                  <a:moveTo>
                    <a:pt x="222" y="193"/>
                  </a:moveTo>
                  <a:lnTo>
                    <a:pt x="210" y="196"/>
                  </a:lnTo>
                  <a:lnTo>
                    <a:pt x="201" y="202"/>
                  </a:lnTo>
                  <a:lnTo>
                    <a:pt x="195" y="211"/>
                  </a:lnTo>
                  <a:lnTo>
                    <a:pt x="193" y="222"/>
                  </a:lnTo>
                  <a:lnTo>
                    <a:pt x="193" y="439"/>
                  </a:lnTo>
                  <a:lnTo>
                    <a:pt x="195" y="450"/>
                  </a:lnTo>
                  <a:lnTo>
                    <a:pt x="201" y="460"/>
                  </a:lnTo>
                  <a:lnTo>
                    <a:pt x="210" y="466"/>
                  </a:lnTo>
                  <a:lnTo>
                    <a:pt x="222" y="468"/>
                  </a:lnTo>
                  <a:lnTo>
                    <a:pt x="741" y="468"/>
                  </a:lnTo>
                  <a:lnTo>
                    <a:pt x="753" y="466"/>
                  </a:lnTo>
                  <a:lnTo>
                    <a:pt x="762" y="460"/>
                  </a:lnTo>
                  <a:lnTo>
                    <a:pt x="768" y="450"/>
                  </a:lnTo>
                  <a:lnTo>
                    <a:pt x="770" y="439"/>
                  </a:lnTo>
                  <a:lnTo>
                    <a:pt x="770" y="222"/>
                  </a:lnTo>
                  <a:lnTo>
                    <a:pt x="768" y="211"/>
                  </a:lnTo>
                  <a:lnTo>
                    <a:pt x="762" y="202"/>
                  </a:lnTo>
                  <a:lnTo>
                    <a:pt x="753" y="196"/>
                  </a:lnTo>
                  <a:lnTo>
                    <a:pt x="741" y="193"/>
                  </a:lnTo>
                  <a:lnTo>
                    <a:pt x="222" y="193"/>
                  </a:lnTo>
                  <a:close/>
                  <a:moveTo>
                    <a:pt x="222" y="0"/>
                  </a:moveTo>
                  <a:lnTo>
                    <a:pt x="741" y="0"/>
                  </a:lnTo>
                  <a:lnTo>
                    <a:pt x="778" y="2"/>
                  </a:lnTo>
                  <a:lnTo>
                    <a:pt x="811" y="11"/>
                  </a:lnTo>
                  <a:lnTo>
                    <a:pt x="843" y="25"/>
                  </a:lnTo>
                  <a:lnTo>
                    <a:pt x="872" y="42"/>
                  </a:lnTo>
                  <a:lnTo>
                    <a:pt x="898" y="65"/>
                  </a:lnTo>
                  <a:lnTo>
                    <a:pt x="920" y="91"/>
                  </a:lnTo>
                  <a:lnTo>
                    <a:pt x="938" y="120"/>
                  </a:lnTo>
                  <a:lnTo>
                    <a:pt x="952" y="152"/>
                  </a:lnTo>
                  <a:lnTo>
                    <a:pt x="960" y="186"/>
                  </a:lnTo>
                  <a:lnTo>
                    <a:pt x="963" y="222"/>
                  </a:lnTo>
                  <a:lnTo>
                    <a:pt x="963" y="439"/>
                  </a:lnTo>
                  <a:lnTo>
                    <a:pt x="960" y="475"/>
                  </a:lnTo>
                  <a:lnTo>
                    <a:pt x="952" y="509"/>
                  </a:lnTo>
                  <a:lnTo>
                    <a:pt x="938" y="541"/>
                  </a:lnTo>
                  <a:lnTo>
                    <a:pt x="920" y="570"/>
                  </a:lnTo>
                  <a:lnTo>
                    <a:pt x="898" y="596"/>
                  </a:lnTo>
                  <a:lnTo>
                    <a:pt x="872" y="618"/>
                  </a:lnTo>
                  <a:lnTo>
                    <a:pt x="843" y="637"/>
                  </a:lnTo>
                  <a:lnTo>
                    <a:pt x="811" y="650"/>
                  </a:lnTo>
                  <a:lnTo>
                    <a:pt x="778" y="658"/>
                  </a:lnTo>
                  <a:lnTo>
                    <a:pt x="741" y="661"/>
                  </a:lnTo>
                  <a:lnTo>
                    <a:pt x="222" y="661"/>
                  </a:lnTo>
                  <a:lnTo>
                    <a:pt x="185" y="658"/>
                  </a:lnTo>
                  <a:lnTo>
                    <a:pt x="152" y="650"/>
                  </a:lnTo>
                  <a:lnTo>
                    <a:pt x="119" y="637"/>
                  </a:lnTo>
                  <a:lnTo>
                    <a:pt x="90" y="618"/>
                  </a:lnTo>
                  <a:lnTo>
                    <a:pt x="65" y="596"/>
                  </a:lnTo>
                  <a:lnTo>
                    <a:pt x="42" y="570"/>
                  </a:lnTo>
                  <a:lnTo>
                    <a:pt x="25" y="541"/>
                  </a:lnTo>
                  <a:lnTo>
                    <a:pt x="11" y="509"/>
                  </a:lnTo>
                  <a:lnTo>
                    <a:pt x="2" y="475"/>
                  </a:lnTo>
                  <a:lnTo>
                    <a:pt x="0" y="439"/>
                  </a:lnTo>
                  <a:lnTo>
                    <a:pt x="0" y="222"/>
                  </a:lnTo>
                  <a:lnTo>
                    <a:pt x="2" y="186"/>
                  </a:lnTo>
                  <a:lnTo>
                    <a:pt x="11" y="152"/>
                  </a:lnTo>
                  <a:lnTo>
                    <a:pt x="25" y="120"/>
                  </a:lnTo>
                  <a:lnTo>
                    <a:pt x="42" y="91"/>
                  </a:lnTo>
                  <a:lnTo>
                    <a:pt x="65" y="65"/>
                  </a:lnTo>
                  <a:lnTo>
                    <a:pt x="90" y="42"/>
                  </a:lnTo>
                  <a:lnTo>
                    <a:pt x="119" y="25"/>
                  </a:lnTo>
                  <a:lnTo>
                    <a:pt x="152" y="11"/>
                  </a:lnTo>
                  <a:lnTo>
                    <a:pt x="185" y="2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439"/>
            <p:cNvSpPr>
              <a:spLocks/>
            </p:cNvSpPr>
            <p:nvPr/>
          </p:nvSpPr>
          <p:spPr bwMode="auto">
            <a:xfrm>
              <a:off x="7248525" y="4660900"/>
              <a:ext cx="30163" cy="92075"/>
            </a:xfrm>
            <a:custGeom>
              <a:avLst/>
              <a:gdLst>
                <a:gd name="T0" fmla="*/ 96 w 192"/>
                <a:gd name="T1" fmla="*/ 0 h 579"/>
                <a:gd name="T2" fmla="*/ 118 w 192"/>
                <a:gd name="T3" fmla="*/ 2 h 579"/>
                <a:gd name="T4" fmla="*/ 138 w 192"/>
                <a:gd name="T5" fmla="*/ 10 h 579"/>
                <a:gd name="T6" fmla="*/ 157 w 192"/>
                <a:gd name="T7" fmla="*/ 21 h 579"/>
                <a:gd name="T8" fmla="*/ 172 w 192"/>
                <a:gd name="T9" fmla="*/ 36 h 579"/>
                <a:gd name="T10" fmla="*/ 183 w 192"/>
                <a:gd name="T11" fmla="*/ 54 h 579"/>
                <a:gd name="T12" fmla="*/ 190 w 192"/>
                <a:gd name="T13" fmla="*/ 75 h 579"/>
                <a:gd name="T14" fmla="*/ 192 w 192"/>
                <a:gd name="T15" fmla="*/ 96 h 579"/>
                <a:gd name="T16" fmla="*/ 192 w 192"/>
                <a:gd name="T17" fmla="*/ 482 h 579"/>
                <a:gd name="T18" fmla="*/ 190 w 192"/>
                <a:gd name="T19" fmla="*/ 505 h 579"/>
                <a:gd name="T20" fmla="*/ 183 w 192"/>
                <a:gd name="T21" fmla="*/ 525 h 579"/>
                <a:gd name="T22" fmla="*/ 172 w 192"/>
                <a:gd name="T23" fmla="*/ 543 h 579"/>
                <a:gd name="T24" fmla="*/ 157 w 192"/>
                <a:gd name="T25" fmla="*/ 558 h 579"/>
                <a:gd name="T26" fmla="*/ 138 w 192"/>
                <a:gd name="T27" fmla="*/ 570 h 579"/>
                <a:gd name="T28" fmla="*/ 118 w 192"/>
                <a:gd name="T29" fmla="*/ 576 h 579"/>
                <a:gd name="T30" fmla="*/ 96 w 192"/>
                <a:gd name="T31" fmla="*/ 579 h 579"/>
                <a:gd name="T32" fmla="*/ 74 w 192"/>
                <a:gd name="T33" fmla="*/ 576 h 579"/>
                <a:gd name="T34" fmla="*/ 55 w 192"/>
                <a:gd name="T35" fmla="*/ 570 h 579"/>
                <a:gd name="T36" fmla="*/ 36 w 192"/>
                <a:gd name="T37" fmla="*/ 558 h 579"/>
                <a:gd name="T38" fmla="*/ 21 w 192"/>
                <a:gd name="T39" fmla="*/ 543 h 579"/>
                <a:gd name="T40" fmla="*/ 9 w 192"/>
                <a:gd name="T41" fmla="*/ 525 h 579"/>
                <a:gd name="T42" fmla="*/ 3 w 192"/>
                <a:gd name="T43" fmla="*/ 505 h 579"/>
                <a:gd name="T44" fmla="*/ 0 w 192"/>
                <a:gd name="T45" fmla="*/ 482 h 579"/>
                <a:gd name="T46" fmla="*/ 0 w 192"/>
                <a:gd name="T47" fmla="*/ 96 h 579"/>
                <a:gd name="T48" fmla="*/ 3 w 192"/>
                <a:gd name="T49" fmla="*/ 75 h 579"/>
                <a:gd name="T50" fmla="*/ 9 w 192"/>
                <a:gd name="T51" fmla="*/ 54 h 579"/>
                <a:gd name="T52" fmla="*/ 21 w 192"/>
                <a:gd name="T53" fmla="*/ 36 h 579"/>
                <a:gd name="T54" fmla="*/ 36 w 192"/>
                <a:gd name="T55" fmla="*/ 21 h 579"/>
                <a:gd name="T56" fmla="*/ 55 w 192"/>
                <a:gd name="T57" fmla="*/ 10 h 579"/>
                <a:gd name="T58" fmla="*/ 74 w 192"/>
                <a:gd name="T59" fmla="*/ 2 h 579"/>
                <a:gd name="T60" fmla="*/ 96 w 192"/>
                <a:gd name="T61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579">
                  <a:moveTo>
                    <a:pt x="96" y="0"/>
                  </a:moveTo>
                  <a:lnTo>
                    <a:pt x="118" y="2"/>
                  </a:lnTo>
                  <a:lnTo>
                    <a:pt x="138" y="10"/>
                  </a:lnTo>
                  <a:lnTo>
                    <a:pt x="157" y="21"/>
                  </a:lnTo>
                  <a:lnTo>
                    <a:pt x="172" y="36"/>
                  </a:lnTo>
                  <a:lnTo>
                    <a:pt x="183" y="54"/>
                  </a:lnTo>
                  <a:lnTo>
                    <a:pt x="190" y="75"/>
                  </a:lnTo>
                  <a:lnTo>
                    <a:pt x="192" y="96"/>
                  </a:lnTo>
                  <a:lnTo>
                    <a:pt x="192" y="482"/>
                  </a:lnTo>
                  <a:lnTo>
                    <a:pt x="190" y="505"/>
                  </a:lnTo>
                  <a:lnTo>
                    <a:pt x="183" y="525"/>
                  </a:lnTo>
                  <a:lnTo>
                    <a:pt x="172" y="543"/>
                  </a:lnTo>
                  <a:lnTo>
                    <a:pt x="157" y="558"/>
                  </a:lnTo>
                  <a:lnTo>
                    <a:pt x="138" y="570"/>
                  </a:lnTo>
                  <a:lnTo>
                    <a:pt x="118" y="576"/>
                  </a:lnTo>
                  <a:lnTo>
                    <a:pt x="96" y="579"/>
                  </a:lnTo>
                  <a:lnTo>
                    <a:pt x="74" y="576"/>
                  </a:lnTo>
                  <a:lnTo>
                    <a:pt x="55" y="570"/>
                  </a:lnTo>
                  <a:lnTo>
                    <a:pt x="36" y="558"/>
                  </a:lnTo>
                  <a:lnTo>
                    <a:pt x="21" y="543"/>
                  </a:lnTo>
                  <a:lnTo>
                    <a:pt x="9" y="525"/>
                  </a:lnTo>
                  <a:lnTo>
                    <a:pt x="3" y="505"/>
                  </a:lnTo>
                  <a:lnTo>
                    <a:pt x="0" y="482"/>
                  </a:lnTo>
                  <a:lnTo>
                    <a:pt x="0" y="96"/>
                  </a:lnTo>
                  <a:lnTo>
                    <a:pt x="3" y="75"/>
                  </a:lnTo>
                  <a:lnTo>
                    <a:pt x="9" y="54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5" y="10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440"/>
            <p:cNvSpPr>
              <a:spLocks/>
            </p:cNvSpPr>
            <p:nvPr/>
          </p:nvSpPr>
          <p:spPr bwMode="auto">
            <a:xfrm>
              <a:off x="7615238" y="4660900"/>
              <a:ext cx="31750" cy="92075"/>
            </a:xfrm>
            <a:custGeom>
              <a:avLst/>
              <a:gdLst>
                <a:gd name="T0" fmla="*/ 97 w 193"/>
                <a:gd name="T1" fmla="*/ 0 h 579"/>
                <a:gd name="T2" fmla="*/ 119 w 193"/>
                <a:gd name="T3" fmla="*/ 2 h 579"/>
                <a:gd name="T4" fmla="*/ 139 w 193"/>
                <a:gd name="T5" fmla="*/ 10 h 579"/>
                <a:gd name="T6" fmla="*/ 158 w 193"/>
                <a:gd name="T7" fmla="*/ 21 h 579"/>
                <a:gd name="T8" fmla="*/ 173 w 193"/>
                <a:gd name="T9" fmla="*/ 36 h 579"/>
                <a:gd name="T10" fmla="*/ 183 w 193"/>
                <a:gd name="T11" fmla="*/ 54 h 579"/>
                <a:gd name="T12" fmla="*/ 191 w 193"/>
                <a:gd name="T13" fmla="*/ 75 h 579"/>
                <a:gd name="T14" fmla="*/ 193 w 193"/>
                <a:gd name="T15" fmla="*/ 96 h 579"/>
                <a:gd name="T16" fmla="*/ 193 w 193"/>
                <a:gd name="T17" fmla="*/ 482 h 579"/>
                <a:gd name="T18" fmla="*/ 191 w 193"/>
                <a:gd name="T19" fmla="*/ 505 h 579"/>
                <a:gd name="T20" fmla="*/ 183 w 193"/>
                <a:gd name="T21" fmla="*/ 525 h 579"/>
                <a:gd name="T22" fmla="*/ 173 w 193"/>
                <a:gd name="T23" fmla="*/ 543 h 579"/>
                <a:gd name="T24" fmla="*/ 158 w 193"/>
                <a:gd name="T25" fmla="*/ 558 h 579"/>
                <a:gd name="T26" fmla="*/ 139 w 193"/>
                <a:gd name="T27" fmla="*/ 570 h 579"/>
                <a:gd name="T28" fmla="*/ 119 w 193"/>
                <a:gd name="T29" fmla="*/ 576 h 579"/>
                <a:gd name="T30" fmla="*/ 97 w 193"/>
                <a:gd name="T31" fmla="*/ 579 h 579"/>
                <a:gd name="T32" fmla="*/ 75 w 193"/>
                <a:gd name="T33" fmla="*/ 576 h 579"/>
                <a:gd name="T34" fmla="*/ 55 w 193"/>
                <a:gd name="T35" fmla="*/ 570 h 579"/>
                <a:gd name="T36" fmla="*/ 37 w 193"/>
                <a:gd name="T37" fmla="*/ 558 h 579"/>
                <a:gd name="T38" fmla="*/ 22 w 193"/>
                <a:gd name="T39" fmla="*/ 543 h 579"/>
                <a:gd name="T40" fmla="*/ 10 w 193"/>
                <a:gd name="T41" fmla="*/ 525 h 579"/>
                <a:gd name="T42" fmla="*/ 4 w 193"/>
                <a:gd name="T43" fmla="*/ 505 h 579"/>
                <a:gd name="T44" fmla="*/ 0 w 193"/>
                <a:gd name="T45" fmla="*/ 482 h 579"/>
                <a:gd name="T46" fmla="*/ 0 w 193"/>
                <a:gd name="T47" fmla="*/ 96 h 579"/>
                <a:gd name="T48" fmla="*/ 4 w 193"/>
                <a:gd name="T49" fmla="*/ 75 h 579"/>
                <a:gd name="T50" fmla="*/ 10 w 193"/>
                <a:gd name="T51" fmla="*/ 54 h 579"/>
                <a:gd name="T52" fmla="*/ 22 w 193"/>
                <a:gd name="T53" fmla="*/ 36 h 579"/>
                <a:gd name="T54" fmla="*/ 37 w 193"/>
                <a:gd name="T55" fmla="*/ 21 h 579"/>
                <a:gd name="T56" fmla="*/ 55 w 193"/>
                <a:gd name="T57" fmla="*/ 10 h 579"/>
                <a:gd name="T58" fmla="*/ 75 w 193"/>
                <a:gd name="T59" fmla="*/ 2 h 579"/>
                <a:gd name="T60" fmla="*/ 97 w 193"/>
                <a:gd name="T61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3" h="579">
                  <a:moveTo>
                    <a:pt x="97" y="0"/>
                  </a:moveTo>
                  <a:lnTo>
                    <a:pt x="119" y="2"/>
                  </a:lnTo>
                  <a:lnTo>
                    <a:pt x="139" y="10"/>
                  </a:lnTo>
                  <a:lnTo>
                    <a:pt x="158" y="21"/>
                  </a:lnTo>
                  <a:lnTo>
                    <a:pt x="173" y="36"/>
                  </a:lnTo>
                  <a:lnTo>
                    <a:pt x="183" y="54"/>
                  </a:lnTo>
                  <a:lnTo>
                    <a:pt x="191" y="75"/>
                  </a:lnTo>
                  <a:lnTo>
                    <a:pt x="193" y="96"/>
                  </a:lnTo>
                  <a:lnTo>
                    <a:pt x="193" y="482"/>
                  </a:lnTo>
                  <a:lnTo>
                    <a:pt x="191" y="505"/>
                  </a:lnTo>
                  <a:lnTo>
                    <a:pt x="183" y="525"/>
                  </a:lnTo>
                  <a:lnTo>
                    <a:pt x="173" y="543"/>
                  </a:lnTo>
                  <a:lnTo>
                    <a:pt x="158" y="558"/>
                  </a:lnTo>
                  <a:lnTo>
                    <a:pt x="139" y="570"/>
                  </a:lnTo>
                  <a:lnTo>
                    <a:pt x="119" y="576"/>
                  </a:lnTo>
                  <a:lnTo>
                    <a:pt x="97" y="579"/>
                  </a:lnTo>
                  <a:lnTo>
                    <a:pt x="75" y="576"/>
                  </a:lnTo>
                  <a:lnTo>
                    <a:pt x="55" y="570"/>
                  </a:lnTo>
                  <a:lnTo>
                    <a:pt x="37" y="558"/>
                  </a:lnTo>
                  <a:lnTo>
                    <a:pt x="22" y="543"/>
                  </a:lnTo>
                  <a:lnTo>
                    <a:pt x="10" y="525"/>
                  </a:lnTo>
                  <a:lnTo>
                    <a:pt x="4" y="505"/>
                  </a:lnTo>
                  <a:lnTo>
                    <a:pt x="0" y="482"/>
                  </a:lnTo>
                  <a:lnTo>
                    <a:pt x="0" y="96"/>
                  </a:lnTo>
                  <a:lnTo>
                    <a:pt x="4" y="75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5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0" name="Group 429"/>
          <p:cNvGrpSpPr/>
          <p:nvPr/>
        </p:nvGrpSpPr>
        <p:grpSpPr>
          <a:xfrm>
            <a:off x="6277340" y="4251178"/>
            <a:ext cx="563562" cy="519113"/>
            <a:chOff x="6294438" y="4251325"/>
            <a:chExt cx="563562" cy="51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1" name="Freeform 446"/>
            <p:cNvSpPr>
              <a:spLocks/>
            </p:cNvSpPr>
            <p:nvPr/>
          </p:nvSpPr>
          <p:spPr bwMode="auto">
            <a:xfrm>
              <a:off x="6418263" y="4452938"/>
              <a:ext cx="206375" cy="206375"/>
            </a:xfrm>
            <a:custGeom>
              <a:avLst/>
              <a:gdLst>
                <a:gd name="T0" fmla="*/ 1139 w 1298"/>
                <a:gd name="T1" fmla="*/ 0 h 1298"/>
                <a:gd name="T2" fmla="*/ 1200 w 1298"/>
                <a:gd name="T3" fmla="*/ 19 h 1298"/>
                <a:gd name="T4" fmla="*/ 1251 w 1298"/>
                <a:gd name="T5" fmla="*/ 56 h 1298"/>
                <a:gd name="T6" fmla="*/ 1285 w 1298"/>
                <a:gd name="T7" fmla="*/ 107 h 1298"/>
                <a:gd name="T8" fmla="*/ 1298 w 1298"/>
                <a:gd name="T9" fmla="*/ 167 h 1298"/>
                <a:gd name="T10" fmla="*/ 1183 w 1298"/>
                <a:gd name="T11" fmla="*/ 1032 h 1298"/>
                <a:gd name="T12" fmla="*/ 1163 w 1298"/>
                <a:gd name="T13" fmla="*/ 1094 h 1298"/>
                <a:gd name="T14" fmla="*/ 1122 w 1298"/>
                <a:gd name="T15" fmla="*/ 1144 h 1298"/>
                <a:gd name="T16" fmla="*/ 1065 w 1298"/>
                <a:gd name="T17" fmla="*/ 1176 h 1298"/>
                <a:gd name="T18" fmla="*/ 200 w 1298"/>
                <a:gd name="T19" fmla="*/ 1296 h 1298"/>
                <a:gd name="T20" fmla="*/ 148 w 1298"/>
                <a:gd name="T21" fmla="*/ 1296 h 1298"/>
                <a:gd name="T22" fmla="*/ 95 w 1298"/>
                <a:gd name="T23" fmla="*/ 1278 h 1298"/>
                <a:gd name="T24" fmla="*/ 52 w 1298"/>
                <a:gd name="T25" fmla="*/ 1246 h 1298"/>
                <a:gd name="T26" fmla="*/ 18 w 1298"/>
                <a:gd name="T27" fmla="*/ 1200 h 1298"/>
                <a:gd name="T28" fmla="*/ 1 w 1298"/>
                <a:gd name="T29" fmla="*/ 1139 h 1298"/>
                <a:gd name="T30" fmla="*/ 6 w 1298"/>
                <a:gd name="T31" fmla="*/ 1077 h 1298"/>
                <a:gd name="T32" fmla="*/ 31 w 1298"/>
                <a:gd name="T33" fmla="*/ 1021 h 1298"/>
                <a:gd name="T34" fmla="*/ 69 w 1298"/>
                <a:gd name="T35" fmla="*/ 984 h 1298"/>
                <a:gd name="T36" fmla="*/ 109 w 1298"/>
                <a:gd name="T37" fmla="*/ 970 h 1298"/>
                <a:gd name="T38" fmla="*/ 150 w 1298"/>
                <a:gd name="T39" fmla="*/ 974 h 1298"/>
                <a:gd name="T40" fmla="*/ 185 w 1298"/>
                <a:gd name="T41" fmla="*/ 997 h 1298"/>
                <a:gd name="T42" fmla="*/ 207 w 1298"/>
                <a:gd name="T43" fmla="*/ 1030 h 1298"/>
                <a:gd name="T44" fmla="*/ 213 w 1298"/>
                <a:gd name="T45" fmla="*/ 1068 h 1298"/>
                <a:gd name="T46" fmla="*/ 203 w 1298"/>
                <a:gd name="T47" fmla="*/ 1105 h 1298"/>
                <a:gd name="T48" fmla="*/ 1105 w 1298"/>
                <a:gd name="T49" fmla="*/ 204 h 1298"/>
                <a:gd name="T50" fmla="*/ 1068 w 1298"/>
                <a:gd name="T51" fmla="*/ 212 h 1298"/>
                <a:gd name="T52" fmla="*/ 1031 w 1298"/>
                <a:gd name="T53" fmla="*/ 207 h 1298"/>
                <a:gd name="T54" fmla="*/ 997 w 1298"/>
                <a:gd name="T55" fmla="*/ 185 h 1298"/>
                <a:gd name="T56" fmla="*/ 975 w 1298"/>
                <a:gd name="T57" fmla="*/ 149 h 1298"/>
                <a:gd name="T58" fmla="*/ 970 w 1298"/>
                <a:gd name="T59" fmla="*/ 108 h 1298"/>
                <a:gd name="T60" fmla="*/ 983 w 1298"/>
                <a:gd name="T61" fmla="*/ 68 h 1298"/>
                <a:gd name="T62" fmla="*/ 1022 w 1298"/>
                <a:gd name="T63" fmla="*/ 30 h 1298"/>
                <a:gd name="T64" fmla="*/ 1078 w 1298"/>
                <a:gd name="T65" fmla="*/ 5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8" h="1298">
                  <a:moveTo>
                    <a:pt x="1108" y="0"/>
                  </a:moveTo>
                  <a:lnTo>
                    <a:pt x="1139" y="0"/>
                  </a:lnTo>
                  <a:lnTo>
                    <a:pt x="1170" y="7"/>
                  </a:lnTo>
                  <a:lnTo>
                    <a:pt x="1200" y="19"/>
                  </a:lnTo>
                  <a:lnTo>
                    <a:pt x="1228" y="35"/>
                  </a:lnTo>
                  <a:lnTo>
                    <a:pt x="1251" y="56"/>
                  </a:lnTo>
                  <a:lnTo>
                    <a:pt x="1270" y="80"/>
                  </a:lnTo>
                  <a:lnTo>
                    <a:pt x="1285" y="107"/>
                  </a:lnTo>
                  <a:lnTo>
                    <a:pt x="1293" y="136"/>
                  </a:lnTo>
                  <a:lnTo>
                    <a:pt x="1298" y="167"/>
                  </a:lnTo>
                  <a:lnTo>
                    <a:pt x="1296" y="199"/>
                  </a:lnTo>
                  <a:lnTo>
                    <a:pt x="1183" y="1032"/>
                  </a:lnTo>
                  <a:lnTo>
                    <a:pt x="1176" y="1065"/>
                  </a:lnTo>
                  <a:lnTo>
                    <a:pt x="1163" y="1094"/>
                  </a:lnTo>
                  <a:lnTo>
                    <a:pt x="1145" y="1121"/>
                  </a:lnTo>
                  <a:lnTo>
                    <a:pt x="1122" y="1144"/>
                  </a:lnTo>
                  <a:lnTo>
                    <a:pt x="1095" y="1162"/>
                  </a:lnTo>
                  <a:lnTo>
                    <a:pt x="1065" y="1176"/>
                  </a:lnTo>
                  <a:lnTo>
                    <a:pt x="1033" y="1184"/>
                  </a:lnTo>
                  <a:lnTo>
                    <a:pt x="200" y="1296"/>
                  </a:lnTo>
                  <a:lnTo>
                    <a:pt x="176" y="1298"/>
                  </a:lnTo>
                  <a:lnTo>
                    <a:pt x="148" y="1296"/>
                  </a:lnTo>
                  <a:lnTo>
                    <a:pt x="121" y="1289"/>
                  </a:lnTo>
                  <a:lnTo>
                    <a:pt x="95" y="1278"/>
                  </a:lnTo>
                  <a:lnTo>
                    <a:pt x="72" y="1263"/>
                  </a:lnTo>
                  <a:lnTo>
                    <a:pt x="52" y="1246"/>
                  </a:lnTo>
                  <a:lnTo>
                    <a:pt x="34" y="1225"/>
                  </a:lnTo>
                  <a:lnTo>
                    <a:pt x="18" y="1200"/>
                  </a:lnTo>
                  <a:lnTo>
                    <a:pt x="7" y="1170"/>
                  </a:lnTo>
                  <a:lnTo>
                    <a:pt x="1" y="1139"/>
                  </a:lnTo>
                  <a:lnTo>
                    <a:pt x="0" y="1107"/>
                  </a:lnTo>
                  <a:lnTo>
                    <a:pt x="6" y="1077"/>
                  </a:lnTo>
                  <a:lnTo>
                    <a:pt x="15" y="1048"/>
                  </a:lnTo>
                  <a:lnTo>
                    <a:pt x="31" y="1021"/>
                  </a:lnTo>
                  <a:lnTo>
                    <a:pt x="52" y="997"/>
                  </a:lnTo>
                  <a:lnTo>
                    <a:pt x="69" y="984"/>
                  </a:lnTo>
                  <a:lnTo>
                    <a:pt x="88" y="974"/>
                  </a:lnTo>
                  <a:lnTo>
                    <a:pt x="109" y="970"/>
                  </a:lnTo>
                  <a:lnTo>
                    <a:pt x="129" y="970"/>
                  </a:lnTo>
                  <a:lnTo>
                    <a:pt x="150" y="974"/>
                  </a:lnTo>
                  <a:lnTo>
                    <a:pt x="168" y="984"/>
                  </a:lnTo>
                  <a:lnTo>
                    <a:pt x="185" y="997"/>
                  </a:lnTo>
                  <a:lnTo>
                    <a:pt x="198" y="1013"/>
                  </a:lnTo>
                  <a:lnTo>
                    <a:pt x="207" y="1030"/>
                  </a:lnTo>
                  <a:lnTo>
                    <a:pt x="212" y="1048"/>
                  </a:lnTo>
                  <a:lnTo>
                    <a:pt x="213" y="1068"/>
                  </a:lnTo>
                  <a:lnTo>
                    <a:pt x="210" y="1087"/>
                  </a:lnTo>
                  <a:lnTo>
                    <a:pt x="203" y="1105"/>
                  </a:lnTo>
                  <a:lnTo>
                    <a:pt x="998" y="998"/>
                  </a:lnTo>
                  <a:lnTo>
                    <a:pt x="1105" y="204"/>
                  </a:lnTo>
                  <a:lnTo>
                    <a:pt x="1087" y="210"/>
                  </a:lnTo>
                  <a:lnTo>
                    <a:pt x="1068" y="212"/>
                  </a:lnTo>
                  <a:lnTo>
                    <a:pt x="1049" y="211"/>
                  </a:lnTo>
                  <a:lnTo>
                    <a:pt x="1031" y="207"/>
                  </a:lnTo>
                  <a:lnTo>
                    <a:pt x="1012" y="198"/>
                  </a:lnTo>
                  <a:lnTo>
                    <a:pt x="997" y="185"/>
                  </a:lnTo>
                  <a:lnTo>
                    <a:pt x="983" y="168"/>
                  </a:lnTo>
                  <a:lnTo>
                    <a:pt x="975" y="149"/>
                  </a:lnTo>
                  <a:lnTo>
                    <a:pt x="970" y="128"/>
                  </a:lnTo>
                  <a:lnTo>
                    <a:pt x="970" y="108"/>
                  </a:lnTo>
                  <a:lnTo>
                    <a:pt x="975" y="87"/>
                  </a:lnTo>
                  <a:lnTo>
                    <a:pt x="983" y="68"/>
                  </a:lnTo>
                  <a:lnTo>
                    <a:pt x="997" y="52"/>
                  </a:lnTo>
                  <a:lnTo>
                    <a:pt x="1022" y="30"/>
                  </a:lnTo>
                  <a:lnTo>
                    <a:pt x="1049" y="15"/>
                  </a:lnTo>
                  <a:lnTo>
                    <a:pt x="1078" y="5"/>
                  </a:lnTo>
                  <a:lnTo>
                    <a:pt x="1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447"/>
            <p:cNvSpPr>
              <a:spLocks/>
            </p:cNvSpPr>
            <p:nvPr/>
          </p:nvSpPr>
          <p:spPr bwMode="auto">
            <a:xfrm>
              <a:off x="6294438" y="4251325"/>
              <a:ext cx="563562" cy="377825"/>
            </a:xfrm>
            <a:custGeom>
              <a:avLst/>
              <a:gdLst>
                <a:gd name="T0" fmla="*/ 2446 w 3547"/>
                <a:gd name="T1" fmla="*/ 49 h 2377"/>
                <a:gd name="T2" fmla="*/ 2774 w 3547"/>
                <a:gd name="T3" fmla="*/ 235 h 2377"/>
                <a:gd name="T4" fmla="*/ 3008 w 3547"/>
                <a:gd name="T5" fmla="*/ 529 h 2377"/>
                <a:gd name="T6" fmla="*/ 3114 w 3547"/>
                <a:gd name="T7" fmla="*/ 899 h 2377"/>
                <a:gd name="T8" fmla="*/ 3220 w 3547"/>
                <a:gd name="T9" fmla="*/ 1186 h 2377"/>
                <a:gd name="T10" fmla="*/ 3441 w 3547"/>
                <a:gd name="T11" fmla="*/ 1397 h 2377"/>
                <a:gd name="T12" fmla="*/ 3544 w 3547"/>
                <a:gd name="T13" fmla="*/ 1689 h 2377"/>
                <a:gd name="T14" fmla="*/ 3499 w 3547"/>
                <a:gd name="T15" fmla="*/ 1997 h 2377"/>
                <a:gd name="T16" fmla="*/ 3323 w 3547"/>
                <a:gd name="T17" fmla="*/ 2246 h 2377"/>
                <a:gd name="T18" fmla="*/ 3092 w 3547"/>
                <a:gd name="T19" fmla="*/ 2376 h 2377"/>
                <a:gd name="T20" fmla="*/ 3008 w 3547"/>
                <a:gd name="T21" fmla="*/ 2348 h 2377"/>
                <a:gd name="T22" fmla="*/ 2987 w 3547"/>
                <a:gd name="T23" fmla="*/ 2251 h 2377"/>
                <a:gd name="T24" fmla="*/ 3094 w 3547"/>
                <a:gd name="T25" fmla="*/ 2173 h 2377"/>
                <a:gd name="T26" fmla="*/ 3285 w 3547"/>
                <a:gd name="T27" fmla="*/ 2002 h 2377"/>
                <a:gd name="T28" fmla="*/ 3357 w 3547"/>
                <a:gd name="T29" fmla="*/ 1753 h 2377"/>
                <a:gd name="T30" fmla="*/ 3293 w 3547"/>
                <a:gd name="T31" fmla="*/ 1515 h 2377"/>
                <a:gd name="T32" fmla="*/ 3119 w 3547"/>
                <a:gd name="T33" fmla="*/ 1347 h 2377"/>
                <a:gd name="T34" fmla="*/ 2942 w 3547"/>
                <a:gd name="T35" fmla="*/ 1280 h 2377"/>
                <a:gd name="T36" fmla="*/ 2900 w 3547"/>
                <a:gd name="T37" fmla="*/ 1198 h 2377"/>
                <a:gd name="T38" fmla="*/ 2925 w 3547"/>
                <a:gd name="T39" fmla="*/ 908 h 2377"/>
                <a:gd name="T40" fmla="*/ 2821 w 3547"/>
                <a:gd name="T41" fmla="*/ 580 h 2377"/>
                <a:gd name="T42" fmla="*/ 2594 w 3547"/>
                <a:gd name="T43" fmla="*/ 333 h 2377"/>
                <a:gd name="T44" fmla="*/ 2280 w 3547"/>
                <a:gd name="T45" fmla="*/ 201 h 2377"/>
                <a:gd name="T46" fmla="*/ 1939 w 3547"/>
                <a:gd name="T47" fmla="*/ 213 h 2377"/>
                <a:gd name="T48" fmla="*/ 1647 w 3547"/>
                <a:gd name="T49" fmla="*/ 358 h 2377"/>
                <a:gd name="T50" fmla="*/ 1454 w 3547"/>
                <a:gd name="T51" fmla="*/ 573 h 2377"/>
                <a:gd name="T52" fmla="*/ 1350 w 3547"/>
                <a:gd name="T53" fmla="*/ 591 h 2377"/>
                <a:gd name="T54" fmla="*/ 1080 w 3547"/>
                <a:gd name="T55" fmla="*/ 548 h 2377"/>
                <a:gd name="T56" fmla="*/ 830 w 3547"/>
                <a:gd name="T57" fmla="*/ 645 h 2377"/>
                <a:gd name="T58" fmla="*/ 664 w 3547"/>
                <a:gd name="T59" fmla="*/ 849 h 2377"/>
                <a:gd name="T60" fmla="*/ 622 w 3547"/>
                <a:gd name="T61" fmla="*/ 1123 h 2377"/>
                <a:gd name="T62" fmla="*/ 620 w 3547"/>
                <a:gd name="T63" fmla="*/ 1255 h 2377"/>
                <a:gd name="T64" fmla="*/ 507 w 3547"/>
                <a:gd name="T65" fmla="*/ 1311 h 2377"/>
                <a:gd name="T66" fmla="*/ 294 w 3547"/>
                <a:gd name="T67" fmla="*/ 1459 h 2377"/>
                <a:gd name="T68" fmla="*/ 193 w 3547"/>
                <a:gd name="T69" fmla="*/ 1699 h 2377"/>
                <a:gd name="T70" fmla="*/ 229 w 3547"/>
                <a:gd name="T71" fmla="*/ 1940 h 2377"/>
                <a:gd name="T72" fmla="*/ 375 w 3547"/>
                <a:gd name="T73" fmla="*/ 2127 h 2377"/>
                <a:gd name="T74" fmla="*/ 503 w 3547"/>
                <a:gd name="T75" fmla="*/ 2220 h 2377"/>
                <a:gd name="T76" fmla="*/ 493 w 3547"/>
                <a:gd name="T77" fmla="*/ 2320 h 2377"/>
                <a:gd name="T78" fmla="*/ 400 w 3547"/>
                <a:gd name="T79" fmla="*/ 2355 h 2377"/>
                <a:gd name="T80" fmla="*/ 191 w 3547"/>
                <a:gd name="T81" fmla="*/ 2216 h 2377"/>
                <a:gd name="T82" fmla="*/ 40 w 3547"/>
                <a:gd name="T83" fmla="*/ 1978 h 2377"/>
                <a:gd name="T84" fmla="*/ 3 w 3547"/>
                <a:gd name="T85" fmla="*/ 1690 h 2377"/>
                <a:gd name="T86" fmla="*/ 103 w 3547"/>
                <a:gd name="T87" fmla="*/ 1401 h 2377"/>
                <a:gd name="T88" fmla="*/ 321 w 3547"/>
                <a:gd name="T89" fmla="*/ 1191 h 2377"/>
                <a:gd name="T90" fmla="*/ 442 w 3547"/>
                <a:gd name="T91" fmla="*/ 929 h 2377"/>
                <a:gd name="T92" fmla="*/ 573 w 3547"/>
                <a:gd name="T93" fmla="*/ 635 h 2377"/>
                <a:gd name="T94" fmla="*/ 818 w 3547"/>
                <a:gd name="T95" fmla="*/ 432 h 2377"/>
                <a:gd name="T96" fmla="*/ 1136 w 3547"/>
                <a:gd name="T97" fmla="*/ 356 h 2377"/>
                <a:gd name="T98" fmla="*/ 1402 w 3547"/>
                <a:gd name="T99" fmla="*/ 331 h 2377"/>
                <a:gd name="T100" fmla="*/ 1698 w 3547"/>
                <a:gd name="T101" fmla="*/ 103 h 2377"/>
                <a:gd name="T102" fmla="*/ 2060 w 3547"/>
                <a:gd name="T103" fmla="*/ 2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47" h="2377">
                  <a:moveTo>
                    <a:pt x="2138" y="0"/>
                  </a:moveTo>
                  <a:lnTo>
                    <a:pt x="2217" y="3"/>
                  </a:lnTo>
                  <a:lnTo>
                    <a:pt x="2296" y="12"/>
                  </a:lnTo>
                  <a:lnTo>
                    <a:pt x="2372" y="28"/>
                  </a:lnTo>
                  <a:lnTo>
                    <a:pt x="2446" y="49"/>
                  </a:lnTo>
                  <a:lnTo>
                    <a:pt x="2518" y="76"/>
                  </a:lnTo>
                  <a:lnTo>
                    <a:pt x="2587" y="108"/>
                  </a:lnTo>
                  <a:lnTo>
                    <a:pt x="2653" y="146"/>
                  </a:lnTo>
                  <a:lnTo>
                    <a:pt x="2715" y="189"/>
                  </a:lnTo>
                  <a:lnTo>
                    <a:pt x="2774" y="235"/>
                  </a:lnTo>
                  <a:lnTo>
                    <a:pt x="2830" y="287"/>
                  </a:lnTo>
                  <a:lnTo>
                    <a:pt x="2881" y="342"/>
                  </a:lnTo>
                  <a:lnTo>
                    <a:pt x="2928" y="401"/>
                  </a:lnTo>
                  <a:lnTo>
                    <a:pt x="2970" y="463"/>
                  </a:lnTo>
                  <a:lnTo>
                    <a:pt x="3008" y="529"/>
                  </a:lnTo>
                  <a:lnTo>
                    <a:pt x="3040" y="598"/>
                  </a:lnTo>
                  <a:lnTo>
                    <a:pt x="3067" y="670"/>
                  </a:lnTo>
                  <a:lnTo>
                    <a:pt x="3089" y="744"/>
                  </a:lnTo>
                  <a:lnTo>
                    <a:pt x="3105" y="820"/>
                  </a:lnTo>
                  <a:lnTo>
                    <a:pt x="3114" y="899"/>
                  </a:lnTo>
                  <a:lnTo>
                    <a:pt x="3118" y="980"/>
                  </a:lnTo>
                  <a:lnTo>
                    <a:pt x="3114" y="1057"/>
                  </a:lnTo>
                  <a:lnTo>
                    <a:pt x="3105" y="1133"/>
                  </a:lnTo>
                  <a:lnTo>
                    <a:pt x="3164" y="1157"/>
                  </a:lnTo>
                  <a:lnTo>
                    <a:pt x="3220" y="1186"/>
                  </a:lnTo>
                  <a:lnTo>
                    <a:pt x="3271" y="1220"/>
                  </a:lnTo>
                  <a:lnTo>
                    <a:pt x="3320" y="1258"/>
                  </a:lnTo>
                  <a:lnTo>
                    <a:pt x="3365" y="1300"/>
                  </a:lnTo>
                  <a:lnTo>
                    <a:pt x="3405" y="1347"/>
                  </a:lnTo>
                  <a:lnTo>
                    <a:pt x="3441" y="1397"/>
                  </a:lnTo>
                  <a:lnTo>
                    <a:pt x="3473" y="1450"/>
                  </a:lnTo>
                  <a:lnTo>
                    <a:pt x="3498" y="1507"/>
                  </a:lnTo>
                  <a:lnTo>
                    <a:pt x="3519" y="1565"/>
                  </a:lnTo>
                  <a:lnTo>
                    <a:pt x="3534" y="1626"/>
                  </a:lnTo>
                  <a:lnTo>
                    <a:pt x="3544" y="1689"/>
                  </a:lnTo>
                  <a:lnTo>
                    <a:pt x="3547" y="1753"/>
                  </a:lnTo>
                  <a:lnTo>
                    <a:pt x="3544" y="1817"/>
                  </a:lnTo>
                  <a:lnTo>
                    <a:pt x="3534" y="1879"/>
                  </a:lnTo>
                  <a:lnTo>
                    <a:pt x="3520" y="1939"/>
                  </a:lnTo>
                  <a:lnTo>
                    <a:pt x="3499" y="1997"/>
                  </a:lnTo>
                  <a:lnTo>
                    <a:pt x="3474" y="2053"/>
                  </a:lnTo>
                  <a:lnTo>
                    <a:pt x="3442" y="2107"/>
                  </a:lnTo>
                  <a:lnTo>
                    <a:pt x="3407" y="2157"/>
                  </a:lnTo>
                  <a:lnTo>
                    <a:pt x="3367" y="2203"/>
                  </a:lnTo>
                  <a:lnTo>
                    <a:pt x="3323" y="2246"/>
                  </a:lnTo>
                  <a:lnTo>
                    <a:pt x="3275" y="2285"/>
                  </a:lnTo>
                  <a:lnTo>
                    <a:pt x="3222" y="2319"/>
                  </a:lnTo>
                  <a:lnTo>
                    <a:pt x="3166" y="2348"/>
                  </a:lnTo>
                  <a:lnTo>
                    <a:pt x="3108" y="2372"/>
                  </a:lnTo>
                  <a:lnTo>
                    <a:pt x="3092" y="2376"/>
                  </a:lnTo>
                  <a:lnTo>
                    <a:pt x="3076" y="2377"/>
                  </a:lnTo>
                  <a:lnTo>
                    <a:pt x="3057" y="2375"/>
                  </a:lnTo>
                  <a:lnTo>
                    <a:pt x="3039" y="2370"/>
                  </a:lnTo>
                  <a:lnTo>
                    <a:pt x="3022" y="2360"/>
                  </a:lnTo>
                  <a:lnTo>
                    <a:pt x="3008" y="2348"/>
                  </a:lnTo>
                  <a:lnTo>
                    <a:pt x="2996" y="2332"/>
                  </a:lnTo>
                  <a:lnTo>
                    <a:pt x="2987" y="2315"/>
                  </a:lnTo>
                  <a:lnTo>
                    <a:pt x="2982" y="2293"/>
                  </a:lnTo>
                  <a:lnTo>
                    <a:pt x="2982" y="2272"/>
                  </a:lnTo>
                  <a:lnTo>
                    <a:pt x="2987" y="2251"/>
                  </a:lnTo>
                  <a:lnTo>
                    <a:pt x="2996" y="2233"/>
                  </a:lnTo>
                  <a:lnTo>
                    <a:pt x="3009" y="2217"/>
                  </a:lnTo>
                  <a:lnTo>
                    <a:pt x="3025" y="2204"/>
                  </a:lnTo>
                  <a:lnTo>
                    <a:pt x="3044" y="2194"/>
                  </a:lnTo>
                  <a:lnTo>
                    <a:pt x="3094" y="2173"/>
                  </a:lnTo>
                  <a:lnTo>
                    <a:pt x="3140" y="2147"/>
                  </a:lnTo>
                  <a:lnTo>
                    <a:pt x="3183" y="2117"/>
                  </a:lnTo>
                  <a:lnTo>
                    <a:pt x="3222" y="2082"/>
                  </a:lnTo>
                  <a:lnTo>
                    <a:pt x="3256" y="2044"/>
                  </a:lnTo>
                  <a:lnTo>
                    <a:pt x="3285" y="2002"/>
                  </a:lnTo>
                  <a:lnTo>
                    <a:pt x="3311" y="1957"/>
                  </a:lnTo>
                  <a:lnTo>
                    <a:pt x="3331" y="1908"/>
                  </a:lnTo>
                  <a:lnTo>
                    <a:pt x="3346" y="1859"/>
                  </a:lnTo>
                  <a:lnTo>
                    <a:pt x="3354" y="1807"/>
                  </a:lnTo>
                  <a:lnTo>
                    <a:pt x="3357" y="1753"/>
                  </a:lnTo>
                  <a:lnTo>
                    <a:pt x="3355" y="1703"/>
                  </a:lnTo>
                  <a:lnTo>
                    <a:pt x="3347" y="1652"/>
                  </a:lnTo>
                  <a:lnTo>
                    <a:pt x="3334" y="1605"/>
                  </a:lnTo>
                  <a:lnTo>
                    <a:pt x="3315" y="1558"/>
                  </a:lnTo>
                  <a:lnTo>
                    <a:pt x="3293" y="1515"/>
                  </a:lnTo>
                  <a:lnTo>
                    <a:pt x="3265" y="1475"/>
                  </a:lnTo>
                  <a:lnTo>
                    <a:pt x="3234" y="1437"/>
                  </a:lnTo>
                  <a:lnTo>
                    <a:pt x="3199" y="1404"/>
                  </a:lnTo>
                  <a:lnTo>
                    <a:pt x="3161" y="1372"/>
                  </a:lnTo>
                  <a:lnTo>
                    <a:pt x="3119" y="1347"/>
                  </a:lnTo>
                  <a:lnTo>
                    <a:pt x="3075" y="1324"/>
                  </a:lnTo>
                  <a:lnTo>
                    <a:pt x="3027" y="1307"/>
                  </a:lnTo>
                  <a:lnTo>
                    <a:pt x="2977" y="1295"/>
                  </a:lnTo>
                  <a:lnTo>
                    <a:pt x="2958" y="1289"/>
                  </a:lnTo>
                  <a:lnTo>
                    <a:pt x="2942" y="1280"/>
                  </a:lnTo>
                  <a:lnTo>
                    <a:pt x="2927" y="1268"/>
                  </a:lnTo>
                  <a:lnTo>
                    <a:pt x="2915" y="1253"/>
                  </a:lnTo>
                  <a:lnTo>
                    <a:pt x="2907" y="1236"/>
                  </a:lnTo>
                  <a:lnTo>
                    <a:pt x="2901" y="1216"/>
                  </a:lnTo>
                  <a:lnTo>
                    <a:pt x="2900" y="1198"/>
                  </a:lnTo>
                  <a:lnTo>
                    <a:pt x="2903" y="1179"/>
                  </a:lnTo>
                  <a:lnTo>
                    <a:pt x="2917" y="1113"/>
                  </a:lnTo>
                  <a:lnTo>
                    <a:pt x="2926" y="1046"/>
                  </a:lnTo>
                  <a:lnTo>
                    <a:pt x="2928" y="980"/>
                  </a:lnTo>
                  <a:lnTo>
                    <a:pt x="2925" y="908"/>
                  </a:lnTo>
                  <a:lnTo>
                    <a:pt x="2915" y="838"/>
                  </a:lnTo>
                  <a:lnTo>
                    <a:pt x="2900" y="769"/>
                  </a:lnTo>
                  <a:lnTo>
                    <a:pt x="2879" y="703"/>
                  </a:lnTo>
                  <a:lnTo>
                    <a:pt x="2852" y="641"/>
                  </a:lnTo>
                  <a:lnTo>
                    <a:pt x="2821" y="580"/>
                  </a:lnTo>
                  <a:lnTo>
                    <a:pt x="2784" y="523"/>
                  </a:lnTo>
                  <a:lnTo>
                    <a:pt x="2742" y="470"/>
                  </a:lnTo>
                  <a:lnTo>
                    <a:pt x="2697" y="420"/>
                  </a:lnTo>
                  <a:lnTo>
                    <a:pt x="2646" y="374"/>
                  </a:lnTo>
                  <a:lnTo>
                    <a:pt x="2594" y="333"/>
                  </a:lnTo>
                  <a:lnTo>
                    <a:pt x="2537" y="296"/>
                  </a:lnTo>
                  <a:lnTo>
                    <a:pt x="2476" y="264"/>
                  </a:lnTo>
                  <a:lnTo>
                    <a:pt x="2413" y="237"/>
                  </a:lnTo>
                  <a:lnTo>
                    <a:pt x="2347" y="216"/>
                  </a:lnTo>
                  <a:lnTo>
                    <a:pt x="2280" y="201"/>
                  </a:lnTo>
                  <a:lnTo>
                    <a:pt x="2210" y="191"/>
                  </a:lnTo>
                  <a:lnTo>
                    <a:pt x="2138" y="188"/>
                  </a:lnTo>
                  <a:lnTo>
                    <a:pt x="2070" y="191"/>
                  </a:lnTo>
                  <a:lnTo>
                    <a:pt x="2003" y="200"/>
                  </a:lnTo>
                  <a:lnTo>
                    <a:pt x="1939" y="213"/>
                  </a:lnTo>
                  <a:lnTo>
                    <a:pt x="1875" y="232"/>
                  </a:lnTo>
                  <a:lnTo>
                    <a:pt x="1815" y="257"/>
                  </a:lnTo>
                  <a:lnTo>
                    <a:pt x="1756" y="286"/>
                  </a:lnTo>
                  <a:lnTo>
                    <a:pt x="1700" y="319"/>
                  </a:lnTo>
                  <a:lnTo>
                    <a:pt x="1647" y="358"/>
                  </a:lnTo>
                  <a:lnTo>
                    <a:pt x="1596" y="401"/>
                  </a:lnTo>
                  <a:lnTo>
                    <a:pt x="1550" y="448"/>
                  </a:lnTo>
                  <a:lnTo>
                    <a:pt x="1507" y="500"/>
                  </a:lnTo>
                  <a:lnTo>
                    <a:pt x="1468" y="556"/>
                  </a:lnTo>
                  <a:lnTo>
                    <a:pt x="1454" y="573"/>
                  </a:lnTo>
                  <a:lnTo>
                    <a:pt x="1436" y="587"/>
                  </a:lnTo>
                  <a:lnTo>
                    <a:pt x="1416" y="596"/>
                  </a:lnTo>
                  <a:lnTo>
                    <a:pt x="1394" y="600"/>
                  </a:lnTo>
                  <a:lnTo>
                    <a:pt x="1372" y="598"/>
                  </a:lnTo>
                  <a:lnTo>
                    <a:pt x="1350" y="591"/>
                  </a:lnTo>
                  <a:lnTo>
                    <a:pt x="1298" y="571"/>
                  </a:lnTo>
                  <a:lnTo>
                    <a:pt x="1246" y="557"/>
                  </a:lnTo>
                  <a:lnTo>
                    <a:pt x="1192" y="548"/>
                  </a:lnTo>
                  <a:lnTo>
                    <a:pt x="1136" y="545"/>
                  </a:lnTo>
                  <a:lnTo>
                    <a:pt x="1080" y="548"/>
                  </a:lnTo>
                  <a:lnTo>
                    <a:pt x="1025" y="557"/>
                  </a:lnTo>
                  <a:lnTo>
                    <a:pt x="972" y="572"/>
                  </a:lnTo>
                  <a:lnTo>
                    <a:pt x="923" y="591"/>
                  </a:lnTo>
                  <a:lnTo>
                    <a:pt x="875" y="616"/>
                  </a:lnTo>
                  <a:lnTo>
                    <a:pt x="830" y="645"/>
                  </a:lnTo>
                  <a:lnTo>
                    <a:pt x="790" y="678"/>
                  </a:lnTo>
                  <a:lnTo>
                    <a:pt x="752" y="716"/>
                  </a:lnTo>
                  <a:lnTo>
                    <a:pt x="719" y="758"/>
                  </a:lnTo>
                  <a:lnTo>
                    <a:pt x="688" y="802"/>
                  </a:lnTo>
                  <a:lnTo>
                    <a:pt x="664" y="849"/>
                  </a:lnTo>
                  <a:lnTo>
                    <a:pt x="644" y="900"/>
                  </a:lnTo>
                  <a:lnTo>
                    <a:pt x="630" y="953"/>
                  </a:lnTo>
                  <a:lnTo>
                    <a:pt x="621" y="1007"/>
                  </a:lnTo>
                  <a:lnTo>
                    <a:pt x="619" y="1064"/>
                  </a:lnTo>
                  <a:lnTo>
                    <a:pt x="622" y="1123"/>
                  </a:lnTo>
                  <a:lnTo>
                    <a:pt x="631" y="1183"/>
                  </a:lnTo>
                  <a:lnTo>
                    <a:pt x="635" y="1201"/>
                  </a:lnTo>
                  <a:lnTo>
                    <a:pt x="634" y="1220"/>
                  </a:lnTo>
                  <a:lnTo>
                    <a:pt x="628" y="1238"/>
                  </a:lnTo>
                  <a:lnTo>
                    <a:pt x="620" y="1255"/>
                  </a:lnTo>
                  <a:lnTo>
                    <a:pt x="608" y="1270"/>
                  </a:lnTo>
                  <a:lnTo>
                    <a:pt x="594" y="1282"/>
                  </a:lnTo>
                  <a:lnTo>
                    <a:pt x="578" y="1291"/>
                  </a:lnTo>
                  <a:lnTo>
                    <a:pt x="559" y="1297"/>
                  </a:lnTo>
                  <a:lnTo>
                    <a:pt x="507" y="1311"/>
                  </a:lnTo>
                  <a:lnTo>
                    <a:pt x="457" y="1331"/>
                  </a:lnTo>
                  <a:lnTo>
                    <a:pt x="411" y="1356"/>
                  </a:lnTo>
                  <a:lnTo>
                    <a:pt x="368" y="1386"/>
                  </a:lnTo>
                  <a:lnTo>
                    <a:pt x="329" y="1421"/>
                  </a:lnTo>
                  <a:lnTo>
                    <a:pt x="294" y="1459"/>
                  </a:lnTo>
                  <a:lnTo>
                    <a:pt x="264" y="1503"/>
                  </a:lnTo>
                  <a:lnTo>
                    <a:pt x="238" y="1548"/>
                  </a:lnTo>
                  <a:lnTo>
                    <a:pt x="216" y="1596"/>
                  </a:lnTo>
                  <a:lnTo>
                    <a:pt x="201" y="1647"/>
                  </a:lnTo>
                  <a:lnTo>
                    <a:pt x="193" y="1699"/>
                  </a:lnTo>
                  <a:lnTo>
                    <a:pt x="189" y="1753"/>
                  </a:lnTo>
                  <a:lnTo>
                    <a:pt x="191" y="1802"/>
                  </a:lnTo>
                  <a:lnTo>
                    <a:pt x="199" y="1850"/>
                  </a:lnTo>
                  <a:lnTo>
                    <a:pt x="212" y="1896"/>
                  </a:lnTo>
                  <a:lnTo>
                    <a:pt x="229" y="1940"/>
                  </a:lnTo>
                  <a:lnTo>
                    <a:pt x="250" y="1983"/>
                  </a:lnTo>
                  <a:lnTo>
                    <a:pt x="275" y="2023"/>
                  </a:lnTo>
                  <a:lnTo>
                    <a:pt x="306" y="2061"/>
                  </a:lnTo>
                  <a:lnTo>
                    <a:pt x="339" y="2095"/>
                  </a:lnTo>
                  <a:lnTo>
                    <a:pt x="375" y="2127"/>
                  </a:lnTo>
                  <a:lnTo>
                    <a:pt x="416" y="2153"/>
                  </a:lnTo>
                  <a:lnTo>
                    <a:pt x="459" y="2176"/>
                  </a:lnTo>
                  <a:lnTo>
                    <a:pt x="478" y="2188"/>
                  </a:lnTo>
                  <a:lnTo>
                    <a:pt x="493" y="2203"/>
                  </a:lnTo>
                  <a:lnTo>
                    <a:pt x="503" y="2220"/>
                  </a:lnTo>
                  <a:lnTo>
                    <a:pt x="511" y="2239"/>
                  </a:lnTo>
                  <a:lnTo>
                    <a:pt x="513" y="2260"/>
                  </a:lnTo>
                  <a:lnTo>
                    <a:pt x="511" y="2281"/>
                  </a:lnTo>
                  <a:lnTo>
                    <a:pt x="505" y="2302"/>
                  </a:lnTo>
                  <a:lnTo>
                    <a:pt x="493" y="2320"/>
                  </a:lnTo>
                  <a:lnTo>
                    <a:pt x="479" y="2335"/>
                  </a:lnTo>
                  <a:lnTo>
                    <a:pt x="460" y="2347"/>
                  </a:lnTo>
                  <a:lnTo>
                    <a:pt x="441" y="2354"/>
                  </a:lnTo>
                  <a:lnTo>
                    <a:pt x="421" y="2357"/>
                  </a:lnTo>
                  <a:lnTo>
                    <a:pt x="400" y="2355"/>
                  </a:lnTo>
                  <a:lnTo>
                    <a:pt x="379" y="2347"/>
                  </a:lnTo>
                  <a:lnTo>
                    <a:pt x="327" y="2320"/>
                  </a:lnTo>
                  <a:lnTo>
                    <a:pt x="279" y="2289"/>
                  </a:lnTo>
                  <a:lnTo>
                    <a:pt x="233" y="2255"/>
                  </a:lnTo>
                  <a:lnTo>
                    <a:pt x="191" y="2216"/>
                  </a:lnTo>
                  <a:lnTo>
                    <a:pt x="154" y="2174"/>
                  </a:lnTo>
                  <a:lnTo>
                    <a:pt x="119" y="2129"/>
                  </a:lnTo>
                  <a:lnTo>
                    <a:pt x="88" y="2080"/>
                  </a:lnTo>
                  <a:lnTo>
                    <a:pt x="62" y="2031"/>
                  </a:lnTo>
                  <a:lnTo>
                    <a:pt x="40" y="1978"/>
                  </a:lnTo>
                  <a:lnTo>
                    <a:pt x="23" y="1924"/>
                  </a:lnTo>
                  <a:lnTo>
                    <a:pt x="11" y="1868"/>
                  </a:lnTo>
                  <a:lnTo>
                    <a:pt x="2" y="1811"/>
                  </a:lnTo>
                  <a:lnTo>
                    <a:pt x="0" y="1753"/>
                  </a:lnTo>
                  <a:lnTo>
                    <a:pt x="3" y="1690"/>
                  </a:lnTo>
                  <a:lnTo>
                    <a:pt x="12" y="1628"/>
                  </a:lnTo>
                  <a:lnTo>
                    <a:pt x="27" y="1568"/>
                  </a:lnTo>
                  <a:lnTo>
                    <a:pt x="47" y="1510"/>
                  </a:lnTo>
                  <a:lnTo>
                    <a:pt x="73" y="1454"/>
                  </a:lnTo>
                  <a:lnTo>
                    <a:pt x="103" y="1401"/>
                  </a:lnTo>
                  <a:lnTo>
                    <a:pt x="139" y="1352"/>
                  </a:lnTo>
                  <a:lnTo>
                    <a:pt x="179" y="1306"/>
                  </a:lnTo>
                  <a:lnTo>
                    <a:pt x="223" y="1263"/>
                  </a:lnTo>
                  <a:lnTo>
                    <a:pt x="270" y="1224"/>
                  </a:lnTo>
                  <a:lnTo>
                    <a:pt x="321" y="1191"/>
                  </a:lnTo>
                  <a:lnTo>
                    <a:pt x="375" y="1161"/>
                  </a:lnTo>
                  <a:lnTo>
                    <a:pt x="434" y="1137"/>
                  </a:lnTo>
                  <a:lnTo>
                    <a:pt x="429" y="1064"/>
                  </a:lnTo>
                  <a:lnTo>
                    <a:pt x="432" y="996"/>
                  </a:lnTo>
                  <a:lnTo>
                    <a:pt x="442" y="929"/>
                  </a:lnTo>
                  <a:lnTo>
                    <a:pt x="457" y="866"/>
                  </a:lnTo>
                  <a:lnTo>
                    <a:pt x="479" y="803"/>
                  </a:lnTo>
                  <a:lnTo>
                    <a:pt x="506" y="744"/>
                  </a:lnTo>
                  <a:lnTo>
                    <a:pt x="537" y="688"/>
                  </a:lnTo>
                  <a:lnTo>
                    <a:pt x="573" y="635"/>
                  </a:lnTo>
                  <a:lnTo>
                    <a:pt x="614" y="587"/>
                  </a:lnTo>
                  <a:lnTo>
                    <a:pt x="659" y="542"/>
                  </a:lnTo>
                  <a:lnTo>
                    <a:pt x="709" y="501"/>
                  </a:lnTo>
                  <a:lnTo>
                    <a:pt x="762" y="464"/>
                  </a:lnTo>
                  <a:lnTo>
                    <a:pt x="818" y="432"/>
                  </a:lnTo>
                  <a:lnTo>
                    <a:pt x="877" y="405"/>
                  </a:lnTo>
                  <a:lnTo>
                    <a:pt x="938" y="385"/>
                  </a:lnTo>
                  <a:lnTo>
                    <a:pt x="1003" y="369"/>
                  </a:lnTo>
                  <a:lnTo>
                    <a:pt x="1068" y="359"/>
                  </a:lnTo>
                  <a:lnTo>
                    <a:pt x="1136" y="356"/>
                  </a:lnTo>
                  <a:lnTo>
                    <a:pt x="1192" y="358"/>
                  </a:lnTo>
                  <a:lnTo>
                    <a:pt x="1247" y="364"/>
                  </a:lnTo>
                  <a:lnTo>
                    <a:pt x="1301" y="375"/>
                  </a:lnTo>
                  <a:lnTo>
                    <a:pt x="1353" y="390"/>
                  </a:lnTo>
                  <a:lnTo>
                    <a:pt x="1402" y="331"/>
                  </a:lnTo>
                  <a:lnTo>
                    <a:pt x="1454" y="276"/>
                  </a:lnTo>
                  <a:lnTo>
                    <a:pt x="1510" y="225"/>
                  </a:lnTo>
                  <a:lnTo>
                    <a:pt x="1570" y="179"/>
                  </a:lnTo>
                  <a:lnTo>
                    <a:pt x="1633" y="138"/>
                  </a:lnTo>
                  <a:lnTo>
                    <a:pt x="1698" y="103"/>
                  </a:lnTo>
                  <a:lnTo>
                    <a:pt x="1766" y="72"/>
                  </a:lnTo>
                  <a:lnTo>
                    <a:pt x="1836" y="46"/>
                  </a:lnTo>
                  <a:lnTo>
                    <a:pt x="1909" y="25"/>
                  </a:lnTo>
                  <a:lnTo>
                    <a:pt x="1984" y="11"/>
                  </a:lnTo>
                  <a:lnTo>
                    <a:pt x="2060" y="2"/>
                  </a:lnTo>
                  <a:lnTo>
                    <a:pt x="2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448"/>
            <p:cNvSpPr>
              <a:spLocks/>
            </p:cNvSpPr>
            <p:nvPr/>
          </p:nvSpPr>
          <p:spPr bwMode="auto">
            <a:xfrm>
              <a:off x="6415088" y="4449763"/>
              <a:ext cx="322262" cy="320675"/>
            </a:xfrm>
            <a:custGeom>
              <a:avLst/>
              <a:gdLst>
                <a:gd name="T0" fmla="*/ 1178 w 2023"/>
                <a:gd name="T1" fmla="*/ 3 h 2023"/>
                <a:gd name="T2" fmla="*/ 1234 w 2023"/>
                <a:gd name="T3" fmla="*/ 20 h 2023"/>
                <a:gd name="T4" fmla="*/ 1281 w 2023"/>
                <a:gd name="T5" fmla="*/ 56 h 2023"/>
                <a:gd name="T6" fmla="*/ 1988 w 2023"/>
                <a:gd name="T7" fmla="*/ 765 h 2023"/>
                <a:gd name="T8" fmla="*/ 2013 w 2023"/>
                <a:gd name="T9" fmla="*/ 817 h 2023"/>
                <a:gd name="T10" fmla="*/ 2023 w 2023"/>
                <a:gd name="T11" fmla="*/ 875 h 2023"/>
                <a:gd name="T12" fmla="*/ 2013 w 2023"/>
                <a:gd name="T13" fmla="*/ 934 h 2023"/>
                <a:gd name="T14" fmla="*/ 1988 w 2023"/>
                <a:gd name="T15" fmla="*/ 985 h 2023"/>
                <a:gd name="T16" fmla="*/ 1876 w 2023"/>
                <a:gd name="T17" fmla="*/ 1099 h 2023"/>
                <a:gd name="T18" fmla="*/ 1840 w 2023"/>
                <a:gd name="T19" fmla="*/ 1122 h 2023"/>
                <a:gd name="T20" fmla="*/ 1799 w 2023"/>
                <a:gd name="T21" fmla="*/ 1127 h 2023"/>
                <a:gd name="T22" fmla="*/ 1760 w 2023"/>
                <a:gd name="T23" fmla="*/ 1113 h 2023"/>
                <a:gd name="T24" fmla="*/ 1729 w 2023"/>
                <a:gd name="T25" fmla="*/ 1083 h 2023"/>
                <a:gd name="T26" fmla="*/ 1715 w 2023"/>
                <a:gd name="T27" fmla="*/ 1043 h 2023"/>
                <a:gd name="T28" fmla="*/ 1720 w 2023"/>
                <a:gd name="T29" fmla="*/ 1002 h 2023"/>
                <a:gd name="T30" fmla="*/ 1742 w 2023"/>
                <a:gd name="T31" fmla="*/ 966 h 2023"/>
                <a:gd name="T32" fmla="*/ 1149 w 2023"/>
                <a:gd name="T33" fmla="*/ 189 h 2023"/>
                <a:gd name="T34" fmla="*/ 874 w 2023"/>
                <a:gd name="T35" fmla="*/ 1834 h 2023"/>
                <a:gd name="T36" fmla="*/ 1494 w 2023"/>
                <a:gd name="T37" fmla="*/ 1219 h 2023"/>
                <a:gd name="T38" fmla="*/ 1533 w 2023"/>
                <a:gd name="T39" fmla="*/ 1206 h 2023"/>
                <a:gd name="T40" fmla="*/ 1573 w 2023"/>
                <a:gd name="T41" fmla="*/ 1210 h 2023"/>
                <a:gd name="T42" fmla="*/ 1610 w 2023"/>
                <a:gd name="T43" fmla="*/ 1233 h 2023"/>
                <a:gd name="T44" fmla="*/ 1633 w 2023"/>
                <a:gd name="T45" fmla="*/ 1268 h 2023"/>
                <a:gd name="T46" fmla="*/ 1637 w 2023"/>
                <a:gd name="T47" fmla="*/ 1309 h 2023"/>
                <a:gd name="T48" fmla="*/ 1623 w 2023"/>
                <a:gd name="T49" fmla="*/ 1349 h 2023"/>
                <a:gd name="T50" fmla="*/ 1008 w 2023"/>
                <a:gd name="T51" fmla="*/ 1969 h 2023"/>
                <a:gd name="T52" fmla="*/ 959 w 2023"/>
                <a:gd name="T53" fmla="*/ 2003 h 2023"/>
                <a:gd name="T54" fmla="*/ 904 w 2023"/>
                <a:gd name="T55" fmla="*/ 2021 h 2023"/>
                <a:gd name="T56" fmla="*/ 845 w 2023"/>
                <a:gd name="T57" fmla="*/ 2021 h 2023"/>
                <a:gd name="T58" fmla="*/ 789 w 2023"/>
                <a:gd name="T59" fmla="*/ 2003 h 2023"/>
                <a:gd name="T60" fmla="*/ 742 w 2023"/>
                <a:gd name="T61" fmla="*/ 1969 h 2023"/>
                <a:gd name="T62" fmla="*/ 35 w 2023"/>
                <a:gd name="T63" fmla="*/ 1258 h 2023"/>
                <a:gd name="T64" fmla="*/ 8 w 2023"/>
                <a:gd name="T65" fmla="*/ 1206 h 2023"/>
                <a:gd name="T66" fmla="*/ 0 w 2023"/>
                <a:gd name="T67" fmla="*/ 1149 h 2023"/>
                <a:gd name="T68" fmla="*/ 8 w 2023"/>
                <a:gd name="T69" fmla="*/ 1092 h 2023"/>
                <a:gd name="T70" fmla="*/ 35 w 2023"/>
                <a:gd name="T71" fmla="*/ 1039 h 2023"/>
                <a:gd name="T72" fmla="*/ 1015 w 2023"/>
                <a:gd name="T73" fmla="*/ 56 h 2023"/>
                <a:gd name="T74" fmla="*/ 1062 w 2023"/>
                <a:gd name="T75" fmla="*/ 20 h 2023"/>
                <a:gd name="T76" fmla="*/ 1118 w 2023"/>
                <a:gd name="T77" fmla="*/ 3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23" h="2023">
                  <a:moveTo>
                    <a:pt x="1149" y="0"/>
                  </a:moveTo>
                  <a:lnTo>
                    <a:pt x="1178" y="3"/>
                  </a:lnTo>
                  <a:lnTo>
                    <a:pt x="1207" y="9"/>
                  </a:lnTo>
                  <a:lnTo>
                    <a:pt x="1234" y="20"/>
                  </a:lnTo>
                  <a:lnTo>
                    <a:pt x="1258" y="36"/>
                  </a:lnTo>
                  <a:lnTo>
                    <a:pt x="1281" y="56"/>
                  </a:lnTo>
                  <a:lnTo>
                    <a:pt x="1968" y="742"/>
                  </a:lnTo>
                  <a:lnTo>
                    <a:pt x="1988" y="765"/>
                  </a:lnTo>
                  <a:lnTo>
                    <a:pt x="2003" y="790"/>
                  </a:lnTo>
                  <a:lnTo>
                    <a:pt x="2013" y="817"/>
                  </a:lnTo>
                  <a:lnTo>
                    <a:pt x="2021" y="845"/>
                  </a:lnTo>
                  <a:lnTo>
                    <a:pt x="2023" y="875"/>
                  </a:lnTo>
                  <a:lnTo>
                    <a:pt x="2021" y="904"/>
                  </a:lnTo>
                  <a:lnTo>
                    <a:pt x="2013" y="934"/>
                  </a:lnTo>
                  <a:lnTo>
                    <a:pt x="2003" y="960"/>
                  </a:lnTo>
                  <a:lnTo>
                    <a:pt x="1988" y="985"/>
                  </a:lnTo>
                  <a:lnTo>
                    <a:pt x="1968" y="1008"/>
                  </a:lnTo>
                  <a:lnTo>
                    <a:pt x="1876" y="1099"/>
                  </a:lnTo>
                  <a:lnTo>
                    <a:pt x="1859" y="1113"/>
                  </a:lnTo>
                  <a:lnTo>
                    <a:pt x="1840" y="1122"/>
                  </a:lnTo>
                  <a:lnTo>
                    <a:pt x="1820" y="1127"/>
                  </a:lnTo>
                  <a:lnTo>
                    <a:pt x="1799" y="1127"/>
                  </a:lnTo>
                  <a:lnTo>
                    <a:pt x="1779" y="1122"/>
                  </a:lnTo>
                  <a:lnTo>
                    <a:pt x="1760" y="1113"/>
                  </a:lnTo>
                  <a:lnTo>
                    <a:pt x="1742" y="1099"/>
                  </a:lnTo>
                  <a:lnTo>
                    <a:pt x="1729" y="1083"/>
                  </a:lnTo>
                  <a:lnTo>
                    <a:pt x="1720" y="1064"/>
                  </a:lnTo>
                  <a:lnTo>
                    <a:pt x="1715" y="1043"/>
                  </a:lnTo>
                  <a:lnTo>
                    <a:pt x="1715" y="1023"/>
                  </a:lnTo>
                  <a:lnTo>
                    <a:pt x="1720" y="1002"/>
                  </a:lnTo>
                  <a:lnTo>
                    <a:pt x="1729" y="983"/>
                  </a:lnTo>
                  <a:lnTo>
                    <a:pt x="1742" y="966"/>
                  </a:lnTo>
                  <a:lnTo>
                    <a:pt x="1834" y="875"/>
                  </a:lnTo>
                  <a:lnTo>
                    <a:pt x="1149" y="189"/>
                  </a:lnTo>
                  <a:lnTo>
                    <a:pt x="189" y="1149"/>
                  </a:lnTo>
                  <a:lnTo>
                    <a:pt x="874" y="1834"/>
                  </a:lnTo>
                  <a:lnTo>
                    <a:pt x="1477" y="1233"/>
                  </a:lnTo>
                  <a:lnTo>
                    <a:pt x="1494" y="1219"/>
                  </a:lnTo>
                  <a:lnTo>
                    <a:pt x="1512" y="1210"/>
                  </a:lnTo>
                  <a:lnTo>
                    <a:pt x="1533" y="1206"/>
                  </a:lnTo>
                  <a:lnTo>
                    <a:pt x="1553" y="1206"/>
                  </a:lnTo>
                  <a:lnTo>
                    <a:pt x="1573" y="1210"/>
                  </a:lnTo>
                  <a:lnTo>
                    <a:pt x="1593" y="1219"/>
                  </a:lnTo>
                  <a:lnTo>
                    <a:pt x="1610" y="1233"/>
                  </a:lnTo>
                  <a:lnTo>
                    <a:pt x="1623" y="1250"/>
                  </a:lnTo>
                  <a:lnTo>
                    <a:pt x="1633" y="1268"/>
                  </a:lnTo>
                  <a:lnTo>
                    <a:pt x="1637" y="1289"/>
                  </a:lnTo>
                  <a:lnTo>
                    <a:pt x="1637" y="1309"/>
                  </a:lnTo>
                  <a:lnTo>
                    <a:pt x="1633" y="1329"/>
                  </a:lnTo>
                  <a:lnTo>
                    <a:pt x="1623" y="1349"/>
                  </a:lnTo>
                  <a:lnTo>
                    <a:pt x="1610" y="1366"/>
                  </a:lnTo>
                  <a:lnTo>
                    <a:pt x="1008" y="1969"/>
                  </a:lnTo>
                  <a:lnTo>
                    <a:pt x="985" y="1988"/>
                  </a:lnTo>
                  <a:lnTo>
                    <a:pt x="959" y="2003"/>
                  </a:lnTo>
                  <a:lnTo>
                    <a:pt x="932" y="2015"/>
                  </a:lnTo>
                  <a:lnTo>
                    <a:pt x="904" y="2021"/>
                  </a:lnTo>
                  <a:lnTo>
                    <a:pt x="874" y="2023"/>
                  </a:lnTo>
                  <a:lnTo>
                    <a:pt x="845" y="2021"/>
                  </a:lnTo>
                  <a:lnTo>
                    <a:pt x="816" y="2015"/>
                  </a:lnTo>
                  <a:lnTo>
                    <a:pt x="789" y="2003"/>
                  </a:lnTo>
                  <a:lnTo>
                    <a:pt x="765" y="1988"/>
                  </a:lnTo>
                  <a:lnTo>
                    <a:pt x="742" y="1969"/>
                  </a:lnTo>
                  <a:lnTo>
                    <a:pt x="55" y="1281"/>
                  </a:lnTo>
                  <a:lnTo>
                    <a:pt x="35" y="1258"/>
                  </a:lnTo>
                  <a:lnTo>
                    <a:pt x="19" y="1233"/>
                  </a:lnTo>
                  <a:lnTo>
                    <a:pt x="8" y="1206"/>
                  </a:lnTo>
                  <a:lnTo>
                    <a:pt x="2" y="1178"/>
                  </a:lnTo>
                  <a:lnTo>
                    <a:pt x="0" y="1149"/>
                  </a:lnTo>
                  <a:lnTo>
                    <a:pt x="2" y="1120"/>
                  </a:lnTo>
                  <a:lnTo>
                    <a:pt x="8" y="1092"/>
                  </a:lnTo>
                  <a:lnTo>
                    <a:pt x="19" y="1065"/>
                  </a:lnTo>
                  <a:lnTo>
                    <a:pt x="35" y="1039"/>
                  </a:lnTo>
                  <a:lnTo>
                    <a:pt x="55" y="1016"/>
                  </a:lnTo>
                  <a:lnTo>
                    <a:pt x="1015" y="56"/>
                  </a:lnTo>
                  <a:lnTo>
                    <a:pt x="1038" y="36"/>
                  </a:lnTo>
                  <a:lnTo>
                    <a:pt x="1062" y="20"/>
                  </a:lnTo>
                  <a:lnTo>
                    <a:pt x="1089" y="9"/>
                  </a:lnTo>
                  <a:lnTo>
                    <a:pt x="1118" y="3"/>
                  </a:lnTo>
                  <a:lnTo>
                    <a:pt x="1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4" name="Group 433"/>
          <p:cNvGrpSpPr/>
          <p:nvPr/>
        </p:nvGrpSpPr>
        <p:grpSpPr>
          <a:xfrm>
            <a:off x="5341052" y="4240066"/>
            <a:ext cx="565151" cy="541337"/>
            <a:chOff x="5389563" y="4240213"/>
            <a:chExt cx="565151" cy="5413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5" name="Freeform 453"/>
            <p:cNvSpPr>
              <a:spLocks/>
            </p:cNvSpPr>
            <p:nvPr/>
          </p:nvSpPr>
          <p:spPr bwMode="auto">
            <a:xfrm>
              <a:off x="5389563" y="4349750"/>
              <a:ext cx="395288" cy="431800"/>
            </a:xfrm>
            <a:custGeom>
              <a:avLst/>
              <a:gdLst>
                <a:gd name="T0" fmla="*/ 1304 w 2493"/>
                <a:gd name="T1" fmla="*/ 0 h 2716"/>
                <a:gd name="T2" fmla="*/ 1347 w 2493"/>
                <a:gd name="T3" fmla="*/ 9 h 2716"/>
                <a:gd name="T4" fmla="*/ 1382 w 2493"/>
                <a:gd name="T5" fmla="*/ 37 h 2716"/>
                <a:gd name="T6" fmla="*/ 1400 w 2493"/>
                <a:gd name="T7" fmla="*/ 76 h 2716"/>
                <a:gd name="T8" fmla="*/ 1400 w 2493"/>
                <a:gd name="T9" fmla="*/ 121 h 2716"/>
                <a:gd name="T10" fmla="*/ 1382 w 2493"/>
                <a:gd name="T11" fmla="*/ 161 h 2716"/>
                <a:gd name="T12" fmla="*/ 1347 w 2493"/>
                <a:gd name="T13" fmla="*/ 188 h 2716"/>
                <a:gd name="T14" fmla="*/ 1304 w 2493"/>
                <a:gd name="T15" fmla="*/ 198 h 2716"/>
                <a:gd name="T16" fmla="*/ 278 w 2493"/>
                <a:gd name="T17" fmla="*/ 201 h 2716"/>
                <a:gd name="T18" fmla="*/ 237 w 2493"/>
                <a:gd name="T19" fmla="*/ 221 h 2716"/>
                <a:gd name="T20" fmla="*/ 209 w 2493"/>
                <a:gd name="T21" fmla="*/ 256 h 2716"/>
                <a:gd name="T22" fmla="*/ 198 w 2493"/>
                <a:gd name="T23" fmla="*/ 302 h 2716"/>
                <a:gd name="T24" fmla="*/ 202 w 2493"/>
                <a:gd name="T25" fmla="*/ 2437 h 2716"/>
                <a:gd name="T26" fmla="*/ 221 w 2493"/>
                <a:gd name="T27" fmla="*/ 2478 h 2716"/>
                <a:gd name="T28" fmla="*/ 257 w 2493"/>
                <a:gd name="T29" fmla="*/ 2506 h 2716"/>
                <a:gd name="T30" fmla="*/ 302 w 2493"/>
                <a:gd name="T31" fmla="*/ 2517 h 2716"/>
                <a:gd name="T32" fmla="*/ 2415 w 2493"/>
                <a:gd name="T33" fmla="*/ 2520 h 2716"/>
                <a:gd name="T34" fmla="*/ 2455 w 2493"/>
                <a:gd name="T35" fmla="*/ 2538 h 2716"/>
                <a:gd name="T36" fmla="*/ 2482 w 2493"/>
                <a:gd name="T37" fmla="*/ 2573 h 2716"/>
                <a:gd name="T38" fmla="*/ 2493 w 2493"/>
                <a:gd name="T39" fmla="*/ 2616 h 2716"/>
                <a:gd name="T40" fmla="*/ 2482 w 2493"/>
                <a:gd name="T41" fmla="*/ 2660 h 2716"/>
                <a:gd name="T42" fmla="*/ 2455 w 2493"/>
                <a:gd name="T43" fmla="*/ 2694 h 2716"/>
                <a:gd name="T44" fmla="*/ 2415 w 2493"/>
                <a:gd name="T45" fmla="*/ 2713 h 2716"/>
                <a:gd name="T46" fmla="*/ 302 w 2493"/>
                <a:gd name="T47" fmla="*/ 2716 h 2716"/>
                <a:gd name="T48" fmla="*/ 215 w 2493"/>
                <a:gd name="T49" fmla="*/ 2703 h 2716"/>
                <a:gd name="T50" fmla="*/ 138 w 2493"/>
                <a:gd name="T51" fmla="*/ 2667 h 2716"/>
                <a:gd name="T52" fmla="*/ 74 w 2493"/>
                <a:gd name="T53" fmla="*/ 2612 h 2716"/>
                <a:gd name="T54" fmla="*/ 28 w 2493"/>
                <a:gd name="T55" fmla="*/ 2540 h 2716"/>
                <a:gd name="T56" fmla="*/ 3 w 2493"/>
                <a:gd name="T57" fmla="*/ 2458 h 2716"/>
                <a:gd name="T58" fmla="*/ 0 w 2493"/>
                <a:gd name="T59" fmla="*/ 302 h 2716"/>
                <a:gd name="T60" fmla="*/ 13 w 2493"/>
                <a:gd name="T61" fmla="*/ 214 h 2716"/>
                <a:gd name="T62" fmla="*/ 49 w 2493"/>
                <a:gd name="T63" fmla="*/ 138 h 2716"/>
                <a:gd name="T64" fmla="*/ 104 w 2493"/>
                <a:gd name="T65" fmla="*/ 74 h 2716"/>
                <a:gd name="T66" fmla="*/ 175 w 2493"/>
                <a:gd name="T67" fmla="*/ 28 h 2716"/>
                <a:gd name="T68" fmla="*/ 258 w 2493"/>
                <a:gd name="T69" fmla="*/ 3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93" h="2716">
                  <a:moveTo>
                    <a:pt x="302" y="0"/>
                  </a:moveTo>
                  <a:lnTo>
                    <a:pt x="1304" y="0"/>
                  </a:lnTo>
                  <a:lnTo>
                    <a:pt x="1327" y="2"/>
                  </a:lnTo>
                  <a:lnTo>
                    <a:pt x="1347" y="9"/>
                  </a:lnTo>
                  <a:lnTo>
                    <a:pt x="1366" y="21"/>
                  </a:lnTo>
                  <a:lnTo>
                    <a:pt x="1382" y="37"/>
                  </a:lnTo>
                  <a:lnTo>
                    <a:pt x="1394" y="56"/>
                  </a:lnTo>
                  <a:lnTo>
                    <a:pt x="1400" y="76"/>
                  </a:lnTo>
                  <a:lnTo>
                    <a:pt x="1404" y="99"/>
                  </a:lnTo>
                  <a:lnTo>
                    <a:pt x="1400" y="121"/>
                  </a:lnTo>
                  <a:lnTo>
                    <a:pt x="1394" y="143"/>
                  </a:lnTo>
                  <a:lnTo>
                    <a:pt x="1382" y="161"/>
                  </a:lnTo>
                  <a:lnTo>
                    <a:pt x="1366" y="177"/>
                  </a:lnTo>
                  <a:lnTo>
                    <a:pt x="1347" y="188"/>
                  </a:lnTo>
                  <a:lnTo>
                    <a:pt x="1327" y="196"/>
                  </a:lnTo>
                  <a:lnTo>
                    <a:pt x="1304" y="198"/>
                  </a:lnTo>
                  <a:lnTo>
                    <a:pt x="302" y="198"/>
                  </a:lnTo>
                  <a:lnTo>
                    <a:pt x="278" y="201"/>
                  </a:lnTo>
                  <a:lnTo>
                    <a:pt x="257" y="209"/>
                  </a:lnTo>
                  <a:lnTo>
                    <a:pt x="237" y="221"/>
                  </a:lnTo>
                  <a:lnTo>
                    <a:pt x="221" y="237"/>
                  </a:lnTo>
                  <a:lnTo>
                    <a:pt x="209" y="256"/>
                  </a:lnTo>
                  <a:lnTo>
                    <a:pt x="202" y="278"/>
                  </a:lnTo>
                  <a:lnTo>
                    <a:pt x="198" y="302"/>
                  </a:lnTo>
                  <a:lnTo>
                    <a:pt x="198" y="2413"/>
                  </a:lnTo>
                  <a:lnTo>
                    <a:pt x="202" y="2437"/>
                  </a:lnTo>
                  <a:lnTo>
                    <a:pt x="209" y="2458"/>
                  </a:lnTo>
                  <a:lnTo>
                    <a:pt x="221" y="2478"/>
                  </a:lnTo>
                  <a:lnTo>
                    <a:pt x="237" y="2494"/>
                  </a:lnTo>
                  <a:lnTo>
                    <a:pt x="257" y="2506"/>
                  </a:lnTo>
                  <a:lnTo>
                    <a:pt x="278" y="2515"/>
                  </a:lnTo>
                  <a:lnTo>
                    <a:pt x="302" y="2517"/>
                  </a:lnTo>
                  <a:lnTo>
                    <a:pt x="2393" y="2517"/>
                  </a:lnTo>
                  <a:lnTo>
                    <a:pt x="2415" y="2520"/>
                  </a:lnTo>
                  <a:lnTo>
                    <a:pt x="2437" y="2528"/>
                  </a:lnTo>
                  <a:lnTo>
                    <a:pt x="2455" y="2538"/>
                  </a:lnTo>
                  <a:lnTo>
                    <a:pt x="2470" y="2555"/>
                  </a:lnTo>
                  <a:lnTo>
                    <a:pt x="2482" y="2573"/>
                  </a:lnTo>
                  <a:lnTo>
                    <a:pt x="2490" y="2593"/>
                  </a:lnTo>
                  <a:lnTo>
                    <a:pt x="2493" y="2616"/>
                  </a:lnTo>
                  <a:lnTo>
                    <a:pt x="2490" y="2640"/>
                  </a:lnTo>
                  <a:lnTo>
                    <a:pt x="2482" y="2660"/>
                  </a:lnTo>
                  <a:lnTo>
                    <a:pt x="2470" y="2679"/>
                  </a:lnTo>
                  <a:lnTo>
                    <a:pt x="2455" y="2694"/>
                  </a:lnTo>
                  <a:lnTo>
                    <a:pt x="2437" y="2706"/>
                  </a:lnTo>
                  <a:lnTo>
                    <a:pt x="2415" y="2713"/>
                  </a:lnTo>
                  <a:lnTo>
                    <a:pt x="2393" y="2716"/>
                  </a:lnTo>
                  <a:lnTo>
                    <a:pt x="302" y="2716"/>
                  </a:lnTo>
                  <a:lnTo>
                    <a:pt x="258" y="2713"/>
                  </a:lnTo>
                  <a:lnTo>
                    <a:pt x="215" y="2703"/>
                  </a:lnTo>
                  <a:lnTo>
                    <a:pt x="175" y="2688"/>
                  </a:lnTo>
                  <a:lnTo>
                    <a:pt x="138" y="2667"/>
                  </a:lnTo>
                  <a:lnTo>
                    <a:pt x="104" y="2642"/>
                  </a:lnTo>
                  <a:lnTo>
                    <a:pt x="74" y="2612"/>
                  </a:lnTo>
                  <a:lnTo>
                    <a:pt x="49" y="2578"/>
                  </a:lnTo>
                  <a:lnTo>
                    <a:pt x="28" y="2540"/>
                  </a:lnTo>
                  <a:lnTo>
                    <a:pt x="13" y="2501"/>
                  </a:lnTo>
                  <a:lnTo>
                    <a:pt x="3" y="2458"/>
                  </a:lnTo>
                  <a:lnTo>
                    <a:pt x="0" y="2413"/>
                  </a:lnTo>
                  <a:lnTo>
                    <a:pt x="0" y="302"/>
                  </a:lnTo>
                  <a:lnTo>
                    <a:pt x="3" y="257"/>
                  </a:lnTo>
                  <a:lnTo>
                    <a:pt x="13" y="214"/>
                  </a:lnTo>
                  <a:lnTo>
                    <a:pt x="28" y="174"/>
                  </a:lnTo>
                  <a:lnTo>
                    <a:pt x="49" y="138"/>
                  </a:lnTo>
                  <a:lnTo>
                    <a:pt x="74" y="103"/>
                  </a:lnTo>
                  <a:lnTo>
                    <a:pt x="104" y="74"/>
                  </a:lnTo>
                  <a:lnTo>
                    <a:pt x="138" y="48"/>
                  </a:lnTo>
                  <a:lnTo>
                    <a:pt x="175" y="28"/>
                  </a:lnTo>
                  <a:lnTo>
                    <a:pt x="215" y="13"/>
                  </a:lnTo>
                  <a:lnTo>
                    <a:pt x="258" y="3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454"/>
            <p:cNvSpPr>
              <a:spLocks/>
            </p:cNvSpPr>
            <p:nvPr/>
          </p:nvSpPr>
          <p:spPr bwMode="auto">
            <a:xfrm>
              <a:off x="5730876" y="4349750"/>
              <a:ext cx="223838" cy="431800"/>
            </a:xfrm>
            <a:custGeom>
              <a:avLst/>
              <a:gdLst>
                <a:gd name="T0" fmla="*/ 1102 w 1404"/>
                <a:gd name="T1" fmla="*/ 0 h 2716"/>
                <a:gd name="T2" fmla="*/ 1188 w 1404"/>
                <a:gd name="T3" fmla="*/ 13 h 2716"/>
                <a:gd name="T4" fmla="*/ 1266 w 1404"/>
                <a:gd name="T5" fmla="*/ 48 h 2716"/>
                <a:gd name="T6" fmla="*/ 1329 w 1404"/>
                <a:gd name="T7" fmla="*/ 103 h 2716"/>
                <a:gd name="T8" fmla="*/ 1376 w 1404"/>
                <a:gd name="T9" fmla="*/ 174 h 2716"/>
                <a:gd name="T10" fmla="*/ 1401 w 1404"/>
                <a:gd name="T11" fmla="*/ 257 h 2716"/>
                <a:gd name="T12" fmla="*/ 1404 w 1404"/>
                <a:gd name="T13" fmla="*/ 2413 h 2716"/>
                <a:gd name="T14" fmla="*/ 1391 w 1404"/>
                <a:gd name="T15" fmla="*/ 2501 h 2716"/>
                <a:gd name="T16" fmla="*/ 1355 w 1404"/>
                <a:gd name="T17" fmla="*/ 2578 h 2716"/>
                <a:gd name="T18" fmla="*/ 1299 w 1404"/>
                <a:gd name="T19" fmla="*/ 2642 h 2716"/>
                <a:gd name="T20" fmla="*/ 1229 w 1404"/>
                <a:gd name="T21" fmla="*/ 2688 h 2716"/>
                <a:gd name="T22" fmla="*/ 1146 w 1404"/>
                <a:gd name="T23" fmla="*/ 2713 h 2716"/>
                <a:gd name="T24" fmla="*/ 728 w 1404"/>
                <a:gd name="T25" fmla="*/ 2716 h 2716"/>
                <a:gd name="T26" fmla="*/ 684 w 1404"/>
                <a:gd name="T27" fmla="*/ 2706 h 2716"/>
                <a:gd name="T28" fmla="*/ 651 w 1404"/>
                <a:gd name="T29" fmla="*/ 2679 h 2716"/>
                <a:gd name="T30" fmla="*/ 631 w 1404"/>
                <a:gd name="T31" fmla="*/ 2640 h 2716"/>
                <a:gd name="T32" fmla="*/ 631 w 1404"/>
                <a:gd name="T33" fmla="*/ 2593 h 2716"/>
                <a:gd name="T34" fmla="*/ 651 w 1404"/>
                <a:gd name="T35" fmla="*/ 2555 h 2716"/>
                <a:gd name="T36" fmla="*/ 684 w 1404"/>
                <a:gd name="T37" fmla="*/ 2528 h 2716"/>
                <a:gd name="T38" fmla="*/ 728 w 1404"/>
                <a:gd name="T39" fmla="*/ 2517 h 2716"/>
                <a:gd name="T40" fmla="*/ 1125 w 1404"/>
                <a:gd name="T41" fmla="*/ 2515 h 2716"/>
                <a:gd name="T42" fmla="*/ 1165 w 1404"/>
                <a:gd name="T43" fmla="*/ 2494 h 2716"/>
                <a:gd name="T44" fmla="*/ 1194 w 1404"/>
                <a:gd name="T45" fmla="*/ 2458 h 2716"/>
                <a:gd name="T46" fmla="*/ 1204 w 1404"/>
                <a:gd name="T47" fmla="*/ 2413 h 2716"/>
                <a:gd name="T48" fmla="*/ 1202 w 1404"/>
                <a:gd name="T49" fmla="*/ 278 h 2716"/>
                <a:gd name="T50" fmla="*/ 1182 w 1404"/>
                <a:gd name="T51" fmla="*/ 237 h 2716"/>
                <a:gd name="T52" fmla="*/ 1147 w 1404"/>
                <a:gd name="T53" fmla="*/ 209 h 2716"/>
                <a:gd name="T54" fmla="*/ 1102 w 1404"/>
                <a:gd name="T55" fmla="*/ 198 h 2716"/>
                <a:gd name="T56" fmla="*/ 77 w 1404"/>
                <a:gd name="T57" fmla="*/ 196 h 2716"/>
                <a:gd name="T58" fmla="*/ 37 w 1404"/>
                <a:gd name="T59" fmla="*/ 177 h 2716"/>
                <a:gd name="T60" fmla="*/ 10 w 1404"/>
                <a:gd name="T61" fmla="*/ 143 h 2716"/>
                <a:gd name="T62" fmla="*/ 0 w 1404"/>
                <a:gd name="T63" fmla="*/ 99 h 2716"/>
                <a:gd name="T64" fmla="*/ 10 w 1404"/>
                <a:gd name="T65" fmla="*/ 56 h 2716"/>
                <a:gd name="T66" fmla="*/ 37 w 1404"/>
                <a:gd name="T67" fmla="*/ 21 h 2716"/>
                <a:gd name="T68" fmla="*/ 77 w 1404"/>
                <a:gd name="T69" fmla="*/ 2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4" h="2716">
                  <a:moveTo>
                    <a:pt x="100" y="0"/>
                  </a:moveTo>
                  <a:lnTo>
                    <a:pt x="1102" y="0"/>
                  </a:lnTo>
                  <a:lnTo>
                    <a:pt x="1146" y="3"/>
                  </a:lnTo>
                  <a:lnTo>
                    <a:pt x="1188" y="13"/>
                  </a:lnTo>
                  <a:lnTo>
                    <a:pt x="1229" y="28"/>
                  </a:lnTo>
                  <a:lnTo>
                    <a:pt x="1266" y="48"/>
                  </a:lnTo>
                  <a:lnTo>
                    <a:pt x="1299" y="74"/>
                  </a:lnTo>
                  <a:lnTo>
                    <a:pt x="1329" y="103"/>
                  </a:lnTo>
                  <a:lnTo>
                    <a:pt x="1355" y="138"/>
                  </a:lnTo>
                  <a:lnTo>
                    <a:pt x="1376" y="174"/>
                  </a:lnTo>
                  <a:lnTo>
                    <a:pt x="1391" y="214"/>
                  </a:lnTo>
                  <a:lnTo>
                    <a:pt x="1401" y="257"/>
                  </a:lnTo>
                  <a:lnTo>
                    <a:pt x="1404" y="302"/>
                  </a:lnTo>
                  <a:lnTo>
                    <a:pt x="1404" y="2413"/>
                  </a:lnTo>
                  <a:lnTo>
                    <a:pt x="1401" y="2458"/>
                  </a:lnTo>
                  <a:lnTo>
                    <a:pt x="1391" y="2501"/>
                  </a:lnTo>
                  <a:lnTo>
                    <a:pt x="1376" y="2540"/>
                  </a:lnTo>
                  <a:lnTo>
                    <a:pt x="1355" y="2578"/>
                  </a:lnTo>
                  <a:lnTo>
                    <a:pt x="1329" y="2612"/>
                  </a:lnTo>
                  <a:lnTo>
                    <a:pt x="1299" y="2642"/>
                  </a:lnTo>
                  <a:lnTo>
                    <a:pt x="1266" y="2667"/>
                  </a:lnTo>
                  <a:lnTo>
                    <a:pt x="1229" y="2688"/>
                  </a:lnTo>
                  <a:lnTo>
                    <a:pt x="1188" y="2703"/>
                  </a:lnTo>
                  <a:lnTo>
                    <a:pt x="1146" y="2713"/>
                  </a:lnTo>
                  <a:lnTo>
                    <a:pt x="1102" y="2716"/>
                  </a:lnTo>
                  <a:lnTo>
                    <a:pt x="728" y="2716"/>
                  </a:lnTo>
                  <a:lnTo>
                    <a:pt x="706" y="2713"/>
                  </a:lnTo>
                  <a:lnTo>
                    <a:pt x="684" y="2706"/>
                  </a:lnTo>
                  <a:lnTo>
                    <a:pt x="666" y="2694"/>
                  </a:lnTo>
                  <a:lnTo>
                    <a:pt x="651" y="2679"/>
                  </a:lnTo>
                  <a:lnTo>
                    <a:pt x="639" y="2660"/>
                  </a:lnTo>
                  <a:lnTo>
                    <a:pt x="631" y="2640"/>
                  </a:lnTo>
                  <a:lnTo>
                    <a:pt x="629" y="2616"/>
                  </a:lnTo>
                  <a:lnTo>
                    <a:pt x="631" y="2593"/>
                  </a:lnTo>
                  <a:lnTo>
                    <a:pt x="639" y="2573"/>
                  </a:lnTo>
                  <a:lnTo>
                    <a:pt x="651" y="2555"/>
                  </a:lnTo>
                  <a:lnTo>
                    <a:pt x="666" y="2538"/>
                  </a:lnTo>
                  <a:lnTo>
                    <a:pt x="684" y="2528"/>
                  </a:lnTo>
                  <a:lnTo>
                    <a:pt x="706" y="2520"/>
                  </a:lnTo>
                  <a:lnTo>
                    <a:pt x="728" y="2517"/>
                  </a:lnTo>
                  <a:lnTo>
                    <a:pt x="1102" y="2517"/>
                  </a:lnTo>
                  <a:lnTo>
                    <a:pt x="1125" y="2515"/>
                  </a:lnTo>
                  <a:lnTo>
                    <a:pt x="1147" y="2506"/>
                  </a:lnTo>
                  <a:lnTo>
                    <a:pt x="1165" y="2494"/>
                  </a:lnTo>
                  <a:lnTo>
                    <a:pt x="1182" y="2478"/>
                  </a:lnTo>
                  <a:lnTo>
                    <a:pt x="1194" y="2458"/>
                  </a:lnTo>
                  <a:lnTo>
                    <a:pt x="1202" y="2437"/>
                  </a:lnTo>
                  <a:lnTo>
                    <a:pt x="1204" y="2413"/>
                  </a:lnTo>
                  <a:lnTo>
                    <a:pt x="1204" y="302"/>
                  </a:lnTo>
                  <a:lnTo>
                    <a:pt x="1202" y="278"/>
                  </a:lnTo>
                  <a:lnTo>
                    <a:pt x="1194" y="256"/>
                  </a:lnTo>
                  <a:lnTo>
                    <a:pt x="1182" y="237"/>
                  </a:lnTo>
                  <a:lnTo>
                    <a:pt x="1165" y="221"/>
                  </a:lnTo>
                  <a:lnTo>
                    <a:pt x="1147" y="209"/>
                  </a:lnTo>
                  <a:lnTo>
                    <a:pt x="1125" y="201"/>
                  </a:lnTo>
                  <a:lnTo>
                    <a:pt x="1102" y="198"/>
                  </a:lnTo>
                  <a:lnTo>
                    <a:pt x="100" y="198"/>
                  </a:lnTo>
                  <a:lnTo>
                    <a:pt x="77" y="196"/>
                  </a:lnTo>
                  <a:lnTo>
                    <a:pt x="55" y="188"/>
                  </a:lnTo>
                  <a:lnTo>
                    <a:pt x="37" y="177"/>
                  </a:lnTo>
                  <a:lnTo>
                    <a:pt x="22" y="161"/>
                  </a:lnTo>
                  <a:lnTo>
                    <a:pt x="10" y="143"/>
                  </a:lnTo>
                  <a:lnTo>
                    <a:pt x="2" y="121"/>
                  </a:lnTo>
                  <a:lnTo>
                    <a:pt x="0" y="99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1"/>
                  </a:lnTo>
                  <a:lnTo>
                    <a:pt x="55" y="9"/>
                  </a:lnTo>
                  <a:lnTo>
                    <a:pt x="77" y="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455"/>
            <p:cNvSpPr>
              <a:spLocks noEditPoints="1"/>
            </p:cNvSpPr>
            <p:nvPr/>
          </p:nvSpPr>
          <p:spPr bwMode="auto">
            <a:xfrm>
              <a:off x="5578476" y="4240213"/>
              <a:ext cx="187325" cy="263525"/>
            </a:xfrm>
            <a:custGeom>
              <a:avLst/>
              <a:gdLst>
                <a:gd name="T0" fmla="*/ 212 w 1185"/>
                <a:gd name="T1" fmla="*/ 728 h 1664"/>
                <a:gd name="T2" fmla="*/ 318 w 1185"/>
                <a:gd name="T3" fmla="*/ 730 h 1664"/>
                <a:gd name="T4" fmla="*/ 357 w 1185"/>
                <a:gd name="T5" fmla="*/ 749 h 1664"/>
                <a:gd name="T6" fmla="*/ 385 w 1185"/>
                <a:gd name="T7" fmla="*/ 783 h 1664"/>
                <a:gd name="T8" fmla="*/ 394 w 1185"/>
                <a:gd name="T9" fmla="*/ 827 h 1664"/>
                <a:gd name="T10" fmla="*/ 397 w 1185"/>
                <a:gd name="T11" fmla="*/ 1392 h 1664"/>
                <a:gd name="T12" fmla="*/ 415 w 1185"/>
                <a:gd name="T13" fmla="*/ 1430 h 1664"/>
                <a:gd name="T14" fmla="*/ 447 w 1185"/>
                <a:gd name="T15" fmla="*/ 1456 h 1664"/>
                <a:gd name="T16" fmla="*/ 489 w 1185"/>
                <a:gd name="T17" fmla="*/ 1466 h 1664"/>
                <a:gd name="T18" fmla="*/ 717 w 1185"/>
                <a:gd name="T19" fmla="*/ 1463 h 1664"/>
                <a:gd name="T20" fmla="*/ 755 w 1185"/>
                <a:gd name="T21" fmla="*/ 1444 h 1664"/>
                <a:gd name="T22" fmla="*/ 781 w 1185"/>
                <a:gd name="T23" fmla="*/ 1412 h 1664"/>
                <a:gd name="T24" fmla="*/ 790 w 1185"/>
                <a:gd name="T25" fmla="*/ 1371 h 1664"/>
                <a:gd name="T26" fmla="*/ 792 w 1185"/>
                <a:gd name="T27" fmla="*/ 804 h 1664"/>
                <a:gd name="T28" fmla="*/ 812 w 1185"/>
                <a:gd name="T29" fmla="*/ 765 h 1664"/>
                <a:gd name="T30" fmla="*/ 845 w 1185"/>
                <a:gd name="T31" fmla="*/ 738 h 1664"/>
                <a:gd name="T32" fmla="*/ 890 w 1185"/>
                <a:gd name="T33" fmla="*/ 728 h 1664"/>
                <a:gd name="T34" fmla="*/ 592 w 1185"/>
                <a:gd name="T35" fmla="*/ 209 h 1664"/>
                <a:gd name="T36" fmla="*/ 621 w 1185"/>
                <a:gd name="T37" fmla="*/ 2 h 1664"/>
                <a:gd name="T38" fmla="*/ 676 w 1185"/>
                <a:gd name="T39" fmla="*/ 19 h 1664"/>
                <a:gd name="T40" fmla="*/ 722 w 1185"/>
                <a:gd name="T41" fmla="*/ 52 h 1664"/>
                <a:gd name="T42" fmla="*/ 1150 w 1185"/>
                <a:gd name="T43" fmla="*/ 633 h 1664"/>
                <a:gd name="T44" fmla="*/ 1177 w 1185"/>
                <a:gd name="T45" fmla="*/ 685 h 1664"/>
                <a:gd name="T46" fmla="*/ 1185 w 1185"/>
                <a:gd name="T47" fmla="*/ 742 h 1664"/>
                <a:gd name="T48" fmla="*/ 1177 w 1185"/>
                <a:gd name="T49" fmla="*/ 798 h 1664"/>
                <a:gd name="T50" fmla="*/ 1150 w 1185"/>
                <a:gd name="T51" fmla="*/ 851 h 1664"/>
                <a:gd name="T52" fmla="*/ 1110 w 1185"/>
                <a:gd name="T53" fmla="*/ 892 h 1664"/>
                <a:gd name="T54" fmla="*/ 1059 w 1185"/>
                <a:gd name="T55" fmla="*/ 918 h 1664"/>
                <a:gd name="T56" fmla="*/ 1001 w 1185"/>
                <a:gd name="T57" fmla="*/ 926 h 1664"/>
                <a:gd name="T58" fmla="*/ 989 w 1185"/>
                <a:gd name="T59" fmla="*/ 1371 h 1664"/>
                <a:gd name="T60" fmla="*/ 977 w 1185"/>
                <a:gd name="T61" fmla="*/ 1455 h 1664"/>
                <a:gd name="T62" fmla="*/ 941 w 1185"/>
                <a:gd name="T63" fmla="*/ 1531 h 1664"/>
                <a:gd name="T64" fmla="*/ 887 w 1185"/>
                <a:gd name="T65" fmla="*/ 1592 h 1664"/>
                <a:gd name="T66" fmla="*/ 819 w 1185"/>
                <a:gd name="T67" fmla="*/ 1637 h 1664"/>
                <a:gd name="T68" fmla="*/ 739 w 1185"/>
                <a:gd name="T69" fmla="*/ 1661 h 1664"/>
                <a:gd name="T70" fmla="*/ 489 w 1185"/>
                <a:gd name="T71" fmla="*/ 1664 h 1664"/>
                <a:gd name="T72" fmla="*/ 404 w 1185"/>
                <a:gd name="T73" fmla="*/ 1651 h 1664"/>
                <a:gd name="T74" fmla="*/ 330 w 1185"/>
                <a:gd name="T75" fmla="*/ 1617 h 1664"/>
                <a:gd name="T76" fmla="*/ 267 w 1185"/>
                <a:gd name="T77" fmla="*/ 1563 h 1664"/>
                <a:gd name="T78" fmla="*/ 223 w 1185"/>
                <a:gd name="T79" fmla="*/ 1495 h 1664"/>
                <a:gd name="T80" fmla="*/ 199 w 1185"/>
                <a:gd name="T81" fmla="*/ 1414 h 1664"/>
                <a:gd name="T82" fmla="*/ 196 w 1185"/>
                <a:gd name="T83" fmla="*/ 926 h 1664"/>
                <a:gd name="T84" fmla="*/ 154 w 1185"/>
                <a:gd name="T85" fmla="*/ 924 h 1664"/>
                <a:gd name="T86" fmla="*/ 100 w 1185"/>
                <a:gd name="T87" fmla="*/ 907 h 1664"/>
                <a:gd name="T88" fmla="*/ 54 w 1185"/>
                <a:gd name="T89" fmla="*/ 872 h 1664"/>
                <a:gd name="T90" fmla="*/ 19 w 1185"/>
                <a:gd name="T91" fmla="*/ 826 h 1664"/>
                <a:gd name="T92" fmla="*/ 2 w 1185"/>
                <a:gd name="T93" fmla="*/ 770 h 1664"/>
                <a:gd name="T94" fmla="*/ 2 w 1185"/>
                <a:gd name="T95" fmla="*/ 713 h 1664"/>
                <a:gd name="T96" fmla="*/ 19 w 1185"/>
                <a:gd name="T97" fmla="*/ 659 h 1664"/>
                <a:gd name="T98" fmla="*/ 443 w 1185"/>
                <a:gd name="T99" fmla="*/ 75 h 1664"/>
                <a:gd name="T100" fmla="*/ 484 w 1185"/>
                <a:gd name="T101" fmla="*/ 34 h 1664"/>
                <a:gd name="T102" fmla="*/ 536 w 1185"/>
                <a:gd name="T103" fmla="*/ 8 h 1664"/>
                <a:gd name="T104" fmla="*/ 592 w 1185"/>
                <a:gd name="T105" fmla="*/ 0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5" h="1664">
                  <a:moveTo>
                    <a:pt x="592" y="209"/>
                  </a:moveTo>
                  <a:lnTo>
                    <a:pt x="212" y="728"/>
                  </a:lnTo>
                  <a:lnTo>
                    <a:pt x="295" y="728"/>
                  </a:lnTo>
                  <a:lnTo>
                    <a:pt x="318" y="730"/>
                  </a:lnTo>
                  <a:lnTo>
                    <a:pt x="338" y="738"/>
                  </a:lnTo>
                  <a:lnTo>
                    <a:pt x="357" y="749"/>
                  </a:lnTo>
                  <a:lnTo>
                    <a:pt x="373" y="765"/>
                  </a:lnTo>
                  <a:lnTo>
                    <a:pt x="385" y="783"/>
                  </a:lnTo>
                  <a:lnTo>
                    <a:pt x="392" y="804"/>
                  </a:lnTo>
                  <a:lnTo>
                    <a:pt x="394" y="827"/>
                  </a:lnTo>
                  <a:lnTo>
                    <a:pt x="394" y="1371"/>
                  </a:lnTo>
                  <a:lnTo>
                    <a:pt x="397" y="1392"/>
                  </a:lnTo>
                  <a:lnTo>
                    <a:pt x="404" y="1412"/>
                  </a:lnTo>
                  <a:lnTo>
                    <a:pt x="415" y="1430"/>
                  </a:lnTo>
                  <a:lnTo>
                    <a:pt x="430" y="1444"/>
                  </a:lnTo>
                  <a:lnTo>
                    <a:pt x="447" y="1456"/>
                  </a:lnTo>
                  <a:lnTo>
                    <a:pt x="468" y="1463"/>
                  </a:lnTo>
                  <a:lnTo>
                    <a:pt x="489" y="1466"/>
                  </a:lnTo>
                  <a:lnTo>
                    <a:pt x="695" y="1466"/>
                  </a:lnTo>
                  <a:lnTo>
                    <a:pt x="717" y="1463"/>
                  </a:lnTo>
                  <a:lnTo>
                    <a:pt x="737" y="1456"/>
                  </a:lnTo>
                  <a:lnTo>
                    <a:pt x="755" y="1444"/>
                  </a:lnTo>
                  <a:lnTo>
                    <a:pt x="770" y="1430"/>
                  </a:lnTo>
                  <a:lnTo>
                    <a:pt x="781" y="1412"/>
                  </a:lnTo>
                  <a:lnTo>
                    <a:pt x="787" y="1392"/>
                  </a:lnTo>
                  <a:lnTo>
                    <a:pt x="790" y="1371"/>
                  </a:lnTo>
                  <a:lnTo>
                    <a:pt x="790" y="827"/>
                  </a:lnTo>
                  <a:lnTo>
                    <a:pt x="792" y="804"/>
                  </a:lnTo>
                  <a:lnTo>
                    <a:pt x="800" y="783"/>
                  </a:lnTo>
                  <a:lnTo>
                    <a:pt x="812" y="765"/>
                  </a:lnTo>
                  <a:lnTo>
                    <a:pt x="827" y="749"/>
                  </a:lnTo>
                  <a:lnTo>
                    <a:pt x="845" y="738"/>
                  </a:lnTo>
                  <a:lnTo>
                    <a:pt x="867" y="730"/>
                  </a:lnTo>
                  <a:lnTo>
                    <a:pt x="890" y="728"/>
                  </a:lnTo>
                  <a:lnTo>
                    <a:pt x="973" y="728"/>
                  </a:lnTo>
                  <a:lnTo>
                    <a:pt x="592" y="209"/>
                  </a:lnTo>
                  <a:close/>
                  <a:moveTo>
                    <a:pt x="592" y="0"/>
                  </a:moveTo>
                  <a:lnTo>
                    <a:pt x="621" y="2"/>
                  </a:lnTo>
                  <a:lnTo>
                    <a:pt x="649" y="8"/>
                  </a:lnTo>
                  <a:lnTo>
                    <a:pt x="676" y="19"/>
                  </a:lnTo>
                  <a:lnTo>
                    <a:pt x="700" y="34"/>
                  </a:lnTo>
                  <a:lnTo>
                    <a:pt x="722" y="52"/>
                  </a:lnTo>
                  <a:lnTo>
                    <a:pt x="741" y="75"/>
                  </a:lnTo>
                  <a:lnTo>
                    <a:pt x="1150" y="633"/>
                  </a:lnTo>
                  <a:lnTo>
                    <a:pt x="1165" y="659"/>
                  </a:lnTo>
                  <a:lnTo>
                    <a:pt x="1177" y="685"/>
                  </a:lnTo>
                  <a:lnTo>
                    <a:pt x="1183" y="713"/>
                  </a:lnTo>
                  <a:lnTo>
                    <a:pt x="1185" y="742"/>
                  </a:lnTo>
                  <a:lnTo>
                    <a:pt x="1183" y="770"/>
                  </a:lnTo>
                  <a:lnTo>
                    <a:pt x="1177" y="798"/>
                  </a:lnTo>
                  <a:lnTo>
                    <a:pt x="1166" y="826"/>
                  </a:lnTo>
                  <a:lnTo>
                    <a:pt x="1150" y="851"/>
                  </a:lnTo>
                  <a:lnTo>
                    <a:pt x="1131" y="872"/>
                  </a:lnTo>
                  <a:lnTo>
                    <a:pt x="1110" y="892"/>
                  </a:lnTo>
                  <a:lnTo>
                    <a:pt x="1085" y="907"/>
                  </a:lnTo>
                  <a:lnTo>
                    <a:pt x="1059" y="918"/>
                  </a:lnTo>
                  <a:lnTo>
                    <a:pt x="1030" y="924"/>
                  </a:lnTo>
                  <a:lnTo>
                    <a:pt x="1001" y="926"/>
                  </a:lnTo>
                  <a:lnTo>
                    <a:pt x="989" y="926"/>
                  </a:lnTo>
                  <a:lnTo>
                    <a:pt x="989" y="1371"/>
                  </a:lnTo>
                  <a:lnTo>
                    <a:pt x="986" y="1414"/>
                  </a:lnTo>
                  <a:lnTo>
                    <a:pt x="977" y="1455"/>
                  </a:lnTo>
                  <a:lnTo>
                    <a:pt x="962" y="1495"/>
                  </a:lnTo>
                  <a:lnTo>
                    <a:pt x="941" y="1531"/>
                  </a:lnTo>
                  <a:lnTo>
                    <a:pt x="917" y="1563"/>
                  </a:lnTo>
                  <a:lnTo>
                    <a:pt x="887" y="1592"/>
                  </a:lnTo>
                  <a:lnTo>
                    <a:pt x="855" y="1617"/>
                  </a:lnTo>
                  <a:lnTo>
                    <a:pt x="819" y="1637"/>
                  </a:lnTo>
                  <a:lnTo>
                    <a:pt x="781" y="1651"/>
                  </a:lnTo>
                  <a:lnTo>
                    <a:pt x="739" y="1661"/>
                  </a:lnTo>
                  <a:lnTo>
                    <a:pt x="695" y="1664"/>
                  </a:lnTo>
                  <a:lnTo>
                    <a:pt x="489" y="1664"/>
                  </a:lnTo>
                  <a:lnTo>
                    <a:pt x="446" y="1661"/>
                  </a:lnTo>
                  <a:lnTo>
                    <a:pt x="404" y="1651"/>
                  </a:lnTo>
                  <a:lnTo>
                    <a:pt x="365" y="1637"/>
                  </a:lnTo>
                  <a:lnTo>
                    <a:pt x="330" y="1617"/>
                  </a:lnTo>
                  <a:lnTo>
                    <a:pt x="296" y="1592"/>
                  </a:lnTo>
                  <a:lnTo>
                    <a:pt x="267" y="1563"/>
                  </a:lnTo>
                  <a:lnTo>
                    <a:pt x="243" y="1531"/>
                  </a:lnTo>
                  <a:lnTo>
                    <a:pt x="223" y="1495"/>
                  </a:lnTo>
                  <a:lnTo>
                    <a:pt x="208" y="1455"/>
                  </a:lnTo>
                  <a:lnTo>
                    <a:pt x="199" y="1414"/>
                  </a:lnTo>
                  <a:lnTo>
                    <a:pt x="196" y="1371"/>
                  </a:lnTo>
                  <a:lnTo>
                    <a:pt x="196" y="926"/>
                  </a:lnTo>
                  <a:lnTo>
                    <a:pt x="184" y="926"/>
                  </a:lnTo>
                  <a:lnTo>
                    <a:pt x="154" y="924"/>
                  </a:lnTo>
                  <a:lnTo>
                    <a:pt x="126" y="918"/>
                  </a:lnTo>
                  <a:lnTo>
                    <a:pt x="100" y="907"/>
                  </a:lnTo>
                  <a:lnTo>
                    <a:pt x="75" y="892"/>
                  </a:lnTo>
                  <a:lnTo>
                    <a:pt x="54" y="872"/>
                  </a:lnTo>
                  <a:lnTo>
                    <a:pt x="34" y="851"/>
                  </a:lnTo>
                  <a:lnTo>
                    <a:pt x="19" y="826"/>
                  </a:lnTo>
                  <a:lnTo>
                    <a:pt x="8" y="798"/>
                  </a:lnTo>
                  <a:lnTo>
                    <a:pt x="2" y="770"/>
                  </a:lnTo>
                  <a:lnTo>
                    <a:pt x="0" y="742"/>
                  </a:lnTo>
                  <a:lnTo>
                    <a:pt x="2" y="713"/>
                  </a:lnTo>
                  <a:lnTo>
                    <a:pt x="8" y="685"/>
                  </a:lnTo>
                  <a:lnTo>
                    <a:pt x="19" y="659"/>
                  </a:lnTo>
                  <a:lnTo>
                    <a:pt x="35" y="633"/>
                  </a:lnTo>
                  <a:lnTo>
                    <a:pt x="443" y="75"/>
                  </a:lnTo>
                  <a:lnTo>
                    <a:pt x="462" y="52"/>
                  </a:lnTo>
                  <a:lnTo>
                    <a:pt x="484" y="34"/>
                  </a:lnTo>
                  <a:lnTo>
                    <a:pt x="509" y="19"/>
                  </a:lnTo>
                  <a:lnTo>
                    <a:pt x="536" y="8"/>
                  </a:lnTo>
                  <a:lnTo>
                    <a:pt x="564" y="2"/>
                  </a:lnTo>
                  <a:lnTo>
                    <a:pt x="5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457"/>
            <p:cNvSpPr>
              <a:spLocks noEditPoints="1"/>
            </p:cNvSpPr>
            <p:nvPr/>
          </p:nvSpPr>
          <p:spPr bwMode="auto">
            <a:xfrm>
              <a:off x="5397501" y="4356100"/>
              <a:ext cx="549275" cy="263525"/>
            </a:xfrm>
            <a:custGeom>
              <a:avLst/>
              <a:gdLst>
                <a:gd name="T0" fmla="*/ 244 w 3458"/>
                <a:gd name="T1" fmla="*/ 206 h 1662"/>
                <a:gd name="T2" fmla="*/ 214 w 3458"/>
                <a:gd name="T3" fmla="*/ 230 h 1662"/>
                <a:gd name="T4" fmla="*/ 203 w 3458"/>
                <a:gd name="T5" fmla="*/ 252 h 1662"/>
                <a:gd name="T6" fmla="*/ 199 w 3458"/>
                <a:gd name="T7" fmla="*/ 282 h 1662"/>
                <a:gd name="T8" fmla="*/ 215 w 3458"/>
                <a:gd name="T9" fmla="*/ 325 h 1662"/>
                <a:gd name="T10" fmla="*/ 1696 w 3458"/>
                <a:gd name="T11" fmla="*/ 1455 h 1662"/>
                <a:gd name="T12" fmla="*/ 1746 w 3458"/>
                <a:gd name="T13" fmla="*/ 1461 h 1662"/>
                <a:gd name="T14" fmla="*/ 3228 w 3458"/>
                <a:gd name="T15" fmla="*/ 339 h 1662"/>
                <a:gd name="T16" fmla="*/ 3257 w 3458"/>
                <a:gd name="T17" fmla="*/ 296 h 1662"/>
                <a:gd name="T18" fmla="*/ 3257 w 3458"/>
                <a:gd name="T19" fmla="*/ 259 h 1662"/>
                <a:gd name="T20" fmla="*/ 3249 w 3458"/>
                <a:gd name="T21" fmla="*/ 238 h 1662"/>
                <a:gd name="T22" fmla="*/ 3226 w 3458"/>
                <a:gd name="T23" fmla="*/ 212 h 1662"/>
                <a:gd name="T24" fmla="*/ 3182 w 3458"/>
                <a:gd name="T25" fmla="*/ 200 h 1662"/>
                <a:gd name="T26" fmla="*/ 2123 w 3458"/>
                <a:gd name="T27" fmla="*/ 685 h 1662"/>
                <a:gd name="T28" fmla="*/ 2078 w 3458"/>
                <a:gd name="T29" fmla="*/ 802 h 1662"/>
                <a:gd name="T30" fmla="*/ 1992 w 3458"/>
                <a:gd name="T31" fmla="*/ 888 h 1662"/>
                <a:gd name="T32" fmla="*/ 1876 w 3458"/>
                <a:gd name="T33" fmla="*/ 932 h 1662"/>
                <a:gd name="T34" fmla="*/ 1583 w 3458"/>
                <a:gd name="T35" fmla="*/ 932 h 1662"/>
                <a:gd name="T36" fmla="*/ 1467 w 3458"/>
                <a:gd name="T37" fmla="*/ 888 h 1662"/>
                <a:gd name="T38" fmla="*/ 1379 w 3458"/>
                <a:gd name="T39" fmla="*/ 802 h 1662"/>
                <a:gd name="T40" fmla="*/ 1336 w 3458"/>
                <a:gd name="T41" fmla="*/ 685 h 1662"/>
                <a:gd name="T42" fmla="*/ 277 w 3458"/>
                <a:gd name="T43" fmla="*/ 200 h 1662"/>
                <a:gd name="T44" fmla="*/ 1455 w 3458"/>
                <a:gd name="T45" fmla="*/ 3 h 1662"/>
                <a:gd name="T46" fmla="*/ 1510 w 3458"/>
                <a:gd name="T47" fmla="*/ 38 h 1662"/>
                <a:gd name="T48" fmla="*/ 1531 w 3458"/>
                <a:gd name="T49" fmla="*/ 99 h 1662"/>
                <a:gd name="T50" fmla="*/ 1541 w 3458"/>
                <a:gd name="T51" fmla="*/ 683 h 1662"/>
                <a:gd name="T52" fmla="*/ 1584 w 3458"/>
                <a:gd name="T53" fmla="*/ 727 h 1662"/>
                <a:gd name="T54" fmla="*/ 1832 w 3458"/>
                <a:gd name="T55" fmla="*/ 737 h 1662"/>
                <a:gd name="T56" fmla="*/ 1892 w 3458"/>
                <a:gd name="T57" fmla="*/ 715 h 1662"/>
                <a:gd name="T58" fmla="*/ 1924 w 3458"/>
                <a:gd name="T59" fmla="*/ 663 h 1662"/>
                <a:gd name="T60" fmla="*/ 1929 w 3458"/>
                <a:gd name="T61" fmla="*/ 77 h 1662"/>
                <a:gd name="T62" fmla="*/ 1964 w 3458"/>
                <a:gd name="T63" fmla="*/ 22 h 1662"/>
                <a:gd name="T64" fmla="*/ 2027 w 3458"/>
                <a:gd name="T65" fmla="*/ 0 h 1662"/>
                <a:gd name="T66" fmla="*/ 3259 w 3458"/>
                <a:gd name="T67" fmla="*/ 11 h 1662"/>
                <a:gd name="T68" fmla="*/ 3358 w 3458"/>
                <a:gd name="T69" fmla="*/ 63 h 1662"/>
                <a:gd name="T70" fmla="*/ 3429 w 3458"/>
                <a:gd name="T71" fmla="*/ 152 h 1662"/>
                <a:gd name="T72" fmla="*/ 3458 w 3458"/>
                <a:gd name="T73" fmla="*/ 265 h 1662"/>
                <a:gd name="T74" fmla="*/ 3441 w 3458"/>
                <a:gd name="T75" fmla="*/ 376 h 1662"/>
                <a:gd name="T76" fmla="*/ 3379 w 3458"/>
                <a:gd name="T77" fmla="*/ 471 h 1662"/>
                <a:gd name="T78" fmla="*/ 1867 w 3458"/>
                <a:gd name="T79" fmla="*/ 1625 h 1662"/>
                <a:gd name="T80" fmla="*/ 1766 w 3458"/>
                <a:gd name="T81" fmla="*/ 1659 h 1662"/>
                <a:gd name="T82" fmla="*/ 1658 w 3458"/>
                <a:gd name="T83" fmla="*/ 1652 h 1662"/>
                <a:gd name="T84" fmla="*/ 1562 w 3458"/>
                <a:gd name="T85" fmla="*/ 1604 h 1662"/>
                <a:gd name="T86" fmla="*/ 55 w 3458"/>
                <a:gd name="T87" fmla="*/ 442 h 1662"/>
                <a:gd name="T88" fmla="*/ 7 w 3458"/>
                <a:gd name="T89" fmla="*/ 340 h 1662"/>
                <a:gd name="T90" fmla="*/ 5 w 3458"/>
                <a:gd name="T91" fmla="*/ 227 h 1662"/>
                <a:gd name="T92" fmla="*/ 49 w 3458"/>
                <a:gd name="T93" fmla="*/ 119 h 1662"/>
                <a:gd name="T94" fmla="*/ 131 w 3458"/>
                <a:gd name="T95" fmla="*/ 41 h 1662"/>
                <a:gd name="T96" fmla="*/ 238 w 3458"/>
                <a:gd name="T97" fmla="*/ 3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8" h="1662">
                  <a:moveTo>
                    <a:pt x="277" y="200"/>
                  </a:moveTo>
                  <a:lnTo>
                    <a:pt x="260" y="201"/>
                  </a:lnTo>
                  <a:lnTo>
                    <a:pt x="244" y="206"/>
                  </a:lnTo>
                  <a:lnTo>
                    <a:pt x="231" y="212"/>
                  </a:lnTo>
                  <a:lnTo>
                    <a:pt x="222" y="221"/>
                  </a:lnTo>
                  <a:lnTo>
                    <a:pt x="214" y="230"/>
                  </a:lnTo>
                  <a:lnTo>
                    <a:pt x="209" y="238"/>
                  </a:lnTo>
                  <a:lnTo>
                    <a:pt x="206" y="246"/>
                  </a:lnTo>
                  <a:lnTo>
                    <a:pt x="203" y="252"/>
                  </a:lnTo>
                  <a:lnTo>
                    <a:pt x="201" y="259"/>
                  </a:lnTo>
                  <a:lnTo>
                    <a:pt x="199" y="270"/>
                  </a:lnTo>
                  <a:lnTo>
                    <a:pt x="199" y="282"/>
                  </a:lnTo>
                  <a:lnTo>
                    <a:pt x="200" y="296"/>
                  </a:lnTo>
                  <a:lnTo>
                    <a:pt x="206" y="311"/>
                  </a:lnTo>
                  <a:lnTo>
                    <a:pt x="215" y="325"/>
                  </a:lnTo>
                  <a:lnTo>
                    <a:pt x="229" y="339"/>
                  </a:lnTo>
                  <a:lnTo>
                    <a:pt x="1682" y="1447"/>
                  </a:lnTo>
                  <a:lnTo>
                    <a:pt x="1696" y="1455"/>
                  </a:lnTo>
                  <a:lnTo>
                    <a:pt x="1713" y="1461"/>
                  </a:lnTo>
                  <a:lnTo>
                    <a:pt x="1729" y="1463"/>
                  </a:lnTo>
                  <a:lnTo>
                    <a:pt x="1746" y="1461"/>
                  </a:lnTo>
                  <a:lnTo>
                    <a:pt x="1762" y="1455"/>
                  </a:lnTo>
                  <a:lnTo>
                    <a:pt x="1776" y="1447"/>
                  </a:lnTo>
                  <a:lnTo>
                    <a:pt x="3228" y="339"/>
                  </a:lnTo>
                  <a:lnTo>
                    <a:pt x="3243" y="325"/>
                  </a:lnTo>
                  <a:lnTo>
                    <a:pt x="3253" y="311"/>
                  </a:lnTo>
                  <a:lnTo>
                    <a:pt x="3257" y="296"/>
                  </a:lnTo>
                  <a:lnTo>
                    <a:pt x="3260" y="282"/>
                  </a:lnTo>
                  <a:lnTo>
                    <a:pt x="3260" y="270"/>
                  </a:lnTo>
                  <a:lnTo>
                    <a:pt x="3257" y="259"/>
                  </a:lnTo>
                  <a:lnTo>
                    <a:pt x="3255" y="252"/>
                  </a:lnTo>
                  <a:lnTo>
                    <a:pt x="3253" y="246"/>
                  </a:lnTo>
                  <a:lnTo>
                    <a:pt x="3249" y="238"/>
                  </a:lnTo>
                  <a:lnTo>
                    <a:pt x="3243" y="230"/>
                  </a:lnTo>
                  <a:lnTo>
                    <a:pt x="3236" y="221"/>
                  </a:lnTo>
                  <a:lnTo>
                    <a:pt x="3226" y="212"/>
                  </a:lnTo>
                  <a:lnTo>
                    <a:pt x="3214" y="206"/>
                  </a:lnTo>
                  <a:lnTo>
                    <a:pt x="3199" y="201"/>
                  </a:lnTo>
                  <a:lnTo>
                    <a:pt x="3182" y="200"/>
                  </a:lnTo>
                  <a:lnTo>
                    <a:pt x="2126" y="200"/>
                  </a:lnTo>
                  <a:lnTo>
                    <a:pt x="2126" y="642"/>
                  </a:lnTo>
                  <a:lnTo>
                    <a:pt x="2123" y="685"/>
                  </a:lnTo>
                  <a:lnTo>
                    <a:pt x="2114" y="726"/>
                  </a:lnTo>
                  <a:lnTo>
                    <a:pt x="2099" y="766"/>
                  </a:lnTo>
                  <a:lnTo>
                    <a:pt x="2078" y="802"/>
                  </a:lnTo>
                  <a:lnTo>
                    <a:pt x="2054" y="834"/>
                  </a:lnTo>
                  <a:lnTo>
                    <a:pt x="2024" y="863"/>
                  </a:lnTo>
                  <a:lnTo>
                    <a:pt x="1992" y="888"/>
                  </a:lnTo>
                  <a:lnTo>
                    <a:pt x="1956" y="908"/>
                  </a:lnTo>
                  <a:lnTo>
                    <a:pt x="1918" y="924"/>
                  </a:lnTo>
                  <a:lnTo>
                    <a:pt x="1876" y="932"/>
                  </a:lnTo>
                  <a:lnTo>
                    <a:pt x="1832" y="935"/>
                  </a:lnTo>
                  <a:lnTo>
                    <a:pt x="1626" y="935"/>
                  </a:lnTo>
                  <a:lnTo>
                    <a:pt x="1583" y="932"/>
                  </a:lnTo>
                  <a:lnTo>
                    <a:pt x="1541" y="924"/>
                  </a:lnTo>
                  <a:lnTo>
                    <a:pt x="1502" y="908"/>
                  </a:lnTo>
                  <a:lnTo>
                    <a:pt x="1467" y="888"/>
                  </a:lnTo>
                  <a:lnTo>
                    <a:pt x="1433" y="863"/>
                  </a:lnTo>
                  <a:lnTo>
                    <a:pt x="1404" y="834"/>
                  </a:lnTo>
                  <a:lnTo>
                    <a:pt x="1379" y="802"/>
                  </a:lnTo>
                  <a:lnTo>
                    <a:pt x="1360" y="766"/>
                  </a:lnTo>
                  <a:lnTo>
                    <a:pt x="1345" y="726"/>
                  </a:lnTo>
                  <a:lnTo>
                    <a:pt x="1336" y="685"/>
                  </a:lnTo>
                  <a:lnTo>
                    <a:pt x="1333" y="642"/>
                  </a:lnTo>
                  <a:lnTo>
                    <a:pt x="1333" y="200"/>
                  </a:lnTo>
                  <a:lnTo>
                    <a:pt x="277" y="200"/>
                  </a:lnTo>
                  <a:close/>
                  <a:moveTo>
                    <a:pt x="277" y="0"/>
                  </a:moveTo>
                  <a:lnTo>
                    <a:pt x="1432" y="0"/>
                  </a:lnTo>
                  <a:lnTo>
                    <a:pt x="1455" y="3"/>
                  </a:lnTo>
                  <a:lnTo>
                    <a:pt x="1475" y="11"/>
                  </a:lnTo>
                  <a:lnTo>
                    <a:pt x="1494" y="22"/>
                  </a:lnTo>
                  <a:lnTo>
                    <a:pt x="1510" y="38"/>
                  </a:lnTo>
                  <a:lnTo>
                    <a:pt x="1522" y="56"/>
                  </a:lnTo>
                  <a:lnTo>
                    <a:pt x="1529" y="77"/>
                  </a:lnTo>
                  <a:lnTo>
                    <a:pt x="1531" y="99"/>
                  </a:lnTo>
                  <a:lnTo>
                    <a:pt x="1531" y="642"/>
                  </a:lnTo>
                  <a:lnTo>
                    <a:pt x="1534" y="663"/>
                  </a:lnTo>
                  <a:lnTo>
                    <a:pt x="1541" y="683"/>
                  </a:lnTo>
                  <a:lnTo>
                    <a:pt x="1552" y="701"/>
                  </a:lnTo>
                  <a:lnTo>
                    <a:pt x="1567" y="715"/>
                  </a:lnTo>
                  <a:lnTo>
                    <a:pt x="1584" y="727"/>
                  </a:lnTo>
                  <a:lnTo>
                    <a:pt x="1605" y="734"/>
                  </a:lnTo>
                  <a:lnTo>
                    <a:pt x="1626" y="737"/>
                  </a:lnTo>
                  <a:lnTo>
                    <a:pt x="1832" y="737"/>
                  </a:lnTo>
                  <a:lnTo>
                    <a:pt x="1854" y="734"/>
                  </a:lnTo>
                  <a:lnTo>
                    <a:pt x="1874" y="727"/>
                  </a:lnTo>
                  <a:lnTo>
                    <a:pt x="1892" y="715"/>
                  </a:lnTo>
                  <a:lnTo>
                    <a:pt x="1907" y="701"/>
                  </a:lnTo>
                  <a:lnTo>
                    <a:pt x="1918" y="683"/>
                  </a:lnTo>
                  <a:lnTo>
                    <a:pt x="1924" y="663"/>
                  </a:lnTo>
                  <a:lnTo>
                    <a:pt x="1927" y="642"/>
                  </a:lnTo>
                  <a:lnTo>
                    <a:pt x="1927" y="99"/>
                  </a:lnTo>
                  <a:lnTo>
                    <a:pt x="1929" y="77"/>
                  </a:lnTo>
                  <a:lnTo>
                    <a:pt x="1937" y="56"/>
                  </a:lnTo>
                  <a:lnTo>
                    <a:pt x="1949" y="38"/>
                  </a:lnTo>
                  <a:lnTo>
                    <a:pt x="1964" y="22"/>
                  </a:lnTo>
                  <a:lnTo>
                    <a:pt x="1982" y="11"/>
                  </a:lnTo>
                  <a:lnTo>
                    <a:pt x="2004" y="3"/>
                  </a:lnTo>
                  <a:lnTo>
                    <a:pt x="2027" y="0"/>
                  </a:lnTo>
                  <a:lnTo>
                    <a:pt x="3182" y="0"/>
                  </a:lnTo>
                  <a:lnTo>
                    <a:pt x="3221" y="3"/>
                  </a:lnTo>
                  <a:lnTo>
                    <a:pt x="3259" y="11"/>
                  </a:lnTo>
                  <a:lnTo>
                    <a:pt x="3294" y="24"/>
                  </a:lnTo>
                  <a:lnTo>
                    <a:pt x="3328" y="41"/>
                  </a:lnTo>
                  <a:lnTo>
                    <a:pt x="3358" y="63"/>
                  </a:lnTo>
                  <a:lnTo>
                    <a:pt x="3386" y="88"/>
                  </a:lnTo>
                  <a:lnTo>
                    <a:pt x="3410" y="119"/>
                  </a:lnTo>
                  <a:lnTo>
                    <a:pt x="3429" y="152"/>
                  </a:lnTo>
                  <a:lnTo>
                    <a:pt x="3444" y="189"/>
                  </a:lnTo>
                  <a:lnTo>
                    <a:pt x="3454" y="227"/>
                  </a:lnTo>
                  <a:lnTo>
                    <a:pt x="3458" y="265"/>
                  </a:lnTo>
                  <a:lnTo>
                    <a:pt x="3458" y="303"/>
                  </a:lnTo>
                  <a:lnTo>
                    <a:pt x="3452" y="340"/>
                  </a:lnTo>
                  <a:lnTo>
                    <a:pt x="3441" y="376"/>
                  </a:lnTo>
                  <a:lnTo>
                    <a:pt x="3425" y="410"/>
                  </a:lnTo>
                  <a:lnTo>
                    <a:pt x="3404" y="442"/>
                  </a:lnTo>
                  <a:lnTo>
                    <a:pt x="3379" y="471"/>
                  </a:lnTo>
                  <a:lnTo>
                    <a:pt x="3349" y="497"/>
                  </a:lnTo>
                  <a:lnTo>
                    <a:pt x="1897" y="1604"/>
                  </a:lnTo>
                  <a:lnTo>
                    <a:pt x="1867" y="1625"/>
                  </a:lnTo>
                  <a:lnTo>
                    <a:pt x="1835" y="1640"/>
                  </a:lnTo>
                  <a:lnTo>
                    <a:pt x="1800" y="1652"/>
                  </a:lnTo>
                  <a:lnTo>
                    <a:pt x="1766" y="1659"/>
                  </a:lnTo>
                  <a:lnTo>
                    <a:pt x="1729" y="1662"/>
                  </a:lnTo>
                  <a:lnTo>
                    <a:pt x="1693" y="1659"/>
                  </a:lnTo>
                  <a:lnTo>
                    <a:pt x="1658" y="1652"/>
                  </a:lnTo>
                  <a:lnTo>
                    <a:pt x="1624" y="1640"/>
                  </a:lnTo>
                  <a:lnTo>
                    <a:pt x="1592" y="1625"/>
                  </a:lnTo>
                  <a:lnTo>
                    <a:pt x="1562" y="1604"/>
                  </a:lnTo>
                  <a:lnTo>
                    <a:pt x="110" y="497"/>
                  </a:lnTo>
                  <a:lnTo>
                    <a:pt x="79" y="471"/>
                  </a:lnTo>
                  <a:lnTo>
                    <a:pt x="55" y="442"/>
                  </a:lnTo>
                  <a:lnTo>
                    <a:pt x="33" y="410"/>
                  </a:lnTo>
                  <a:lnTo>
                    <a:pt x="18" y="376"/>
                  </a:lnTo>
                  <a:lnTo>
                    <a:pt x="7" y="340"/>
                  </a:lnTo>
                  <a:lnTo>
                    <a:pt x="1" y="303"/>
                  </a:lnTo>
                  <a:lnTo>
                    <a:pt x="0" y="265"/>
                  </a:lnTo>
                  <a:lnTo>
                    <a:pt x="5" y="227"/>
                  </a:lnTo>
                  <a:lnTo>
                    <a:pt x="15" y="189"/>
                  </a:lnTo>
                  <a:lnTo>
                    <a:pt x="30" y="152"/>
                  </a:lnTo>
                  <a:lnTo>
                    <a:pt x="49" y="119"/>
                  </a:lnTo>
                  <a:lnTo>
                    <a:pt x="73" y="88"/>
                  </a:lnTo>
                  <a:lnTo>
                    <a:pt x="100" y="63"/>
                  </a:lnTo>
                  <a:lnTo>
                    <a:pt x="131" y="41"/>
                  </a:lnTo>
                  <a:lnTo>
                    <a:pt x="164" y="24"/>
                  </a:lnTo>
                  <a:lnTo>
                    <a:pt x="200" y="11"/>
                  </a:lnTo>
                  <a:lnTo>
                    <a:pt x="238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9" name="Group 438"/>
          <p:cNvGrpSpPr/>
          <p:nvPr/>
        </p:nvGrpSpPr>
        <p:grpSpPr>
          <a:xfrm>
            <a:off x="3470064" y="4300390"/>
            <a:ext cx="565151" cy="420688"/>
            <a:chOff x="4398963" y="4298950"/>
            <a:chExt cx="565151" cy="420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0" name="Freeform 462"/>
            <p:cNvSpPr>
              <a:spLocks noEditPoints="1"/>
            </p:cNvSpPr>
            <p:nvPr/>
          </p:nvSpPr>
          <p:spPr bwMode="auto">
            <a:xfrm>
              <a:off x="4724401" y="4298950"/>
              <a:ext cx="239713" cy="238125"/>
            </a:xfrm>
            <a:custGeom>
              <a:avLst/>
              <a:gdLst>
                <a:gd name="T0" fmla="*/ 632 w 1503"/>
                <a:gd name="T1" fmla="*/ 210 h 1500"/>
                <a:gd name="T2" fmla="*/ 471 w 1503"/>
                <a:gd name="T3" fmla="*/ 272 h 1500"/>
                <a:gd name="T4" fmla="*/ 340 w 1503"/>
                <a:gd name="T5" fmla="*/ 380 h 1500"/>
                <a:gd name="T6" fmla="*/ 247 w 1503"/>
                <a:gd name="T7" fmla="*/ 522 h 1500"/>
                <a:gd name="T8" fmla="*/ 201 w 1503"/>
                <a:gd name="T9" fmla="*/ 689 h 1500"/>
                <a:gd name="T10" fmla="*/ 210 w 1503"/>
                <a:gd name="T11" fmla="*/ 868 h 1500"/>
                <a:gd name="T12" fmla="*/ 273 w 1503"/>
                <a:gd name="T13" fmla="*/ 1028 h 1500"/>
                <a:gd name="T14" fmla="*/ 380 w 1503"/>
                <a:gd name="T15" fmla="*/ 1160 h 1500"/>
                <a:gd name="T16" fmla="*/ 522 w 1503"/>
                <a:gd name="T17" fmla="*/ 1254 h 1500"/>
                <a:gd name="T18" fmla="*/ 690 w 1503"/>
                <a:gd name="T19" fmla="*/ 1300 h 1500"/>
                <a:gd name="T20" fmla="*/ 870 w 1503"/>
                <a:gd name="T21" fmla="*/ 1290 h 1500"/>
                <a:gd name="T22" fmla="*/ 1030 w 1503"/>
                <a:gd name="T23" fmla="*/ 1227 h 1500"/>
                <a:gd name="T24" fmla="*/ 1162 w 1503"/>
                <a:gd name="T25" fmla="*/ 1120 h 1500"/>
                <a:gd name="T26" fmla="*/ 1256 w 1503"/>
                <a:gd name="T27" fmla="*/ 978 h 1500"/>
                <a:gd name="T28" fmla="*/ 1301 w 1503"/>
                <a:gd name="T29" fmla="*/ 810 h 1500"/>
                <a:gd name="T30" fmla="*/ 1292 w 1503"/>
                <a:gd name="T31" fmla="*/ 631 h 1500"/>
                <a:gd name="T32" fmla="*/ 1229 w 1503"/>
                <a:gd name="T33" fmla="*/ 471 h 1500"/>
                <a:gd name="T34" fmla="*/ 1122 w 1503"/>
                <a:gd name="T35" fmla="*/ 339 h 1500"/>
                <a:gd name="T36" fmla="*/ 980 w 1503"/>
                <a:gd name="T37" fmla="*/ 247 h 1500"/>
                <a:gd name="T38" fmla="*/ 811 w 1503"/>
                <a:gd name="T39" fmla="*/ 200 h 1500"/>
                <a:gd name="T40" fmla="*/ 823 w 1503"/>
                <a:gd name="T41" fmla="*/ 3 h 1500"/>
                <a:gd name="T42" fmla="*/ 1027 w 1503"/>
                <a:gd name="T43" fmla="*/ 52 h 1500"/>
                <a:gd name="T44" fmla="*/ 1205 w 1503"/>
                <a:gd name="T45" fmla="*/ 153 h 1500"/>
                <a:gd name="T46" fmla="*/ 1350 w 1503"/>
                <a:gd name="T47" fmla="*/ 296 h 1500"/>
                <a:gd name="T48" fmla="*/ 1450 w 1503"/>
                <a:gd name="T49" fmla="*/ 474 h 1500"/>
                <a:gd name="T50" fmla="*/ 1500 w 1503"/>
                <a:gd name="T51" fmla="*/ 677 h 1500"/>
                <a:gd name="T52" fmla="*/ 1489 w 1503"/>
                <a:gd name="T53" fmla="*/ 893 h 1500"/>
                <a:gd name="T54" fmla="*/ 1422 w 1503"/>
                <a:gd name="T55" fmla="*/ 1089 h 1500"/>
                <a:gd name="T56" fmla="*/ 1305 w 1503"/>
                <a:gd name="T57" fmla="*/ 1256 h 1500"/>
                <a:gd name="T58" fmla="*/ 1150 w 1503"/>
                <a:gd name="T59" fmla="*/ 1386 h 1500"/>
                <a:gd name="T60" fmla="*/ 962 w 1503"/>
                <a:gd name="T61" fmla="*/ 1470 h 1500"/>
                <a:gd name="T62" fmla="*/ 751 w 1503"/>
                <a:gd name="T63" fmla="*/ 1500 h 1500"/>
                <a:gd name="T64" fmla="*/ 540 w 1503"/>
                <a:gd name="T65" fmla="*/ 1470 h 1500"/>
                <a:gd name="T66" fmla="*/ 353 w 1503"/>
                <a:gd name="T67" fmla="*/ 1386 h 1500"/>
                <a:gd name="T68" fmla="*/ 196 w 1503"/>
                <a:gd name="T69" fmla="*/ 1256 h 1500"/>
                <a:gd name="T70" fmla="*/ 81 w 1503"/>
                <a:gd name="T71" fmla="*/ 1089 h 1500"/>
                <a:gd name="T72" fmla="*/ 13 w 1503"/>
                <a:gd name="T73" fmla="*/ 893 h 1500"/>
                <a:gd name="T74" fmla="*/ 3 w 1503"/>
                <a:gd name="T75" fmla="*/ 677 h 1500"/>
                <a:gd name="T76" fmla="*/ 52 w 1503"/>
                <a:gd name="T77" fmla="*/ 474 h 1500"/>
                <a:gd name="T78" fmla="*/ 153 w 1503"/>
                <a:gd name="T79" fmla="*/ 296 h 1500"/>
                <a:gd name="T80" fmla="*/ 297 w 1503"/>
                <a:gd name="T81" fmla="*/ 153 h 1500"/>
                <a:gd name="T82" fmla="*/ 475 w 1503"/>
                <a:gd name="T83" fmla="*/ 52 h 1500"/>
                <a:gd name="T84" fmla="*/ 679 w 1503"/>
                <a:gd name="T85" fmla="*/ 3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03" h="1500">
                  <a:moveTo>
                    <a:pt x="751" y="197"/>
                  </a:moveTo>
                  <a:lnTo>
                    <a:pt x="690" y="200"/>
                  </a:lnTo>
                  <a:lnTo>
                    <a:pt x="632" y="210"/>
                  </a:lnTo>
                  <a:lnTo>
                    <a:pt x="576" y="225"/>
                  </a:lnTo>
                  <a:lnTo>
                    <a:pt x="522" y="247"/>
                  </a:lnTo>
                  <a:lnTo>
                    <a:pt x="471" y="272"/>
                  </a:lnTo>
                  <a:lnTo>
                    <a:pt x="424" y="304"/>
                  </a:lnTo>
                  <a:lnTo>
                    <a:pt x="380" y="339"/>
                  </a:lnTo>
                  <a:lnTo>
                    <a:pt x="340" y="380"/>
                  </a:lnTo>
                  <a:lnTo>
                    <a:pt x="304" y="423"/>
                  </a:lnTo>
                  <a:lnTo>
                    <a:pt x="273" y="471"/>
                  </a:lnTo>
                  <a:lnTo>
                    <a:pt x="247" y="522"/>
                  </a:lnTo>
                  <a:lnTo>
                    <a:pt x="225" y="575"/>
                  </a:lnTo>
                  <a:lnTo>
                    <a:pt x="210" y="631"/>
                  </a:lnTo>
                  <a:lnTo>
                    <a:pt x="201" y="689"/>
                  </a:lnTo>
                  <a:lnTo>
                    <a:pt x="197" y="750"/>
                  </a:lnTo>
                  <a:lnTo>
                    <a:pt x="201" y="810"/>
                  </a:lnTo>
                  <a:lnTo>
                    <a:pt x="210" y="868"/>
                  </a:lnTo>
                  <a:lnTo>
                    <a:pt x="225" y="924"/>
                  </a:lnTo>
                  <a:lnTo>
                    <a:pt x="247" y="978"/>
                  </a:lnTo>
                  <a:lnTo>
                    <a:pt x="273" y="1028"/>
                  </a:lnTo>
                  <a:lnTo>
                    <a:pt x="304" y="1076"/>
                  </a:lnTo>
                  <a:lnTo>
                    <a:pt x="340" y="1120"/>
                  </a:lnTo>
                  <a:lnTo>
                    <a:pt x="380" y="1160"/>
                  </a:lnTo>
                  <a:lnTo>
                    <a:pt x="424" y="1195"/>
                  </a:lnTo>
                  <a:lnTo>
                    <a:pt x="471" y="1227"/>
                  </a:lnTo>
                  <a:lnTo>
                    <a:pt x="522" y="1254"/>
                  </a:lnTo>
                  <a:lnTo>
                    <a:pt x="576" y="1274"/>
                  </a:lnTo>
                  <a:lnTo>
                    <a:pt x="632" y="1290"/>
                  </a:lnTo>
                  <a:lnTo>
                    <a:pt x="690" y="1300"/>
                  </a:lnTo>
                  <a:lnTo>
                    <a:pt x="751" y="1303"/>
                  </a:lnTo>
                  <a:lnTo>
                    <a:pt x="811" y="1300"/>
                  </a:lnTo>
                  <a:lnTo>
                    <a:pt x="870" y="1290"/>
                  </a:lnTo>
                  <a:lnTo>
                    <a:pt x="926" y="1274"/>
                  </a:lnTo>
                  <a:lnTo>
                    <a:pt x="980" y="1254"/>
                  </a:lnTo>
                  <a:lnTo>
                    <a:pt x="1030" y="1227"/>
                  </a:lnTo>
                  <a:lnTo>
                    <a:pt x="1078" y="1195"/>
                  </a:lnTo>
                  <a:lnTo>
                    <a:pt x="1122" y="1160"/>
                  </a:lnTo>
                  <a:lnTo>
                    <a:pt x="1162" y="1120"/>
                  </a:lnTo>
                  <a:lnTo>
                    <a:pt x="1197" y="1076"/>
                  </a:lnTo>
                  <a:lnTo>
                    <a:pt x="1229" y="1028"/>
                  </a:lnTo>
                  <a:lnTo>
                    <a:pt x="1256" y="978"/>
                  </a:lnTo>
                  <a:lnTo>
                    <a:pt x="1276" y="924"/>
                  </a:lnTo>
                  <a:lnTo>
                    <a:pt x="1292" y="868"/>
                  </a:lnTo>
                  <a:lnTo>
                    <a:pt x="1301" y="810"/>
                  </a:lnTo>
                  <a:lnTo>
                    <a:pt x="1304" y="750"/>
                  </a:lnTo>
                  <a:lnTo>
                    <a:pt x="1301" y="689"/>
                  </a:lnTo>
                  <a:lnTo>
                    <a:pt x="1292" y="631"/>
                  </a:lnTo>
                  <a:lnTo>
                    <a:pt x="1276" y="575"/>
                  </a:lnTo>
                  <a:lnTo>
                    <a:pt x="1256" y="522"/>
                  </a:lnTo>
                  <a:lnTo>
                    <a:pt x="1229" y="471"/>
                  </a:lnTo>
                  <a:lnTo>
                    <a:pt x="1197" y="423"/>
                  </a:lnTo>
                  <a:lnTo>
                    <a:pt x="1162" y="380"/>
                  </a:lnTo>
                  <a:lnTo>
                    <a:pt x="1122" y="339"/>
                  </a:lnTo>
                  <a:lnTo>
                    <a:pt x="1078" y="304"/>
                  </a:lnTo>
                  <a:lnTo>
                    <a:pt x="1030" y="272"/>
                  </a:lnTo>
                  <a:lnTo>
                    <a:pt x="980" y="247"/>
                  </a:lnTo>
                  <a:lnTo>
                    <a:pt x="926" y="225"/>
                  </a:lnTo>
                  <a:lnTo>
                    <a:pt x="870" y="210"/>
                  </a:lnTo>
                  <a:lnTo>
                    <a:pt x="811" y="200"/>
                  </a:lnTo>
                  <a:lnTo>
                    <a:pt x="751" y="197"/>
                  </a:lnTo>
                  <a:close/>
                  <a:moveTo>
                    <a:pt x="751" y="0"/>
                  </a:moveTo>
                  <a:lnTo>
                    <a:pt x="823" y="3"/>
                  </a:lnTo>
                  <a:lnTo>
                    <a:pt x="893" y="13"/>
                  </a:lnTo>
                  <a:lnTo>
                    <a:pt x="962" y="30"/>
                  </a:lnTo>
                  <a:lnTo>
                    <a:pt x="1027" y="52"/>
                  </a:lnTo>
                  <a:lnTo>
                    <a:pt x="1090" y="81"/>
                  </a:lnTo>
                  <a:lnTo>
                    <a:pt x="1150" y="114"/>
                  </a:lnTo>
                  <a:lnTo>
                    <a:pt x="1205" y="153"/>
                  </a:lnTo>
                  <a:lnTo>
                    <a:pt x="1258" y="196"/>
                  </a:lnTo>
                  <a:lnTo>
                    <a:pt x="1305" y="244"/>
                  </a:lnTo>
                  <a:lnTo>
                    <a:pt x="1350" y="296"/>
                  </a:lnTo>
                  <a:lnTo>
                    <a:pt x="1388" y="352"/>
                  </a:lnTo>
                  <a:lnTo>
                    <a:pt x="1422" y="411"/>
                  </a:lnTo>
                  <a:lnTo>
                    <a:pt x="1450" y="474"/>
                  </a:lnTo>
                  <a:lnTo>
                    <a:pt x="1473" y="540"/>
                  </a:lnTo>
                  <a:lnTo>
                    <a:pt x="1489" y="607"/>
                  </a:lnTo>
                  <a:lnTo>
                    <a:pt x="1500" y="677"/>
                  </a:lnTo>
                  <a:lnTo>
                    <a:pt x="1503" y="750"/>
                  </a:lnTo>
                  <a:lnTo>
                    <a:pt x="1500" y="822"/>
                  </a:lnTo>
                  <a:lnTo>
                    <a:pt x="1489" y="893"/>
                  </a:lnTo>
                  <a:lnTo>
                    <a:pt x="1473" y="961"/>
                  </a:lnTo>
                  <a:lnTo>
                    <a:pt x="1450" y="1025"/>
                  </a:lnTo>
                  <a:lnTo>
                    <a:pt x="1422" y="1089"/>
                  </a:lnTo>
                  <a:lnTo>
                    <a:pt x="1388" y="1148"/>
                  </a:lnTo>
                  <a:lnTo>
                    <a:pt x="1350" y="1204"/>
                  </a:lnTo>
                  <a:lnTo>
                    <a:pt x="1305" y="1256"/>
                  </a:lnTo>
                  <a:lnTo>
                    <a:pt x="1258" y="1303"/>
                  </a:lnTo>
                  <a:lnTo>
                    <a:pt x="1205" y="1347"/>
                  </a:lnTo>
                  <a:lnTo>
                    <a:pt x="1150" y="1386"/>
                  </a:lnTo>
                  <a:lnTo>
                    <a:pt x="1090" y="1419"/>
                  </a:lnTo>
                  <a:lnTo>
                    <a:pt x="1027" y="1447"/>
                  </a:lnTo>
                  <a:lnTo>
                    <a:pt x="962" y="1470"/>
                  </a:lnTo>
                  <a:lnTo>
                    <a:pt x="893" y="1486"/>
                  </a:lnTo>
                  <a:lnTo>
                    <a:pt x="823" y="1497"/>
                  </a:lnTo>
                  <a:lnTo>
                    <a:pt x="751" y="1500"/>
                  </a:lnTo>
                  <a:lnTo>
                    <a:pt x="679" y="1497"/>
                  </a:lnTo>
                  <a:lnTo>
                    <a:pt x="608" y="1486"/>
                  </a:lnTo>
                  <a:lnTo>
                    <a:pt x="540" y="1470"/>
                  </a:lnTo>
                  <a:lnTo>
                    <a:pt x="475" y="1447"/>
                  </a:lnTo>
                  <a:lnTo>
                    <a:pt x="412" y="1419"/>
                  </a:lnTo>
                  <a:lnTo>
                    <a:pt x="353" y="1386"/>
                  </a:lnTo>
                  <a:lnTo>
                    <a:pt x="297" y="1347"/>
                  </a:lnTo>
                  <a:lnTo>
                    <a:pt x="245" y="1303"/>
                  </a:lnTo>
                  <a:lnTo>
                    <a:pt x="196" y="1256"/>
                  </a:lnTo>
                  <a:lnTo>
                    <a:pt x="153" y="1204"/>
                  </a:lnTo>
                  <a:lnTo>
                    <a:pt x="114" y="1148"/>
                  </a:lnTo>
                  <a:lnTo>
                    <a:pt x="81" y="1089"/>
                  </a:lnTo>
                  <a:lnTo>
                    <a:pt x="52" y="1025"/>
                  </a:lnTo>
                  <a:lnTo>
                    <a:pt x="29" y="961"/>
                  </a:lnTo>
                  <a:lnTo>
                    <a:pt x="13" y="893"/>
                  </a:lnTo>
                  <a:lnTo>
                    <a:pt x="3" y="822"/>
                  </a:lnTo>
                  <a:lnTo>
                    <a:pt x="0" y="750"/>
                  </a:lnTo>
                  <a:lnTo>
                    <a:pt x="3" y="677"/>
                  </a:lnTo>
                  <a:lnTo>
                    <a:pt x="13" y="607"/>
                  </a:lnTo>
                  <a:lnTo>
                    <a:pt x="29" y="540"/>
                  </a:lnTo>
                  <a:lnTo>
                    <a:pt x="52" y="474"/>
                  </a:lnTo>
                  <a:lnTo>
                    <a:pt x="81" y="411"/>
                  </a:lnTo>
                  <a:lnTo>
                    <a:pt x="114" y="352"/>
                  </a:lnTo>
                  <a:lnTo>
                    <a:pt x="153" y="296"/>
                  </a:lnTo>
                  <a:lnTo>
                    <a:pt x="196" y="244"/>
                  </a:lnTo>
                  <a:lnTo>
                    <a:pt x="245" y="196"/>
                  </a:lnTo>
                  <a:lnTo>
                    <a:pt x="297" y="153"/>
                  </a:lnTo>
                  <a:lnTo>
                    <a:pt x="353" y="114"/>
                  </a:lnTo>
                  <a:lnTo>
                    <a:pt x="412" y="81"/>
                  </a:lnTo>
                  <a:lnTo>
                    <a:pt x="475" y="52"/>
                  </a:lnTo>
                  <a:lnTo>
                    <a:pt x="540" y="30"/>
                  </a:lnTo>
                  <a:lnTo>
                    <a:pt x="608" y="13"/>
                  </a:lnTo>
                  <a:lnTo>
                    <a:pt x="679" y="3"/>
                  </a:lnTo>
                  <a:lnTo>
                    <a:pt x="7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463"/>
            <p:cNvSpPr>
              <a:spLocks/>
            </p:cNvSpPr>
            <p:nvPr/>
          </p:nvSpPr>
          <p:spPr bwMode="auto">
            <a:xfrm>
              <a:off x="4398963" y="4365625"/>
              <a:ext cx="461963" cy="354013"/>
            </a:xfrm>
            <a:custGeom>
              <a:avLst/>
              <a:gdLst>
                <a:gd name="T0" fmla="*/ 2194 w 2915"/>
                <a:gd name="T1" fmla="*/ 0 h 2230"/>
                <a:gd name="T2" fmla="*/ 2238 w 2915"/>
                <a:gd name="T3" fmla="*/ 10 h 2230"/>
                <a:gd name="T4" fmla="*/ 2272 w 2915"/>
                <a:gd name="T5" fmla="*/ 37 h 2230"/>
                <a:gd name="T6" fmla="*/ 2290 w 2915"/>
                <a:gd name="T7" fmla="*/ 77 h 2230"/>
                <a:gd name="T8" fmla="*/ 2290 w 2915"/>
                <a:gd name="T9" fmla="*/ 122 h 2230"/>
                <a:gd name="T10" fmla="*/ 2272 w 2915"/>
                <a:gd name="T11" fmla="*/ 161 h 2230"/>
                <a:gd name="T12" fmla="*/ 2238 w 2915"/>
                <a:gd name="T13" fmla="*/ 187 h 2230"/>
                <a:gd name="T14" fmla="*/ 2194 w 2915"/>
                <a:gd name="T15" fmla="*/ 197 h 2230"/>
                <a:gd name="T16" fmla="*/ 246 w 2915"/>
                <a:gd name="T17" fmla="*/ 199 h 2230"/>
                <a:gd name="T18" fmla="*/ 217 w 2915"/>
                <a:gd name="T19" fmla="*/ 217 h 2230"/>
                <a:gd name="T20" fmla="*/ 200 w 2915"/>
                <a:gd name="T21" fmla="*/ 246 h 2230"/>
                <a:gd name="T22" fmla="*/ 197 w 2915"/>
                <a:gd name="T23" fmla="*/ 1969 h 2230"/>
                <a:gd name="T24" fmla="*/ 207 w 2915"/>
                <a:gd name="T25" fmla="*/ 2001 h 2230"/>
                <a:gd name="T26" fmla="*/ 230 w 2915"/>
                <a:gd name="T27" fmla="*/ 2025 h 2230"/>
                <a:gd name="T28" fmla="*/ 263 w 2915"/>
                <a:gd name="T29" fmla="*/ 2033 h 2230"/>
                <a:gd name="T30" fmla="*/ 2669 w 2915"/>
                <a:gd name="T31" fmla="*/ 2031 h 2230"/>
                <a:gd name="T32" fmla="*/ 2698 w 2915"/>
                <a:gd name="T33" fmla="*/ 2014 h 2230"/>
                <a:gd name="T34" fmla="*/ 2715 w 2915"/>
                <a:gd name="T35" fmla="*/ 1986 h 2230"/>
                <a:gd name="T36" fmla="*/ 2717 w 2915"/>
                <a:gd name="T37" fmla="*/ 1402 h 2230"/>
                <a:gd name="T38" fmla="*/ 2727 w 2915"/>
                <a:gd name="T39" fmla="*/ 1359 h 2230"/>
                <a:gd name="T40" fmla="*/ 2754 w 2915"/>
                <a:gd name="T41" fmla="*/ 1325 h 2230"/>
                <a:gd name="T42" fmla="*/ 2793 w 2915"/>
                <a:gd name="T43" fmla="*/ 1306 h 2230"/>
                <a:gd name="T44" fmla="*/ 2838 w 2915"/>
                <a:gd name="T45" fmla="*/ 1306 h 2230"/>
                <a:gd name="T46" fmla="*/ 2878 w 2915"/>
                <a:gd name="T47" fmla="*/ 1325 h 2230"/>
                <a:gd name="T48" fmla="*/ 2905 w 2915"/>
                <a:gd name="T49" fmla="*/ 1359 h 2230"/>
                <a:gd name="T50" fmla="*/ 2915 w 2915"/>
                <a:gd name="T51" fmla="*/ 1402 h 2230"/>
                <a:gd name="T52" fmla="*/ 2912 w 2915"/>
                <a:gd name="T53" fmla="*/ 2007 h 2230"/>
                <a:gd name="T54" fmla="*/ 2890 w 2915"/>
                <a:gd name="T55" fmla="*/ 2079 h 2230"/>
                <a:gd name="T56" fmla="*/ 2850 w 2915"/>
                <a:gd name="T57" fmla="*/ 2140 h 2230"/>
                <a:gd name="T58" fmla="*/ 2795 w 2915"/>
                <a:gd name="T59" fmla="*/ 2188 h 2230"/>
                <a:gd name="T60" fmla="*/ 2728 w 2915"/>
                <a:gd name="T61" fmla="*/ 2220 h 2230"/>
                <a:gd name="T62" fmla="*/ 2652 w 2915"/>
                <a:gd name="T63" fmla="*/ 2230 h 2230"/>
                <a:gd name="T64" fmla="*/ 224 w 2915"/>
                <a:gd name="T65" fmla="*/ 2228 h 2230"/>
                <a:gd name="T66" fmla="*/ 152 w 2915"/>
                <a:gd name="T67" fmla="*/ 2207 h 2230"/>
                <a:gd name="T68" fmla="*/ 91 w 2915"/>
                <a:gd name="T69" fmla="*/ 2167 h 2230"/>
                <a:gd name="T70" fmla="*/ 42 w 2915"/>
                <a:gd name="T71" fmla="*/ 2111 h 2230"/>
                <a:gd name="T72" fmla="*/ 11 w 2915"/>
                <a:gd name="T73" fmla="*/ 2044 h 2230"/>
                <a:gd name="T74" fmla="*/ 0 w 2915"/>
                <a:gd name="T75" fmla="*/ 1969 h 2230"/>
                <a:gd name="T76" fmla="*/ 3 w 2915"/>
                <a:gd name="T77" fmla="*/ 224 h 2230"/>
                <a:gd name="T78" fmla="*/ 25 w 2915"/>
                <a:gd name="T79" fmla="*/ 152 h 2230"/>
                <a:gd name="T80" fmla="*/ 65 w 2915"/>
                <a:gd name="T81" fmla="*/ 91 h 2230"/>
                <a:gd name="T82" fmla="*/ 120 w 2915"/>
                <a:gd name="T83" fmla="*/ 42 h 2230"/>
                <a:gd name="T84" fmla="*/ 188 w 2915"/>
                <a:gd name="T85" fmla="*/ 11 h 2230"/>
                <a:gd name="T86" fmla="*/ 263 w 2915"/>
                <a:gd name="T87" fmla="*/ 0 h 2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15" h="2230">
                  <a:moveTo>
                    <a:pt x="263" y="0"/>
                  </a:moveTo>
                  <a:lnTo>
                    <a:pt x="2194" y="0"/>
                  </a:lnTo>
                  <a:lnTo>
                    <a:pt x="2217" y="2"/>
                  </a:lnTo>
                  <a:lnTo>
                    <a:pt x="2238" y="10"/>
                  </a:lnTo>
                  <a:lnTo>
                    <a:pt x="2257" y="22"/>
                  </a:lnTo>
                  <a:lnTo>
                    <a:pt x="2272" y="37"/>
                  </a:lnTo>
                  <a:lnTo>
                    <a:pt x="2284" y="55"/>
                  </a:lnTo>
                  <a:lnTo>
                    <a:pt x="2290" y="77"/>
                  </a:lnTo>
                  <a:lnTo>
                    <a:pt x="2294" y="99"/>
                  </a:lnTo>
                  <a:lnTo>
                    <a:pt x="2290" y="122"/>
                  </a:lnTo>
                  <a:lnTo>
                    <a:pt x="2284" y="142"/>
                  </a:lnTo>
                  <a:lnTo>
                    <a:pt x="2272" y="161"/>
                  </a:lnTo>
                  <a:lnTo>
                    <a:pt x="2257" y="176"/>
                  </a:lnTo>
                  <a:lnTo>
                    <a:pt x="2238" y="187"/>
                  </a:lnTo>
                  <a:lnTo>
                    <a:pt x="2217" y="195"/>
                  </a:lnTo>
                  <a:lnTo>
                    <a:pt x="2194" y="197"/>
                  </a:lnTo>
                  <a:lnTo>
                    <a:pt x="263" y="197"/>
                  </a:lnTo>
                  <a:lnTo>
                    <a:pt x="246" y="199"/>
                  </a:lnTo>
                  <a:lnTo>
                    <a:pt x="230" y="207"/>
                  </a:lnTo>
                  <a:lnTo>
                    <a:pt x="217" y="217"/>
                  </a:lnTo>
                  <a:lnTo>
                    <a:pt x="207" y="229"/>
                  </a:lnTo>
                  <a:lnTo>
                    <a:pt x="200" y="246"/>
                  </a:lnTo>
                  <a:lnTo>
                    <a:pt x="197" y="263"/>
                  </a:lnTo>
                  <a:lnTo>
                    <a:pt x="197" y="1969"/>
                  </a:lnTo>
                  <a:lnTo>
                    <a:pt x="200" y="1986"/>
                  </a:lnTo>
                  <a:lnTo>
                    <a:pt x="207" y="2001"/>
                  </a:lnTo>
                  <a:lnTo>
                    <a:pt x="217" y="2014"/>
                  </a:lnTo>
                  <a:lnTo>
                    <a:pt x="230" y="2025"/>
                  </a:lnTo>
                  <a:lnTo>
                    <a:pt x="246" y="2031"/>
                  </a:lnTo>
                  <a:lnTo>
                    <a:pt x="263" y="2033"/>
                  </a:lnTo>
                  <a:lnTo>
                    <a:pt x="2652" y="2033"/>
                  </a:lnTo>
                  <a:lnTo>
                    <a:pt x="2669" y="2031"/>
                  </a:lnTo>
                  <a:lnTo>
                    <a:pt x="2685" y="2025"/>
                  </a:lnTo>
                  <a:lnTo>
                    <a:pt x="2698" y="2014"/>
                  </a:lnTo>
                  <a:lnTo>
                    <a:pt x="2708" y="2001"/>
                  </a:lnTo>
                  <a:lnTo>
                    <a:pt x="2715" y="1986"/>
                  </a:lnTo>
                  <a:lnTo>
                    <a:pt x="2717" y="1969"/>
                  </a:lnTo>
                  <a:lnTo>
                    <a:pt x="2717" y="1402"/>
                  </a:lnTo>
                  <a:lnTo>
                    <a:pt x="2720" y="1380"/>
                  </a:lnTo>
                  <a:lnTo>
                    <a:pt x="2727" y="1359"/>
                  </a:lnTo>
                  <a:lnTo>
                    <a:pt x="2739" y="1341"/>
                  </a:lnTo>
                  <a:lnTo>
                    <a:pt x="2754" y="1325"/>
                  </a:lnTo>
                  <a:lnTo>
                    <a:pt x="2772" y="1314"/>
                  </a:lnTo>
                  <a:lnTo>
                    <a:pt x="2793" y="1306"/>
                  </a:lnTo>
                  <a:lnTo>
                    <a:pt x="2816" y="1303"/>
                  </a:lnTo>
                  <a:lnTo>
                    <a:pt x="2838" y="1306"/>
                  </a:lnTo>
                  <a:lnTo>
                    <a:pt x="2860" y="1314"/>
                  </a:lnTo>
                  <a:lnTo>
                    <a:pt x="2878" y="1325"/>
                  </a:lnTo>
                  <a:lnTo>
                    <a:pt x="2893" y="1341"/>
                  </a:lnTo>
                  <a:lnTo>
                    <a:pt x="2905" y="1359"/>
                  </a:lnTo>
                  <a:lnTo>
                    <a:pt x="2913" y="1380"/>
                  </a:lnTo>
                  <a:lnTo>
                    <a:pt x="2915" y="1402"/>
                  </a:lnTo>
                  <a:lnTo>
                    <a:pt x="2915" y="1969"/>
                  </a:lnTo>
                  <a:lnTo>
                    <a:pt x="2912" y="2007"/>
                  </a:lnTo>
                  <a:lnTo>
                    <a:pt x="2904" y="2044"/>
                  </a:lnTo>
                  <a:lnTo>
                    <a:pt x="2890" y="2079"/>
                  </a:lnTo>
                  <a:lnTo>
                    <a:pt x="2873" y="2111"/>
                  </a:lnTo>
                  <a:lnTo>
                    <a:pt x="2850" y="2140"/>
                  </a:lnTo>
                  <a:lnTo>
                    <a:pt x="2824" y="2167"/>
                  </a:lnTo>
                  <a:lnTo>
                    <a:pt x="2795" y="2188"/>
                  </a:lnTo>
                  <a:lnTo>
                    <a:pt x="2763" y="2207"/>
                  </a:lnTo>
                  <a:lnTo>
                    <a:pt x="2728" y="2220"/>
                  </a:lnTo>
                  <a:lnTo>
                    <a:pt x="2690" y="2228"/>
                  </a:lnTo>
                  <a:lnTo>
                    <a:pt x="2652" y="2230"/>
                  </a:lnTo>
                  <a:lnTo>
                    <a:pt x="263" y="2230"/>
                  </a:lnTo>
                  <a:lnTo>
                    <a:pt x="224" y="2228"/>
                  </a:lnTo>
                  <a:lnTo>
                    <a:pt x="188" y="2220"/>
                  </a:lnTo>
                  <a:lnTo>
                    <a:pt x="152" y="2207"/>
                  </a:lnTo>
                  <a:lnTo>
                    <a:pt x="120" y="2188"/>
                  </a:lnTo>
                  <a:lnTo>
                    <a:pt x="91" y="2167"/>
                  </a:lnTo>
                  <a:lnTo>
                    <a:pt x="65" y="2140"/>
                  </a:lnTo>
                  <a:lnTo>
                    <a:pt x="42" y="2111"/>
                  </a:lnTo>
                  <a:lnTo>
                    <a:pt x="25" y="2079"/>
                  </a:lnTo>
                  <a:lnTo>
                    <a:pt x="11" y="2044"/>
                  </a:lnTo>
                  <a:lnTo>
                    <a:pt x="3" y="2007"/>
                  </a:lnTo>
                  <a:lnTo>
                    <a:pt x="0" y="1969"/>
                  </a:lnTo>
                  <a:lnTo>
                    <a:pt x="0" y="263"/>
                  </a:lnTo>
                  <a:lnTo>
                    <a:pt x="3" y="224"/>
                  </a:lnTo>
                  <a:lnTo>
                    <a:pt x="11" y="186"/>
                  </a:lnTo>
                  <a:lnTo>
                    <a:pt x="25" y="152"/>
                  </a:lnTo>
                  <a:lnTo>
                    <a:pt x="42" y="120"/>
                  </a:lnTo>
                  <a:lnTo>
                    <a:pt x="65" y="91"/>
                  </a:lnTo>
                  <a:lnTo>
                    <a:pt x="91" y="65"/>
                  </a:lnTo>
                  <a:lnTo>
                    <a:pt x="120" y="42"/>
                  </a:lnTo>
                  <a:lnTo>
                    <a:pt x="152" y="25"/>
                  </a:lnTo>
                  <a:lnTo>
                    <a:pt x="188" y="11"/>
                  </a:lnTo>
                  <a:lnTo>
                    <a:pt x="224" y="3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465"/>
            <p:cNvSpPr>
              <a:spLocks noEditPoints="1"/>
            </p:cNvSpPr>
            <p:nvPr/>
          </p:nvSpPr>
          <p:spPr bwMode="auto">
            <a:xfrm>
              <a:off x="4405313" y="4370388"/>
              <a:ext cx="371475" cy="219075"/>
            </a:xfrm>
            <a:custGeom>
              <a:avLst/>
              <a:gdLst>
                <a:gd name="T0" fmla="*/ 230 w 2340"/>
                <a:gd name="T1" fmla="*/ 199 h 1379"/>
                <a:gd name="T2" fmla="*/ 212 w 2340"/>
                <a:gd name="T3" fmla="*/ 209 h 1379"/>
                <a:gd name="T4" fmla="*/ 203 w 2340"/>
                <a:gd name="T5" fmla="*/ 222 h 1379"/>
                <a:gd name="T6" fmla="*/ 198 w 2340"/>
                <a:gd name="T7" fmla="*/ 236 h 1379"/>
                <a:gd name="T8" fmla="*/ 199 w 2340"/>
                <a:gd name="T9" fmla="*/ 256 h 1379"/>
                <a:gd name="T10" fmla="*/ 215 w 2340"/>
                <a:gd name="T11" fmla="*/ 278 h 1379"/>
                <a:gd name="T12" fmla="*/ 1400 w 2340"/>
                <a:gd name="T13" fmla="*/ 1178 h 1379"/>
                <a:gd name="T14" fmla="*/ 1417 w 2340"/>
                <a:gd name="T15" fmla="*/ 1181 h 1379"/>
                <a:gd name="T16" fmla="*/ 1435 w 2340"/>
                <a:gd name="T17" fmla="*/ 1178 h 1379"/>
                <a:gd name="T18" fmla="*/ 2108 w 2340"/>
                <a:gd name="T19" fmla="*/ 668 h 1379"/>
                <a:gd name="T20" fmla="*/ 2056 w 2340"/>
                <a:gd name="T21" fmla="*/ 552 h 1379"/>
                <a:gd name="T22" fmla="*/ 2025 w 2340"/>
                <a:gd name="T23" fmla="*/ 431 h 1379"/>
                <a:gd name="T24" fmla="*/ 2014 w 2340"/>
                <a:gd name="T25" fmla="*/ 303 h 1379"/>
                <a:gd name="T26" fmla="*/ 2020 w 2340"/>
                <a:gd name="T27" fmla="*/ 198 h 1379"/>
                <a:gd name="T28" fmla="*/ 243 w 2340"/>
                <a:gd name="T29" fmla="*/ 0 h 1379"/>
                <a:gd name="T30" fmla="*/ 2168 w 2340"/>
                <a:gd name="T31" fmla="*/ 3 h 1379"/>
                <a:gd name="T32" fmla="*/ 2209 w 2340"/>
                <a:gd name="T33" fmla="*/ 24 h 1379"/>
                <a:gd name="T34" fmla="*/ 2236 w 2340"/>
                <a:gd name="T35" fmla="*/ 61 h 1379"/>
                <a:gd name="T36" fmla="*/ 2244 w 2340"/>
                <a:gd name="T37" fmla="*/ 107 h 1379"/>
                <a:gd name="T38" fmla="*/ 2223 w 2340"/>
                <a:gd name="T39" fmla="*/ 186 h 1379"/>
                <a:gd name="T40" fmla="*/ 2211 w 2340"/>
                <a:gd name="T41" fmla="*/ 303 h 1379"/>
                <a:gd name="T42" fmla="*/ 2223 w 2340"/>
                <a:gd name="T43" fmla="*/ 420 h 1379"/>
                <a:gd name="T44" fmla="*/ 2260 w 2340"/>
                <a:gd name="T45" fmla="*/ 531 h 1379"/>
                <a:gd name="T46" fmla="*/ 2320 w 2340"/>
                <a:gd name="T47" fmla="*/ 632 h 1379"/>
                <a:gd name="T48" fmla="*/ 2338 w 2340"/>
                <a:gd name="T49" fmla="*/ 672 h 1379"/>
                <a:gd name="T50" fmla="*/ 2337 w 2340"/>
                <a:gd name="T51" fmla="*/ 715 h 1379"/>
                <a:gd name="T52" fmla="*/ 2317 w 2340"/>
                <a:gd name="T53" fmla="*/ 754 h 1379"/>
                <a:gd name="T54" fmla="*/ 1564 w 2340"/>
                <a:gd name="T55" fmla="*/ 1330 h 1379"/>
                <a:gd name="T56" fmla="*/ 1510 w 2340"/>
                <a:gd name="T57" fmla="*/ 1361 h 1379"/>
                <a:gd name="T58" fmla="*/ 1449 w 2340"/>
                <a:gd name="T59" fmla="*/ 1377 h 1379"/>
                <a:gd name="T60" fmla="*/ 1386 w 2340"/>
                <a:gd name="T61" fmla="*/ 1377 h 1379"/>
                <a:gd name="T62" fmla="*/ 1325 w 2340"/>
                <a:gd name="T63" fmla="*/ 1361 h 1379"/>
                <a:gd name="T64" fmla="*/ 1271 w 2340"/>
                <a:gd name="T65" fmla="*/ 1330 h 1379"/>
                <a:gd name="T66" fmla="*/ 69 w 2340"/>
                <a:gd name="T67" fmla="*/ 412 h 1379"/>
                <a:gd name="T68" fmla="*/ 29 w 2340"/>
                <a:gd name="T69" fmla="*/ 359 h 1379"/>
                <a:gd name="T70" fmla="*/ 5 w 2340"/>
                <a:gd name="T71" fmla="*/ 297 h 1379"/>
                <a:gd name="T72" fmla="*/ 0 w 2340"/>
                <a:gd name="T73" fmla="*/ 231 h 1379"/>
                <a:gd name="T74" fmla="*/ 13 w 2340"/>
                <a:gd name="T75" fmla="*/ 165 h 1379"/>
                <a:gd name="T76" fmla="*/ 47 w 2340"/>
                <a:gd name="T77" fmla="*/ 97 h 1379"/>
                <a:gd name="T78" fmla="*/ 100 w 2340"/>
                <a:gd name="T79" fmla="*/ 45 h 1379"/>
                <a:gd name="T80" fmla="*/ 166 w 2340"/>
                <a:gd name="T81" fmla="*/ 12 h 1379"/>
                <a:gd name="T82" fmla="*/ 243 w 2340"/>
                <a:gd name="T83" fmla="*/ 0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40" h="1379">
                  <a:moveTo>
                    <a:pt x="243" y="198"/>
                  </a:moveTo>
                  <a:lnTo>
                    <a:pt x="230" y="199"/>
                  </a:lnTo>
                  <a:lnTo>
                    <a:pt x="220" y="203"/>
                  </a:lnTo>
                  <a:lnTo>
                    <a:pt x="212" y="209"/>
                  </a:lnTo>
                  <a:lnTo>
                    <a:pt x="206" y="215"/>
                  </a:lnTo>
                  <a:lnTo>
                    <a:pt x="203" y="222"/>
                  </a:lnTo>
                  <a:lnTo>
                    <a:pt x="199" y="228"/>
                  </a:lnTo>
                  <a:lnTo>
                    <a:pt x="198" y="236"/>
                  </a:lnTo>
                  <a:lnTo>
                    <a:pt x="197" y="245"/>
                  </a:lnTo>
                  <a:lnTo>
                    <a:pt x="199" y="256"/>
                  </a:lnTo>
                  <a:lnTo>
                    <a:pt x="205" y="267"/>
                  </a:lnTo>
                  <a:lnTo>
                    <a:pt x="215" y="278"/>
                  </a:lnTo>
                  <a:lnTo>
                    <a:pt x="1390" y="1173"/>
                  </a:lnTo>
                  <a:lnTo>
                    <a:pt x="1400" y="1178"/>
                  </a:lnTo>
                  <a:lnTo>
                    <a:pt x="1410" y="1181"/>
                  </a:lnTo>
                  <a:lnTo>
                    <a:pt x="1417" y="1181"/>
                  </a:lnTo>
                  <a:lnTo>
                    <a:pt x="1425" y="1181"/>
                  </a:lnTo>
                  <a:lnTo>
                    <a:pt x="1435" y="1178"/>
                  </a:lnTo>
                  <a:lnTo>
                    <a:pt x="1444" y="1173"/>
                  </a:lnTo>
                  <a:lnTo>
                    <a:pt x="2108" y="668"/>
                  </a:lnTo>
                  <a:lnTo>
                    <a:pt x="2080" y="611"/>
                  </a:lnTo>
                  <a:lnTo>
                    <a:pt x="2056" y="552"/>
                  </a:lnTo>
                  <a:lnTo>
                    <a:pt x="2038" y="492"/>
                  </a:lnTo>
                  <a:lnTo>
                    <a:pt x="2025" y="431"/>
                  </a:lnTo>
                  <a:lnTo>
                    <a:pt x="2016" y="367"/>
                  </a:lnTo>
                  <a:lnTo>
                    <a:pt x="2014" y="303"/>
                  </a:lnTo>
                  <a:lnTo>
                    <a:pt x="2015" y="250"/>
                  </a:lnTo>
                  <a:lnTo>
                    <a:pt x="2020" y="198"/>
                  </a:lnTo>
                  <a:lnTo>
                    <a:pt x="243" y="198"/>
                  </a:lnTo>
                  <a:close/>
                  <a:moveTo>
                    <a:pt x="243" y="0"/>
                  </a:moveTo>
                  <a:lnTo>
                    <a:pt x="2146" y="0"/>
                  </a:lnTo>
                  <a:lnTo>
                    <a:pt x="2168" y="3"/>
                  </a:lnTo>
                  <a:lnTo>
                    <a:pt x="2190" y="11"/>
                  </a:lnTo>
                  <a:lnTo>
                    <a:pt x="2209" y="24"/>
                  </a:lnTo>
                  <a:lnTo>
                    <a:pt x="2225" y="41"/>
                  </a:lnTo>
                  <a:lnTo>
                    <a:pt x="2236" y="61"/>
                  </a:lnTo>
                  <a:lnTo>
                    <a:pt x="2243" y="84"/>
                  </a:lnTo>
                  <a:lnTo>
                    <a:pt x="2244" y="107"/>
                  </a:lnTo>
                  <a:lnTo>
                    <a:pt x="2239" y="130"/>
                  </a:lnTo>
                  <a:lnTo>
                    <a:pt x="2223" y="186"/>
                  </a:lnTo>
                  <a:lnTo>
                    <a:pt x="2215" y="244"/>
                  </a:lnTo>
                  <a:lnTo>
                    <a:pt x="2211" y="303"/>
                  </a:lnTo>
                  <a:lnTo>
                    <a:pt x="2215" y="362"/>
                  </a:lnTo>
                  <a:lnTo>
                    <a:pt x="2223" y="420"/>
                  </a:lnTo>
                  <a:lnTo>
                    <a:pt x="2239" y="476"/>
                  </a:lnTo>
                  <a:lnTo>
                    <a:pt x="2260" y="531"/>
                  </a:lnTo>
                  <a:lnTo>
                    <a:pt x="2287" y="583"/>
                  </a:lnTo>
                  <a:lnTo>
                    <a:pt x="2320" y="632"/>
                  </a:lnTo>
                  <a:lnTo>
                    <a:pt x="2331" y="651"/>
                  </a:lnTo>
                  <a:lnTo>
                    <a:pt x="2338" y="672"/>
                  </a:lnTo>
                  <a:lnTo>
                    <a:pt x="2340" y="693"/>
                  </a:lnTo>
                  <a:lnTo>
                    <a:pt x="2337" y="715"/>
                  </a:lnTo>
                  <a:lnTo>
                    <a:pt x="2329" y="735"/>
                  </a:lnTo>
                  <a:lnTo>
                    <a:pt x="2317" y="754"/>
                  </a:lnTo>
                  <a:lnTo>
                    <a:pt x="2301" y="769"/>
                  </a:lnTo>
                  <a:lnTo>
                    <a:pt x="1564" y="1330"/>
                  </a:lnTo>
                  <a:lnTo>
                    <a:pt x="1538" y="1347"/>
                  </a:lnTo>
                  <a:lnTo>
                    <a:pt x="1510" y="1361"/>
                  </a:lnTo>
                  <a:lnTo>
                    <a:pt x="1480" y="1371"/>
                  </a:lnTo>
                  <a:lnTo>
                    <a:pt x="1449" y="1377"/>
                  </a:lnTo>
                  <a:lnTo>
                    <a:pt x="1417" y="1379"/>
                  </a:lnTo>
                  <a:lnTo>
                    <a:pt x="1386" y="1377"/>
                  </a:lnTo>
                  <a:lnTo>
                    <a:pt x="1355" y="1371"/>
                  </a:lnTo>
                  <a:lnTo>
                    <a:pt x="1325" y="1361"/>
                  </a:lnTo>
                  <a:lnTo>
                    <a:pt x="1297" y="1347"/>
                  </a:lnTo>
                  <a:lnTo>
                    <a:pt x="1271" y="1330"/>
                  </a:lnTo>
                  <a:lnTo>
                    <a:pt x="95" y="435"/>
                  </a:lnTo>
                  <a:lnTo>
                    <a:pt x="69" y="412"/>
                  </a:lnTo>
                  <a:lnTo>
                    <a:pt x="47" y="387"/>
                  </a:lnTo>
                  <a:lnTo>
                    <a:pt x="29" y="359"/>
                  </a:lnTo>
                  <a:lnTo>
                    <a:pt x="15" y="328"/>
                  </a:lnTo>
                  <a:lnTo>
                    <a:pt x="5" y="297"/>
                  </a:lnTo>
                  <a:lnTo>
                    <a:pt x="0" y="265"/>
                  </a:lnTo>
                  <a:lnTo>
                    <a:pt x="0" y="231"/>
                  </a:lnTo>
                  <a:lnTo>
                    <a:pt x="4" y="198"/>
                  </a:lnTo>
                  <a:lnTo>
                    <a:pt x="13" y="165"/>
                  </a:lnTo>
                  <a:lnTo>
                    <a:pt x="28" y="129"/>
                  </a:lnTo>
                  <a:lnTo>
                    <a:pt x="47" y="97"/>
                  </a:lnTo>
                  <a:lnTo>
                    <a:pt x="72" y="69"/>
                  </a:lnTo>
                  <a:lnTo>
                    <a:pt x="100" y="45"/>
                  </a:lnTo>
                  <a:lnTo>
                    <a:pt x="132" y="26"/>
                  </a:lnTo>
                  <a:lnTo>
                    <a:pt x="166" y="12"/>
                  </a:lnTo>
                  <a:lnTo>
                    <a:pt x="204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466"/>
            <p:cNvSpPr>
              <a:spLocks/>
            </p:cNvSpPr>
            <p:nvPr/>
          </p:nvSpPr>
          <p:spPr bwMode="auto">
            <a:xfrm>
              <a:off x="4818063" y="4362450"/>
              <a:ext cx="39688" cy="115888"/>
            </a:xfrm>
            <a:custGeom>
              <a:avLst/>
              <a:gdLst>
                <a:gd name="T0" fmla="*/ 187 w 255"/>
                <a:gd name="T1" fmla="*/ 0 h 722"/>
                <a:gd name="T2" fmla="*/ 203 w 255"/>
                <a:gd name="T3" fmla="*/ 1 h 722"/>
                <a:gd name="T4" fmla="*/ 220 w 255"/>
                <a:gd name="T5" fmla="*/ 5 h 722"/>
                <a:gd name="T6" fmla="*/ 234 w 255"/>
                <a:gd name="T7" fmla="*/ 13 h 722"/>
                <a:gd name="T8" fmla="*/ 244 w 255"/>
                <a:gd name="T9" fmla="*/ 22 h 722"/>
                <a:gd name="T10" fmla="*/ 253 w 255"/>
                <a:gd name="T11" fmla="*/ 34 h 722"/>
                <a:gd name="T12" fmla="*/ 255 w 255"/>
                <a:gd name="T13" fmla="*/ 47 h 722"/>
                <a:gd name="T14" fmla="*/ 255 w 255"/>
                <a:gd name="T15" fmla="*/ 675 h 722"/>
                <a:gd name="T16" fmla="*/ 253 w 255"/>
                <a:gd name="T17" fmla="*/ 688 h 722"/>
                <a:gd name="T18" fmla="*/ 247 w 255"/>
                <a:gd name="T19" fmla="*/ 699 h 722"/>
                <a:gd name="T20" fmla="*/ 237 w 255"/>
                <a:gd name="T21" fmla="*/ 707 h 722"/>
                <a:gd name="T22" fmla="*/ 225 w 255"/>
                <a:gd name="T23" fmla="*/ 714 h 722"/>
                <a:gd name="T24" fmla="*/ 211 w 255"/>
                <a:gd name="T25" fmla="*/ 719 h 722"/>
                <a:gd name="T26" fmla="*/ 195 w 255"/>
                <a:gd name="T27" fmla="*/ 722 h 722"/>
                <a:gd name="T28" fmla="*/ 179 w 255"/>
                <a:gd name="T29" fmla="*/ 722 h 722"/>
                <a:gd name="T30" fmla="*/ 162 w 255"/>
                <a:gd name="T31" fmla="*/ 722 h 722"/>
                <a:gd name="T32" fmla="*/ 146 w 255"/>
                <a:gd name="T33" fmla="*/ 719 h 722"/>
                <a:gd name="T34" fmla="*/ 132 w 255"/>
                <a:gd name="T35" fmla="*/ 714 h 722"/>
                <a:gd name="T36" fmla="*/ 119 w 255"/>
                <a:gd name="T37" fmla="*/ 707 h 722"/>
                <a:gd name="T38" fmla="*/ 110 w 255"/>
                <a:gd name="T39" fmla="*/ 699 h 722"/>
                <a:gd name="T40" fmla="*/ 103 w 255"/>
                <a:gd name="T41" fmla="*/ 688 h 722"/>
                <a:gd name="T42" fmla="*/ 101 w 255"/>
                <a:gd name="T43" fmla="*/ 675 h 722"/>
                <a:gd name="T44" fmla="*/ 101 w 255"/>
                <a:gd name="T45" fmla="*/ 173 h 722"/>
                <a:gd name="T46" fmla="*/ 73 w 255"/>
                <a:gd name="T47" fmla="*/ 190 h 722"/>
                <a:gd name="T48" fmla="*/ 60 w 255"/>
                <a:gd name="T49" fmla="*/ 197 h 722"/>
                <a:gd name="T50" fmla="*/ 48 w 255"/>
                <a:gd name="T51" fmla="*/ 199 h 722"/>
                <a:gd name="T52" fmla="*/ 34 w 255"/>
                <a:gd name="T53" fmla="*/ 196 h 722"/>
                <a:gd name="T54" fmla="*/ 22 w 255"/>
                <a:gd name="T55" fmla="*/ 189 h 722"/>
                <a:gd name="T56" fmla="*/ 13 w 255"/>
                <a:gd name="T57" fmla="*/ 180 h 722"/>
                <a:gd name="T58" fmla="*/ 6 w 255"/>
                <a:gd name="T59" fmla="*/ 167 h 722"/>
                <a:gd name="T60" fmla="*/ 1 w 255"/>
                <a:gd name="T61" fmla="*/ 153 h 722"/>
                <a:gd name="T62" fmla="*/ 0 w 255"/>
                <a:gd name="T63" fmla="*/ 138 h 722"/>
                <a:gd name="T64" fmla="*/ 2 w 255"/>
                <a:gd name="T65" fmla="*/ 123 h 722"/>
                <a:gd name="T66" fmla="*/ 6 w 255"/>
                <a:gd name="T67" fmla="*/ 108 h 722"/>
                <a:gd name="T68" fmla="*/ 16 w 255"/>
                <a:gd name="T69" fmla="*/ 96 h 722"/>
                <a:gd name="T70" fmla="*/ 29 w 255"/>
                <a:gd name="T71" fmla="*/ 85 h 722"/>
                <a:gd name="T72" fmla="*/ 159 w 255"/>
                <a:gd name="T73" fmla="*/ 6 h 722"/>
                <a:gd name="T74" fmla="*/ 172 w 255"/>
                <a:gd name="T75" fmla="*/ 1 h 722"/>
                <a:gd name="T76" fmla="*/ 187 w 255"/>
                <a:gd name="T77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5" h="722">
                  <a:moveTo>
                    <a:pt x="187" y="0"/>
                  </a:moveTo>
                  <a:lnTo>
                    <a:pt x="203" y="1"/>
                  </a:lnTo>
                  <a:lnTo>
                    <a:pt x="220" y="5"/>
                  </a:lnTo>
                  <a:lnTo>
                    <a:pt x="234" y="13"/>
                  </a:lnTo>
                  <a:lnTo>
                    <a:pt x="244" y="22"/>
                  </a:lnTo>
                  <a:lnTo>
                    <a:pt x="253" y="34"/>
                  </a:lnTo>
                  <a:lnTo>
                    <a:pt x="255" y="47"/>
                  </a:lnTo>
                  <a:lnTo>
                    <a:pt x="255" y="675"/>
                  </a:lnTo>
                  <a:lnTo>
                    <a:pt x="253" y="688"/>
                  </a:lnTo>
                  <a:lnTo>
                    <a:pt x="247" y="699"/>
                  </a:lnTo>
                  <a:lnTo>
                    <a:pt x="237" y="707"/>
                  </a:lnTo>
                  <a:lnTo>
                    <a:pt x="225" y="714"/>
                  </a:lnTo>
                  <a:lnTo>
                    <a:pt x="211" y="719"/>
                  </a:lnTo>
                  <a:lnTo>
                    <a:pt x="195" y="722"/>
                  </a:lnTo>
                  <a:lnTo>
                    <a:pt x="179" y="722"/>
                  </a:lnTo>
                  <a:lnTo>
                    <a:pt x="162" y="722"/>
                  </a:lnTo>
                  <a:lnTo>
                    <a:pt x="146" y="719"/>
                  </a:lnTo>
                  <a:lnTo>
                    <a:pt x="132" y="714"/>
                  </a:lnTo>
                  <a:lnTo>
                    <a:pt x="119" y="707"/>
                  </a:lnTo>
                  <a:lnTo>
                    <a:pt x="110" y="699"/>
                  </a:lnTo>
                  <a:lnTo>
                    <a:pt x="103" y="688"/>
                  </a:lnTo>
                  <a:lnTo>
                    <a:pt x="101" y="675"/>
                  </a:lnTo>
                  <a:lnTo>
                    <a:pt x="101" y="173"/>
                  </a:lnTo>
                  <a:lnTo>
                    <a:pt x="73" y="190"/>
                  </a:lnTo>
                  <a:lnTo>
                    <a:pt x="60" y="197"/>
                  </a:lnTo>
                  <a:lnTo>
                    <a:pt x="48" y="199"/>
                  </a:lnTo>
                  <a:lnTo>
                    <a:pt x="34" y="196"/>
                  </a:lnTo>
                  <a:lnTo>
                    <a:pt x="22" y="189"/>
                  </a:lnTo>
                  <a:lnTo>
                    <a:pt x="13" y="180"/>
                  </a:lnTo>
                  <a:lnTo>
                    <a:pt x="6" y="167"/>
                  </a:lnTo>
                  <a:lnTo>
                    <a:pt x="1" y="153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6" y="108"/>
                  </a:lnTo>
                  <a:lnTo>
                    <a:pt x="16" y="96"/>
                  </a:lnTo>
                  <a:lnTo>
                    <a:pt x="29" y="85"/>
                  </a:lnTo>
                  <a:lnTo>
                    <a:pt x="159" y="6"/>
                  </a:lnTo>
                  <a:lnTo>
                    <a:pt x="172" y="1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4" name="Group 443"/>
          <p:cNvGrpSpPr/>
          <p:nvPr/>
        </p:nvGrpSpPr>
        <p:grpSpPr>
          <a:xfrm>
            <a:off x="4405558" y="4240066"/>
            <a:ext cx="565151" cy="541337"/>
            <a:chOff x="4425950" y="4240213"/>
            <a:chExt cx="565151" cy="5413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5" name="Freeform 471"/>
            <p:cNvSpPr>
              <a:spLocks/>
            </p:cNvSpPr>
            <p:nvPr/>
          </p:nvSpPr>
          <p:spPr bwMode="auto">
            <a:xfrm>
              <a:off x="4425950" y="4349750"/>
              <a:ext cx="395288" cy="431800"/>
            </a:xfrm>
            <a:custGeom>
              <a:avLst/>
              <a:gdLst>
                <a:gd name="T0" fmla="*/ 1481 w 2492"/>
                <a:gd name="T1" fmla="*/ 0 h 2716"/>
                <a:gd name="T2" fmla="*/ 1524 w 2492"/>
                <a:gd name="T3" fmla="*/ 9 h 2716"/>
                <a:gd name="T4" fmla="*/ 1559 w 2492"/>
                <a:gd name="T5" fmla="*/ 37 h 2716"/>
                <a:gd name="T6" fmla="*/ 1578 w 2492"/>
                <a:gd name="T7" fmla="*/ 76 h 2716"/>
                <a:gd name="T8" fmla="*/ 1578 w 2492"/>
                <a:gd name="T9" fmla="*/ 121 h 2716"/>
                <a:gd name="T10" fmla="*/ 1559 w 2492"/>
                <a:gd name="T11" fmla="*/ 161 h 2716"/>
                <a:gd name="T12" fmla="*/ 1524 w 2492"/>
                <a:gd name="T13" fmla="*/ 188 h 2716"/>
                <a:gd name="T14" fmla="*/ 1481 w 2492"/>
                <a:gd name="T15" fmla="*/ 198 h 2716"/>
                <a:gd name="T16" fmla="*/ 278 w 2492"/>
                <a:gd name="T17" fmla="*/ 201 h 2716"/>
                <a:gd name="T18" fmla="*/ 237 w 2492"/>
                <a:gd name="T19" fmla="*/ 221 h 2716"/>
                <a:gd name="T20" fmla="*/ 209 w 2492"/>
                <a:gd name="T21" fmla="*/ 256 h 2716"/>
                <a:gd name="T22" fmla="*/ 198 w 2492"/>
                <a:gd name="T23" fmla="*/ 302 h 2716"/>
                <a:gd name="T24" fmla="*/ 202 w 2492"/>
                <a:gd name="T25" fmla="*/ 2437 h 2716"/>
                <a:gd name="T26" fmla="*/ 221 w 2492"/>
                <a:gd name="T27" fmla="*/ 2478 h 2716"/>
                <a:gd name="T28" fmla="*/ 257 w 2492"/>
                <a:gd name="T29" fmla="*/ 2506 h 2716"/>
                <a:gd name="T30" fmla="*/ 302 w 2492"/>
                <a:gd name="T31" fmla="*/ 2517 h 2716"/>
                <a:gd name="T32" fmla="*/ 2415 w 2492"/>
                <a:gd name="T33" fmla="*/ 2520 h 2716"/>
                <a:gd name="T34" fmla="*/ 2455 w 2492"/>
                <a:gd name="T35" fmla="*/ 2538 h 2716"/>
                <a:gd name="T36" fmla="*/ 2482 w 2492"/>
                <a:gd name="T37" fmla="*/ 2573 h 2716"/>
                <a:gd name="T38" fmla="*/ 2492 w 2492"/>
                <a:gd name="T39" fmla="*/ 2616 h 2716"/>
                <a:gd name="T40" fmla="*/ 2482 w 2492"/>
                <a:gd name="T41" fmla="*/ 2660 h 2716"/>
                <a:gd name="T42" fmla="*/ 2455 w 2492"/>
                <a:gd name="T43" fmla="*/ 2694 h 2716"/>
                <a:gd name="T44" fmla="*/ 2415 w 2492"/>
                <a:gd name="T45" fmla="*/ 2713 h 2716"/>
                <a:gd name="T46" fmla="*/ 302 w 2492"/>
                <a:gd name="T47" fmla="*/ 2716 h 2716"/>
                <a:gd name="T48" fmla="*/ 215 w 2492"/>
                <a:gd name="T49" fmla="*/ 2703 h 2716"/>
                <a:gd name="T50" fmla="*/ 138 w 2492"/>
                <a:gd name="T51" fmla="*/ 2667 h 2716"/>
                <a:gd name="T52" fmla="*/ 74 w 2492"/>
                <a:gd name="T53" fmla="*/ 2612 h 2716"/>
                <a:gd name="T54" fmla="*/ 28 w 2492"/>
                <a:gd name="T55" fmla="*/ 2540 h 2716"/>
                <a:gd name="T56" fmla="*/ 3 w 2492"/>
                <a:gd name="T57" fmla="*/ 2458 h 2716"/>
                <a:gd name="T58" fmla="*/ 0 w 2492"/>
                <a:gd name="T59" fmla="*/ 302 h 2716"/>
                <a:gd name="T60" fmla="*/ 13 w 2492"/>
                <a:gd name="T61" fmla="*/ 214 h 2716"/>
                <a:gd name="T62" fmla="*/ 49 w 2492"/>
                <a:gd name="T63" fmla="*/ 138 h 2716"/>
                <a:gd name="T64" fmla="*/ 104 w 2492"/>
                <a:gd name="T65" fmla="*/ 74 h 2716"/>
                <a:gd name="T66" fmla="*/ 175 w 2492"/>
                <a:gd name="T67" fmla="*/ 28 h 2716"/>
                <a:gd name="T68" fmla="*/ 258 w 2492"/>
                <a:gd name="T69" fmla="*/ 3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92" h="2716">
                  <a:moveTo>
                    <a:pt x="302" y="0"/>
                  </a:moveTo>
                  <a:lnTo>
                    <a:pt x="1481" y="0"/>
                  </a:lnTo>
                  <a:lnTo>
                    <a:pt x="1504" y="2"/>
                  </a:lnTo>
                  <a:lnTo>
                    <a:pt x="1524" y="9"/>
                  </a:lnTo>
                  <a:lnTo>
                    <a:pt x="1543" y="21"/>
                  </a:lnTo>
                  <a:lnTo>
                    <a:pt x="1559" y="37"/>
                  </a:lnTo>
                  <a:lnTo>
                    <a:pt x="1571" y="56"/>
                  </a:lnTo>
                  <a:lnTo>
                    <a:pt x="1578" y="76"/>
                  </a:lnTo>
                  <a:lnTo>
                    <a:pt x="1580" y="99"/>
                  </a:lnTo>
                  <a:lnTo>
                    <a:pt x="1578" y="121"/>
                  </a:lnTo>
                  <a:lnTo>
                    <a:pt x="1571" y="143"/>
                  </a:lnTo>
                  <a:lnTo>
                    <a:pt x="1559" y="161"/>
                  </a:lnTo>
                  <a:lnTo>
                    <a:pt x="1543" y="177"/>
                  </a:lnTo>
                  <a:lnTo>
                    <a:pt x="1524" y="188"/>
                  </a:lnTo>
                  <a:lnTo>
                    <a:pt x="1504" y="196"/>
                  </a:lnTo>
                  <a:lnTo>
                    <a:pt x="1481" y="198"/>
                  </a:lnTo>
                  <a:lnTo>
                    <a:pt x="302" y="198"/>
                  </a:lnTo>
                  <a:lnTo>
                    <a:pt x="278" y="201"/>
                  </a:lnTo>
                  <a:lnTo>
                    <a:pt x="257" y="209"/>
                  </a:lnTo>
                  <a:lnTo>
                    <a:pt x="237" y="221"/>
                  </a:lnTo>
                  <a:lnTo>
                    <a:pt x="221" y="237"/>
                  </a:lnTo>
                  <a:lnTo>
                    <a:pt x="209" y="256"/>
                  </a:lnTo>
                  <a:lnTo>
                    <a:pt x="202" y="278"/>
                  </a:lnTo>
                  <a:lnTo>
                    <a:pt x="198" y="302"/>
                  </a:lnTo>
                  <a:lnTo>
                    <a:pt x="198" y="2413"/>
                  </a:lnTo>
                  <a:lnTo>
                    <a:pt x="202" y="2437"/>
                  </a:lnTo>
                  <a:lnTo>
                    <a:pt x="209" y="2458"/>
                  </a:lnTo>
                  <a:lnTo>
                    <a:pt x="221" y="2478"/>
                  </a:lnTo>
                  <a:lnTo>
                    <a:pt x="237" y="2494"/>
                  </a:lnTo>
                  <a:lnTo>
                    <a:pt x="257" y="2506"/>
                  </a:lnTo>
                  <a:lnTo>
                    <a:pt x="278" y="2515"/>
                  </a:lnTo>
                  <a:lnTo>
                    <a:pt x="302" y="2517"/>
                  </a:lnTo>
                  <a:lnTo>
                    <a:pt x="2393" y="2517"/>
                  </a:lnTo>
                  <a:lnTo>
                    <a:pt x="2415" y="2520"/>
                  </a:lnTo>
                  <a:lnTo>
                    <a:pt x="2437" y="2528"/>
                  </a:lnTo>
                  <a:lnTo>
                    <a:pt x="2455" y="2538"/>
                  </a:lnTo>
                  <a:lnTo>
                    <a:pt x="2470" y="2555"/>
                  </a:lnTo>
                  <a:lnTo>
                    <a:pt x="2482" y="2573"/>
                  </a:lnTo>
                  <a:lnTo>
                    <a:pt x="2490" y="2593"/>
                  </a:lnTo>
                  <a:lnTo>
                    <a:pt x="2492" y="2616"/>
                  </a:lnTo>
                  <a:lnTo>
                    <a:pt x="2490" y="2640"/>
                  </a:lnTo>
                  <a:lnTo>
                    <a:pt x="2482" y="2660"/>
                  </a:lnTo>
                  <a:lnTo>
                    <a:pt x="2470" y="2679"/>
                  </a:lnTo>
                  <a:lnTo>
                    <a:pt x="2455" y="2694"/>
                  </a:lnTo>
                  <a:lnTo>
                    <a:pt x="2437" y="2706"/>
                  </a:lnTo>
                  <a:lnTo>
                    <a:pt x="2415" y="2713"/>
                  </a:lnTo>
                  <a:lnTo>
                    <a:pt x="2393" y="2716"/>
                  </a:lnTo>
                  <a:lnTo>
                    <a:pt x="302" y="2716"/>
                  </a:lnTo>
                  <a:lnTo>
                    <a:pt x="258" y="2713"/>
                  </a:lnTo>
                  <a:lnTo>
                    <a:pt x="215" y="2703"/>
                  </a:lnTo>
                  <a:lnTo>
                    <a:pt x="175" y="2688"/>
                  </a:lnTo>
                  <a:lnTo>
                    <a:pt x="138" y="2667"/>
                  </a:lnTo>
                  <a:lnTo>
                    <a:pt x="104" y="2642"/>
                  </a:lnTo>
                  <a:lnTo>
                    <a:pt x="74" y="2612"/>
                  </a:lnTo>
                  <a:lnTo>
                    <a:pt x="49" y="2578"/>
                  </a:lnTo>
                  <a:lnTo>
                    <a:pt x="28" y="2540"/>
                  </a:lnTo>
                  <a:lnTo>
                    <a:pt x="13" y="2501"/>
                  </a:lnTo>
                  <a:lnTo>
                    <a:pt x="3" y="2458"/>
                  </a:lnTo>
                  <a:lnTo>
                    <a:pt x="0" y="2413"/>
                  </a:lnTo>
                  <a:lnTo>
                    <a:pt x="0" y="302"/>
                  </a:lnTo>
                  <a:lnTo>
                    <a:pt x="3" y="257"/>
                  </a:lnTo>
                  <a:lnTo>
                    <a:pt x="13" y="214"/>
                  </a:lnTo>
                  <a:lnTo>
                    <a:pt x="28" y="174"/>
                  </a:lnTo>
                  <a:lnTo>
                    <a:pt x="49" y="138"/>
                  </a:lnTo>
                  <a:lnTo>
                    <a:pt x="74" y="104"/>
                  </a:lnTo>
                  <a:lnTo>
                    <a:pt x="104" y="74"/>
                  </a:lnTo>
                  <a:lnTo>
                    <a:pt x="138" y="48"/>
                  </a:lnTo>
                  <a:lnTo>
                    <a:pt x="175" y="28"/>
                  </a:lnTo>
                  <a:lnTo>
                    <a:pt x="215" y="13"/>
                  </a:lnTo>
                  <a:lnTo>
                    <a:pt x="258" y="3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472"/>
            <p:cNvSpPr>
              <a:spLocks/>
            </p:cNvSpPr>
            <p:nvPr/>
          </p:nvSpPr>
          <p:spPr bwMode="auto">
            <a:xfrm>
              <a:off x="4751388" y="4349750"/>
              <a:ext cx="239713" cy="431800"/>
            </a:xfrm>
            <a:custGeom>
              <a:avLst/>
              <a:gdLst>
                <a:gd name="T0" fmla="*/ 1209 w 1511"/>
                <a:gd name="T1" fmla="*/ 0 h 2716"/>
                <a:gd name="T2" fmla="*/ 1295 w 1511"/>
                <a:gd name="T3" fmla="*/ 13 h 2716"/>
                <a:gd name="T4" fmla="*/ 1373 w 1511"/>
                <a:gd name="T5" fmla="*/ 48 h 2716"/>
                <a:gd name="T6" fmla="*/ 1436 w 1511"/>
                <a:gd name="T7" fmla="*/ 103 h 2716"/>
                <a:gd name="T8" fmla="*/ 1483 w 1511"/>
                <a:gd name="T9" fmla="*/ 174 h 2716"/>
                <a:gd name="T10" fmla="*/ 1508 w 1511"/>
                <a:gd name="T11" fmla="*/ 257 h 2716"/>
                <a:gd name="T12" fmla="*/ 1511 w 1511"/>
                <a:gd name="T13" fmla="*/ 2413 h 2716"/>
                <a:gd name="T14" fmla="*/ 1498 w 1511"/>
                <a:gd name="T15" fmla="*/ 2501 h 2716"/>
                <a:gd name="T16" fmla="*/ 1462 w 1511"/>
                <a:gd name="T17" fmla="*/ 2578 h 2716"/>
                <a:gd name="T18" fmla="*/ 1406 w 1511"/>
                <a:gd name="T19" fmla="*/ 2642 h 2716"/>
                <a:gd name="T20" fmla="*/ 1336 w 1511"/>
                <a:gd name="T21" fmla="*/ 2688 h 2716"/>
                <a:gd name="T22" fmla="*/ 1253 w 1511"/>
                <a:gd name="T23" fmla="*/ 2713 h 2716"/>
                <a:gd name="T24" fmla="*/ 835 w 1511"/>
                <a:gd name="T25" fmla="*/ 2716 h 2716"/>
                <a:gd name="T26" fmla="*/ 791 w 1511"/>
                <a:gd name="T27" fmla="*/ 2706 h 2716"/>
                <a:gd name="T28" fmla="*/ 758 w 1511"/>
                <a:gd name="T29" fmla="*/ 2679 h 2716"/>
                <a:gd name="T30" fmla="*/ 738 w 1511"/>
                <a:gd name="T31" fmla="*/ 2640 h 2716"/>
                <a:gd name="T32" fmla="*/ 738 w 1511"/>
                <a:gd name="T33" fmla="*/ 2593 h 2716"/>
                <a:gd name="T34" fmla="*/ 758 w 1511"/>
                <a:gd name="T35" fmla="*/ 2555 h 2716"/>
                <a:gd name="T36" fmla="*/ 791 w 1511"/>
                <a:gd name="T37" fmla="*/ 2528 h 2716"/>
                <a:gd name="T38" fmla="*/ 835 w 1511"/>
                <a:gd name="T39" fmla="*/ 2517 h 2716"/>
                <a:gd name="T40" fmla="*/ 1231 w 1511"/>
                <a:gd name="T41" fmla="*/ 2515 h 2716"/>
                <a:gd name="T42" fmla="*/ 1272 w 1511"/>
                <a:gd name="T43" fmla="*/ 2494 h 2716"/>
                <a:gd name="T44" fmla="*/ 1301 w 1511"/>
                <a:gd name="T45" fmla="*/ 2458 h 2716"/>
                <a:gd name="T46" fmla="*/ 1311 w 1511"/>
                <a:gd name="T47" fmla="*/ 2413 h 2716"/>
                <a:gd name="T48" fmla="*/ 1309 w 1511"/>
                <a:gd name="T49" fmla="*/ 278 h 2716"/>
                <a:gd name="T50" fmla="*/ 1289 w 1511"/>
                <a:gd name="T51" fmla="*/ 237 h 2716"/>
                <a:gd name="T52" fmla="*/ 1254 w 1511"/>
                <a:gd name="T53" fmla="*/ 209 h 2716"/>
                <a:gd name="T54" fmla="*/ 1209 w 1511"/>
                <a:gd name="T55" fmla="*/ 198 h 2716"/>
                <a:gd name="T56" fmla="*/ 77 w 1511"/>
                <a:gd name="T57" fmla="*/ 196 h 2716"/>
                <a:gd name="T58" fmla="*/ 38 w 1511"/>
                <a:gd name="T59" fmla="*/ 177 h 2716"/>
                <a:gd name="T60" fmla="*/ 11 w 1511"/>
                <a:gd name="T61" fmla="*/ 143 h 2716"/>
                <a:gd name="T62" fmla="*/ 0 w 1511"/>
                <a:gd name="T63" fmla="*/ 99 h 2716"/>
                <a:gd name="T64" fmla="*/ 11 w 1511"/>
                <a:gd name="T65" fmla="*/ 56 h 2716"/>
                <a:gd name="T66" fmla="*/ 38 w 1511"/>
                <a:gd name="T67" fmla="*/ 21 h 2716"/>
                <a:gd name="T68" fmla="*/ 77 w 1511"/>
                <a:gd name="T69" fmla="*/ 2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1" h="2716">
                  <a:moveTo>
                    <a:pt x="100" y="0"/>
                  </a:moveTo>
                  <a:lnTo>
                    <a:pt x="1209" y="0"/>
                  </a:lnTo>
                  <a:lnTo>
                    <a:pt x="1253" y="3"/>
                  </a:lnTo>
                  <a:lnTo>
                    <a:pt x="1295" y="13"/>
                  </a:lnTo>
                  <a:lnTo>
                    <a:pt x="1336" y="28"/>
                  </a:lnTo>
                  <a:lnTo>
                    <a:pt x="1373" y="48"/>
                  </a:lnTo>
                  <a:lnTo>
                    <a:pt x="1406" y="74"/>
                  </a:lnTo>
                  <a:lnTo>
                    <a:pt x="1436" y="103"/>
                  </a:lnTo>
                  <a:lnTo>
                    <a:pt x="1462" y="138"/>
                  </a:lnTo>
                  <a:lnTo>
                    <a:pt x="1483" y="174"/>
                  </a:lnTo>
                  <a:lnTo>
                    <a:pt x="1498" y="214"/>
                  </a:lnTo>
                  <a:lnTo>
                    <a:pt x="1508" y="257"/>
                  </a:lnTo>
                  <a:lnTo>
                    <a:pt x="1511" y="302"/>
                  </a:lnTo>
                  <a:lnTo>
                    <a:pt x="1511" y="2413"/>
                  </a:lnTo>
                  <a:lnTo>
                    <a:pt x="1508" y="2458"/>
                  </a:lnTo>
                  <a:lnTo>
                    <a:pt x="1498" y="2501"/>
                  </a:lnTo>
                  <a:lnTo>
                    <a:pt x="1483" y="2540"/>
                  </a:lnTo>
                  <a:lnTo>
                    <a:pt x="1462" y="2578"/>
                  </a:lnTo>
                  <a:lnTo>
                    <a:pt x="1436" y="2612"/>
                  </a:lnTo>
                  <a:lnTo>
                    <a:pt x="1406" y="2642"/>
                  </a:lnTo>
                  <a:lnTo>
                    <a:pt x="1373" y="2667"/>
                  </a:lnTo>
                  <a:lnTo>
                    <a:pt x="1336" y="2688"/>
                  </a:lnTo>
                  <a:lnTo>
                    <a:pt x="1295" y="2703"/>
                  </a:lnTo>
                  <a:lnTo>
                    <a:pt x="1253" y="2713"/>
                  </a:lnTo>
                  <a:lnTo>
                    <a:pt x="1209" y="2716"/>
                  </a:lnTo>
                  <a:lnTo>
                    <a:pt x="835" y="2716"/>
                  </a:lnTo>
                  <a:lnTo>
                    <a:pt x="813" y="2713"/>
                  </a:lnTo>
                  <a:lnTo>
                    <a:pt x="791" y="2706"/>
                  </a:lnTo>
                  <a:lnTo>
                    <a:pt x="773" y="2694"/>
                  </a:lnTo>
                  <a:lnTo>
                    <a:pt x="758" y="2679"/>
                  </a:lnTo>
                  <a:lnTo>
                    <a:pt x="746" y="2660"/>
                  </a:lnTo>
                  <a:lnTo>
                    <a:pt x="738" y="2640"/>
                  </a:lnTo>
                  <a:lnTo>
                    <a:pt x="736" y="2616"/>
                  </a:lnTo>
                  <a:lnTo>
                    <a:pt x="738" y="2593"/>
                  </a:lnTo>
                  <a:lnTo>
                    <a:pt x="746" y="2573"/>
                  </a:lnTo>
                  <a:lnTo>
                    <a:pt x="758" y="2555"/>
                  </a:lnTo>
                  <a:lnTo>
                    <a:pt x="773" y="2538"/>
                  </a:lnTo>
                  <a:lnTo>
                    <a:pt x="791" y="2528"/>
                  </a:lnTo>
                  <a:lnTo>
                    <a:pt x="813" y="2520"/>
                  </a:lnTo>
                  <a:lnTo>
                    <a:pt x="835" y="2517"/>
                  </a:lnTo>
                  <a:lnTo>
                    <a:pt x="1209" y="2517"/>
                  </a:lnTo>
                  <a:lnTo>
                    <a:pt x="1231" y="2515"/>
                  </a:lnTo>
                  <a:lnTo>
                    <a:pt x="1254" y="2506"/>
                  </a:lnTo>
                  <a:lnTo>
                    <a:pt x="1272" y="2494"/>
                  </a:lnTo>
                  <a:lnTo>
                    <a:pt x="1289" y="2478"/>
                  </a:lnTo>
                  <a:lnTo>
                    <a:pt x="1301" y="2458"/>
                  </a:lnTo>
                  <a:lnTo>
                    <a:pt x="1309" y="2437"/>
                  </a:lnTo>
                  <a:lnTo>
                    <a:pt x="1311" y="2413"/>
                  </a:lnTo>
                  <a:lnTo>
                    <a:pt x="1311" y="302"/>
                  </a:lnTo>
                  <a:lnTo>
                    <a:pt x="1309" y="278"/>
                  </a:lnTo>
                  <a:lnTo>
                    <a:pt x="1301" y="256"/>
                  </a:lnTo>
                  <a:lnTo>
                    <a:pt x="1289" y="237"/>
                  </a:lnTo>
                  <a:lnTo>
                    <a:pt x="1272" y="221"/>
                  </a:lnTo>
                  <a:lnTo>
                    <a:pt x="1254" y="209"/>
                  </a:lnTo>
                  <a:lnTo>
                    <a:pt x="1231" y="201"/>
                  </a:lnTo>
                  <a:lnTo>
                    <a:pt x="1209" y="198"/>
                  </a:lnTo>
                  <a:lnTo>
                    <a:pt x="100" y="198"/>
                  </a:lnTo>
                  <a:lnTo>
                    <a:pt x="77" y="196"/>
                  </a:lnTo>
                  <a:lnTo>
                    <a:pt x="57" y="188"/>
                  </a:lnTo>
                  <a:lnTo>
                    <a:pt x="38" y="177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4" y="121"/>
                  </a:lnTo>
                  <a:lnTo>
                    <a:pt x="0" y="99"/>
                  </a:lnTo>
                  <a:lnTo>
                    <a:pt x="4" y="76"/>
                  </a:lnTo>
                  <a:lnTo>
                    <a:pt x="11" y="56"/>
                  </a:lnTo>
                  <a:lnTo>
                    <a:pt x="23" y="37"/>
                  </a:lnTo>
                  <a:lnTo>
                    <a:pt x="38" y="21"/>
                  </a:lnTo>
                  <a:lnTo>
                    <a:pt x="57" y="9"/>
                  </a:lnTo>
                  <a:lnTo>
                    <a:pt x="77" y="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473"/>
            <p:cNvSpPr>
              <a:spLocks noEditPoints="1"/>
            </p:cNvSpPr>
            <p:nvPr/>
          </p:nvSpPr>
          <p:spPr bwMode="auto">
            <a:xfrm>
              <a:off x="4614863" y="4240213"/>
              <a:ext cx="187325" cy="263525"/>
            </a:xfrm>
            <a:custGeom>
              <a:avLst/>
              <a:gdLst>
                <a:gd name="T0" fmla="*/ 468 w 1185"/>
                <a:gd name="T1" fmla="*/ 201 h 1664"/>
                <a:gd name="T2" fmla="*/ 430 w 1185"/>
                <a:gd name="T3" fmla="*/ 220 h 1664"/>
                <a:gd name="T4" fmla="*/ 404 w 1185"/>
                <a:gd name="T5" fmla="*/ 251 h 1664"/>
                <a:gd name="T6" fmla="*/ 394 w 1185"/>
                <a:gd name="T7" fmla="*/ 293 h 1664"/>
                <a:gd name="T8" fmla="*/ 392 w 1185"/>
                <a:gd name="T9" fmla="*/ 859 h 1664"/>
                <a:gd name="T10" fmla="*/ 373 w 1185"/>
                <a:gd name="T11" fmla="*/ 899 h 1664"/>
                <a:gd name="T12" fmla="*/ 338 w 1185"/>
                <a:gd name="T13" fmla="*/ 926 h 1664"/>
                <a:gd name="T14" fmla="*/ 295 w 1185"/>
                <a:gd name="T15" fmla="*/ 936 h 1664"/>
                <a:gd name="T16" fmla="*/ 592 w 1185"/>
                <a:gd name="T17" fmla="*/ 1455 h 1664"/>
                <a:gd name="T18" fmla="*/ 890 w 1185"/>
                <a:gd name="T19" fmla="*/ 936 h 1664"/>
                <a:gd name="T20" fmla="*/ 845 w 1185"/>
                <a:gd name="T21" fmla="*/ 926 h 1664"/>
                <a:gd name="T22" fmla="*/ 812 w 1185"/>
                <a:gd name="T23" fmla="*/ 899 h 1664"/>
                <a:gd name="T24" fmla="*/ 792 w 1185"/>
                <a:gd name="T25" fmla="*/ 859 h 1664"/>
                <a:gd name="T26" fmla="*/ 790 w 1185"/>
                <a:gd name="T27" fmla="*/ 293 h 1664"/>
                <a:gd name="T28" fmla="*/ 781 w 1185"/>
                <a:gd name="T29" fmla="*/ 251 h 1664"/>
                <a:gd name="T30" fmla="*/ 755 w 1185"/>
                <a:gd name="T31" fmla="*/ 220 h 1664"/>
                <a:gd name="T32" fmla="*/ 717 w 1185"/>
                <a:gd name="T33" fmla="*/ 201 h 1664"/>
                <a:gd name="T34" fmla="*/ 489 w 1185"/>
                <a:gd name="T35" fmla="*/ 198 h 1664"/>
                <a:gd name="T36" fmla="*/ 695 w 1185"/>
                <a:gd name="T37" fmla="*/ 0 h 1664"/>
                <a:gd name="T38" fmla="*/ 781 w 1185"/>
                <a:gd name="T39" fmla="*/ 11 h 1664"/>
                <a:gd name="T40" fmla="*/ 855 w 1185"/>
                <a:gd name="T41" fmla="*/ 47 h 1664"/>
                <a:gd name="T42" fmla="*/ 917 w 1185"/>
                <a:gd name="T43" fmla="*/ 101 h 1664"/>
                <a:gd name="T44" fmla="*/ 962 w 1185"/>
                <a:gd name="T45" fmla="*/ 169 h 1664"/>
                <a:gd name="T46" fmla="*/ 986 w 1185"/>
                <a:gd name="T47" fmla="*/ 250 h 1664"/>
                <a:gd name="T48" fmla="*/ 989 w 1185"/>
                <a:gd name="T49" fmla="*/ 738 h 1664"/>
                <a:gd name="T50" fmla="*/ 1030 w 1185"/>
                <a:gd name="T51" fmla="*/ 740 h 1664"/>
                <a:gd name="T52" fmla="*/ 1085 w 1185"/>
                <a:gd name="T53" fmla="*/ 757 h 1664"/>
                <a:gd name="T54" fmla="*/ 1131 w 1185"/>
                <a:gd name="T55" fmla="*/ 792 h 1664"/>
                <a:gd name="T56" fmla="*/ 1166 w 1185"/>
                <a:gd name="T57" fmla="*/ 838 h 1664"/>
                <a:gd name="T58" fmla="*/ 1183 w 1185"/>
                <a:gd name="T59" fmla="*/ 894 h 1664"/>
                <a:gd name="T60" fmla="*/ 1183 w 1185"/>
                <a:gd name="T61" fmla="*/ 951 h 1664"/>
                <a:gd name="T62" fmla="*/ 1165 w 1185"/>
                <a:gd name="T63" fmla="*/ 1005 h 1664"/>
                <a:gd name="T64" fmla="*/ 741 w 1185"/>
                <a:gd name="T65" fmla="*/ 1589 h 1664"/>
                <a:gd name="T66" fmla="*/ 700 w 1185"/>
                <a:gd name="T67" fmla="*/ 1630 h 1664"/>
                <a:gd name="T68" fmla="*/ 649 w 1185"/>
                <a:gd name="T69" fmla="*/ 1656 h 1664"/>
                <a:gd name="T70" fmla="*/ 592 w 1185"/>
                <a:gd name="T71" fmla="*/ 1664 h 1664"/>
                <a:gd name="T72" fmla="*/ 536 w 1185"/>
                <a:gd name="T73" fmla="*/ 1656 h 1664"/>
                <a:gd name="T74" fmla="*/ 484 w 1185"/>
                <a:gd name="T75" fmla="*/ 1630 h 1664"/>
                <a:gd name="T76" fmla="*/ 443 w 1185"/>
                <a:gd name="T77" fmla="*/ 1589 h 1664"/>
                <a:gd name="T78" fmla="*/ 19 w 1185"/>
                <a:gd name="T79" fmla="*/ 1005 h 1664"/>
                <a:gd name="T80" fmla="*/ 2 w 1185"/>
                <a:gd name="T81" fmla="*/ 951 h 1664"/>
                <a:gd name="T82" fmla="*/ 2 w 1185"/>
                <a:gd name="T83" fmla="*/ 894 h 1664"/>
                <a:gd name="T84" fmla="*/ 19 w 1185"/>
                <a:gd name="T85" fmla="*/ 838 h 1664"/>
                <a:gd name="T86" fmla="*/ 54 w 1185"/>
                <a:gd name="T87" fmla="*/ 792 h 1664"/>
                <a:gd name="T88" fmla="*/ 100 w 1185"/>
                <a:gd name="T89" fmla="*/ 757 h 1664"/>
                <a:gd name="T90" fmla="*/ 154 w 1185"/>
                <a:gd name="T91" fmla="*/ 740 h 1664"/>
                <a:gd name="T92" fmla="*/ 196 w 1185"/>
                <a:gd name="T93" fmla="*/ 738 h 1664"/>
                <a:gd name="T94" fmla="*/ 199 w 1185"/>
                <a:gd name="T95" fmla="*/ 250 h 1664"/>
                <a:gd name="T96" fmla="*/ 223 w 1185"/>
                <a:gd name="T97" fmla="*/ 169 h 1664"/>
                <a:gd name="T98" fmla="*/ 267 w 1185"/>
                <a:gd name="T99" fmla="*/ 101 h 1664"/>
                <a:gd name="T100" fmla="*/ 330 w 1185"/>
                <a:gd name="T101" fmla="*/ 47 h 1664"/>
                <a:gd name="T102" fmla="*/ 404 w 1185"/>
                <a:gd name="T103" fmla="*/ 11 h 1664"/>
                <a:gd name="T104" fmla="*/ 489 w 1185"/>
                <a:gd name="T105" fmla="*/ 0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5" h="1664">
                  <a:moveTo>
                    <a:pt x="489" y="198"/>
                  </a:moveTo>
                  <a:lnTo>
                    <a:pt x="468" y="201"/>
                  </a:lnTo>
                  <a:lnTo>
                    <a:pt x="447" y="208"/>
                  </a:lnTo>
                  <a:lnTo>
                    <a:pt x="430" y="220"/>
                  </a:lnTo>
                  <a:lnTo>
                    <a:pt x="415" y="234"/>
                  </a:lnTo>
                  <a:lnTo>
                    <a:pt x="404" y="251"/>
                  </a:lnTo>
                  <a:lnTo>
                    <a:pt x="397" y="271"/>
                  </a:lnTo>
                  <a:lnTo>
                    <a:pt x="394" y="293"/>
                  </a:lnTo>
                  <a:lnTo>
                    <a:pt x="394" y="837"/>
                  </a:lnTo>
                  <a:lnTo>
                    <a:pt x="392" y="859"/>
                  </a:lnTo>
                  <a:lnTo>
                    <a:pt x="385" y="880"/>
                  </a:lnTo>
                  <a:lnTo>
                    <a:pt x="373" y="899"/>
                  </a:lnTo>
                  <a:lnTo>
                    <a:pt x="357" y="915"/>
                  </a:lnTo>
                  <a:lnTo>
                    <a:pt x="338" y="926"/>
                  </a:lnTo>
                  <a:lnTo>
                    <a:pt x="318" y="934"/>
                  </a:lnTo>
                  <a:lnTo>
                    <a:pt x="295" y="936"/>
                  </a:lnTo>
                  <a:lnTo>
                    <a:pt x="212" y="936"/>
                  </a:lnTo>
                  <a:lnTo>
                    <a:pt x="592" y="1455"/>
                  </a:lnTo>
                  <a:lnTo>
                    <a:pt x="973" y="936"/>
                  </a:lnTo>
                  <a:lnTo>
                    <a:pt x="890" y="936"/>
                  </a:lnTo>
                  <a:lnTo>
                    <a:pt x="867" y="934"/>
                  </a:lnTo>
                  <a:lnTo>
                    <a:pt x="845" y="926"/>
                  </a:lnTo>
                  <a:lnTo>
                    <a:pt x="827" y="915"/>
                  </a:lnTo>
                  <a:lnTo>
                    <a:pt x="812" y="899"/>
                  </a:lnTo>
                  <a:lnTo>
                    <a:pt x="800" y="880"/>
                  </a:lnTo>
                  <a:lnTo>
                    <a:pt x="792" y="859"/>
                  </a:lnTo>
                  <a:lnTo>
                    <a:pt x="790" y="837"/>
                  </a:lnTo>
                  <a:lnTo>
                    <a:pt x="790" y="293"/>
                  </a:lnTo>
                  <a:lnTo>
                    <a:pt x="787" y="271"/>
                  </a:lnTo>
                  <a:lnTo>
                    <a:pt x="781" y="251"/>
                  </a:lnTo>
                  <a:lnTo>
                    <a:pt x="770" y="234"/>
                  </a:lnTo>
                  <a:lnTo>
                    <a:pt x="755" y="220"/>
                  </a:lnTo>
                  <a:lnTo>
                    <a:pt x="737" y="208"/>
                  </a:lnTo>
                  <a:lnTo>
                    <a:pt x="717" y="201"/>
                  </a:lnTo>
                  <a:lnTo>
                    <a:pt x="695" y="198"/>
                  </a:lnTo>
                  <a:lnTo>
                    <a:pt x="489" y="198"/>
                  </a:lnTo>
                  <a:close/>
                  <a:moveTo>
                    <a:pt x="489" y="0"/>
                  </a:moveTo>
                  <a:lnTo>
                    <a:pt x="695" y="0"/>
                  </a:lnTo>
                  <a:lnTo>
                    <a:pt x="739" y="3"/>
                  </a:lnTo>
                  <a:lnTo>
                    <a:pt x="781" y="11"/>
                  </a:lnTo>
                  <a:lnTo>
                    <a:pt x="819" y="27"/>
                  </a:lnTo>
                  <a:lnTo>
                    <a:pt x="855" y="47"/>
                  </a:lnTo>
                  <a:lnTo>
                    <a:pt x="887" y="72"/>
                  </a:lnTo>
                  <a:lnTo>
                    <a:pt x="917" y="101"/>
                  </a:lnTo>
                  <a:lnTo>
                    <a:pt x="941" y="133"/>
                  </a:lnTo>
                  <a:lnTo>
                    <a:pt x="962" y="169"/>
                  </a:lnTo>
                  <a:lnTo>
                    <a:pt x="977" y="208"/>
                  </a:lnTo>
                  <a:lnTo>
                    <a:pt x="986" y="250"/>
                  </a:lnTo>
                  <a:lnTo>
                    <a:pt x="989" y="293"/>
                  </a:lnTo>
                  <a:lnTo>
                    <a:pt x="989" y="738"/>
                  </a:lnTo>
                  <a:lnTo>
                    <a:pt x="1001" y="738"/>
                  </a:lnTo>
                  <a:lnTo>
                    <a:pt x="1030" y="740"/>
                  </a:lnTo>
                  <a:lnTo>
                    <a:pt x="1059" y="746"/>
                  </a:lnTo>
                  <a:lnTo>
                    <a:pt x="1085" y="757"/>
                  </a:lnTo>
                  <a:lnTo>
                    <a:pt x="1110" y="772"/>
                  </a:lnTo>
                  <a:lnTo>
                    <a:pt x="1131" y="792"/>
                  </a:lnTo>
                  <a:lnTo>
                    <a:pt x="1150" y="813"/>
                  </a:lnTo>
                  <a:lnTo>
                    <a:pt x="1166" y="838"/>
                  </a:lnTo>
                  <a:lnTo>
                    <a:pt x="1177" y="866"/>
                  </a:lnTo>
                  <a:lnTo>
                    <a:pt x="1183" y="894"/>
                  </a:lnTo>
                  <a:lnTo>
                    <a:pt x="1185" y="922"/>
                  </a:lnTo>
                  <a:lnTo>
                    <a:pt x="1183" y="951"/>
                  </a:lnTo>
                  <a:lnTo>
                    <a:pt x="1177" y="979"/>
                  </a:lnTo>
                  <a:lnTo>
                    <a:pt x="1165" y="1005"/>
                  </a:lnTo>
                  <a:lnTo>
                    <a:pt x="1150" y="1031"/>
                  </a:lnTo>
                  <a:lnTo>
                    <a:pt x="741" y="1589"/>
                  </a:lnTo>
                  <a:lnTo>
                    <a:pt x="722" y="1610"/>
                  </a:lnTo>
                  <a:lnTo>
                    <a:pt x="700" y="1630"/>
                  </a:lnTo>
                  <a:lnTo>
                    <a:pt x="676" y="1644"/>
                  </a:lnTo>
                  <a:lnTo>
                    <a:pt x="649" y="1656"/>
                  </a:lnTo>
                  <a:lnTo>
                    <a:pt x="621" y="1662"/>
                  </a:lnTo>
                  <a:lnTo>
                    <a:pt x="592" y="1664"/>
                  </a:lnTo>
                  <a:lnTo>
                    <a:pt x="564" y="1662"/>
                  </a:lnTo>
                  <a:lnTo>
                    <a:pt x="536" y="1656"/>
                  </a:lnTo>
                  <a:lnTo>
                    <a:pt x="509" y="1644"/>
                  </a:lnTo>
                  <a:lnTo>
                    <a:pt x="484" y="1630"/>
                  </a:lnTo>
                  <a:lnTo>
                    <a:pt x="462" y="1610"/>
                  </a:lnTo>
                  <a:lnTo>
                    <a:pt x="443" y="1589"/>
                  </a:lnTo>
                  <a:lnTo>
                    <a:pt x="35" y="1031"/>
                  </a:lnTo>
                  <a:lnTo>
                    <a:pt x="19" y="1005"/>
                  </a:lnTo>
                  <a:lnTo>
                    <a:pt x="8" y="979"/>
                  </a:lnTo>
                  <a:lnTo>
                    <a:pt x="2" y="951"/>
                  </a:lnTo>
                  <a:lnTo>
                    <a:pt x="0" y="922"/>
                  </a:lnTo>
                  <a:lnTo>
                    <a:pt x="2" y="894"/>
                  </a:lnTo>
                  <a:lnTo>
                    <a:pt x="8" y="866"/>
                  </a:lnTo>
                  <a:lnTo>
                    <a:pt x="19" y="838"/>
                  </a:lnTo>
                  <a:lnTo>
                    <a:pt x="34" y="813"/>
                  </a:lnTo>
                  <a:lnTo>
                    <a:pt x="54" y="792"/>
                  </a:lnTo>
                  <a:lnTo>
                    <a:pt x="75" y="772"/>
                  </a:lnTo>
                  <a:lnTo>
                    <a:pt x="100" y="757"/>
                  </a:lnTo>
                  <a:lnTo>
                    <a:pt x="126" y="746"/>
                  </a:lnTo>
                  <a:lnTo>
                    <a:pt x="154" y="740"/>
                  </a:lnTo>
                  <a:lnTo>
                    <a:pt x="184" y="738"/>
                  </a:lnTo>
                  <a:lnTo>
                    <a:pt x="196" y="738"/>
                  </a:lnTo>
                  <a:lnTo>
                    <a:pt x="196" y="293"/>
                  </a:lnTo>
                  <a:lnTo>
                    <a:pt x="199" y="250"/>
                  </a:lnTo>
                  <a:lnTo>
                    <a:pt x="208" y="208"/>
                  </a:lnTo>
                  <a:lnTo>
                    <a:pt x="223" y="169"/>
                  </a:lnTo>
                  <a:lnTo>
                    <a:pt x="242" y="133"/>
                  </a:lnTo>
                  <a:lnTo>
                    <a:pt x="267" y="101"/>
                  </a:lnTo>
                  <a:lnTo>
                    <a:pt x="296" y="72"/>
                  </a:lnTo>
                  <a:lnTo>
                    <a:pt x="330" y="47"/>
                  </a:lnTo>
                  <a:lnTo>
                    <a:pt x="365" y="27"/>
                  </a:lnTo>
                  <a:lnTo>
                    <a:pt x="404" y="11"/>
                  </a:lnTo>
                  <a:lnTo>
                    <a:pt x="446" y="3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475"/>
            <p:cNvSpPr>
              <a:spLocks noEditPoints="1"/>
            </p:cNvSpPr>
            <p:nvPr/>
          </p:nvSpPr>
          <p:spPr bwMode="auto">
            <a:xfrm>
              <a:off x="4433888" y="4356100"/>
              <a:ext cx="549275" cy="263525"/>
            </a:xfrm>
            <a:custGeom>
              <a:avLst/>
              <a:gdLst>
                <a:gd name="T0" fmla="*/ 244 w 3458"/>
                <a:gd name="T1" fmla="*/ 206 h 1662"/>
                <a:gd name="T2" fmla="*/ 214 w 3458"/>
                <a:gd name="T3" fmla="*/ 230 h 1662"/>
                <a:gd name="T4" fmla="*/ 203 w 3458"/>
                <a:gd name="T5" fmla="*/ 252 h 1662"/>
                <a:gd name="T6" fmla="*/ 199 w 3458"/>
                <a:gd name="T7" fmla="*/ 282 h 1662"/>
                <a:gd name="T8" fmla="*/ 215 w 3458"/>
                <a:gd name="T9" fmla="*/ 325 h 1662"/>
                <a:gd name="T10" fmla="*/ 1696 w 3458"/>
                <a:gd name="T11" fmla="*/ 1455 h 1662"/>
                <a:gd name="T12" fmla="*/ 1746 w 3458"/>
                <a:gd name="T13" fmla="*/ 1461 h 1662"/>
                <a:gd name="T14" fmla="*/ 3228 w 3458"/>
                <a:gd name="T15" fmla="*/ 339 h 1662"/>
                <a:gd name="T16" fmla="*/ 3257 w 3458"/>
                <a:gd name="T17" fmla="*/ 296 h 1662"/>
                <a:gd name="T18" fmla="*/ 3257 w 3458"/>
                <a:gd name="T19" fmla="*/ 259 h 1662"/>
                <a:gd name="T20" fmla="*/ 3249 w 3458"/>
                <a:gd name="T21" fmla="*/ 238 h 1662"/>
                <a:gd name="T22" fmla="*/ 3226 w 3458"/>
                <a:gd name="T23" fmla="*/ 212 h 1662"/>
                <a:gd name="T24" fmla="*/ 3182 w 3458"/>
                <a:gd name="T25" fmla="*/ 200 h 1662"/>
                <a:gd name="T26" fmla="*/ 2312 w 3458"/>
                <a:gd name="T27" fmla="*/ 252 h 1662"/>
                <a:gd name="T28" fmla="*/ 1878 w 3458"/>
                <a:gd name="T29" fmla="*/ 860 h 1662"/>
                <a:gd name="T30" fmla="*/ 1813 w 3458"/>
                <a:gd name="T31" fmla="*/ 915 h 1662"/>
                <a:gd name="T32" fmla="*/ 1729 w 3458"/>
                <a:gd name="T33" fmla="*/ 935 h 1662"/>
                <a:gd name="T34" fmla="*/ 1646 w 3458"/>
                <a:gd name="T35" fmla="*/ 915 h 1662"/>
                <a:gd name="T36" fmla="*/ 1580 w 3458"/>
                <a:gd name="T37" fmla="*/ 860 h 1662"/>
                <a:gd name="T38" fmla="*/ 1146 w 3458"/>
                <a:gd name="T39" fmla="*/ 252 h 1662"/>
                <a:gd name="T40" fmla="*/ 277 w 3458"/>
                <a:gd name="T41" fmla="*/ 200 h 1662"/>
                <a:gd name="T42" fmla="*/ 1455 w 3458"/>
                <a:gd name="T43" fmla="*/ 3 h 1662"/>
                <a:gd name="T44" fmla="*/ 1510 w 3458"/>
                <a:gd name="T45" fmla="*/ 38 h 1662"/>
                <a:gd name="T46" fmla="*/ 1531 w 3458"/>
                <a:gd name="T47" fmla="*/ 99 h 1662"/>
                <a:gd name="T48" fmla="*/ 1522 w 3458"/>
                <a:gd name="T49" fmla="*/ 151 h 1662"/>
                <a:gd name="T50" fmla="*/ 1475 w 3458"/>
                <a:gd name="T51" fmla="*/ 197 h 1662"/>
                <a:gd name="T52" fmla="*/ 1349 w 3458"/>
                <a:gd name="T53" fmla="*/ 207 h 1662"/>
                <a:gd name="T54" fmla="*/ 2027 w 3458"/>
                <a:gd name="T55" fmla="*/ 207 h 1662"/>
                <a:gd name="T56" fmla="*/ 1964 w 3458"/>
                <a:gd name="T57" fmla="*/ 186 h 1662"/>
                <a:gd name="T58" fmla="*/ 1929 w 3458"/>
                <a:gd name="T59" fmla="*/ 130 h 1662"/>
                <a:gd name="T60" fmla="*/ 1929 w 3458"/>
                <a:gd name="T61" fmla="*/ 77 h 1662"/>
                <a:gd name="T62" fmla="*/ 1964 w 3458"/>
                <a:gd name="T63" fmla="*/ 22 h 1662"/>
                <a:gd name="T64" fmla="*/ 2027 w 3458"/>
                <a:gd name="T65" fmla="*/ 0 h 1662"/>
                <a:gd name="T66" fmla="*/ 3259 w 3458"/>
                <a:gd name="T67" fmla="*/ 11 h 1662"/>
                <a:gd name="T68" fmla="*/ 3358 w 3458"/>
                <a:gd name="T69" fmla="*/ 63 h 1662"/>
                <a:gd name="T70" fmla="*/ 3429 w 3458"/>
                <a:gd name="T71" fmla="*/ 152 h 1662"/>
                <a:gd name="T72" fmla="*/ 3458 w 3458"/>
                <a:gd name="T73" fmla="*/ 265 h 1662"/>
                <a:gd name="T74" fmla="*/ 3441 w 3458"/>
                <a:gd name="T75" fmla="*/ 376 h 1662"/>
                <a:gd name="T76" fmla="*/ 3379 w 3458"/>
                <a:gd name="T77" fmla="*/ 471 h 1662"/>
                <a:gd name="T78" fmla="*/ 1867 w 3458"/>
                <a:gd name="T79" fmla="*/ 1625 h 1662"/>
                <a:gd name="T80" fmla="*/ 1766 w 3458"/>
                <a:gd name="T81" fmla="*/ 1659 h 1662"/>
                <a:gd name="T82" fmla="*/ 1658 w 3458"/>
                <a:gd name="T83" fmla="*/ 1652 h 1662"/>
                <a:gd name="T84" fmla="*/ 1562 w 3458"/>
                <a:gd name="T85" fmla="*/ 1604 h 1662"/>
                <a:gd name="T86" fmla="*/ 55 w 3458"/>
                <a:gd name="T87" fmla="*/ 442 h 1662"/>
                <a:gd name="T88" fmla="*/ 7 w 3458"/>
                <a:gd name="T89" fmla="*/ 340 h 1662"/>
                <a:gd name="T90" fmla="*/ 5 w 3458"/>
                <a:gd name="T91" fmla="*/ 227 h 1662"/>
                <a:gd name="T92" fmla="*/ 49 w 3458"/>
                <a:gd name="T93" fmla="*/ 119 h 1662"/>
                <a:gd name="T94" fmla="*/ 131 w 3458"/>
                <a:gd name="T95" fmla="*/ 41 h 1662"/>
                <a:gd name="T96" fmla="*/ 238 w 3458"/>
                <a:gd name="T97" fmla="*/ 3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8" h="1662">
                  <a:moveTo>
                    <a:pt x="277" y="200"/>
                  </a:moveTo>
                  <a:lnTo>
                    <a:pt x="260" y="201"/>
                  </a:lnTo>
                  <a:lnTo>
                    <a:pt x="244" y="206"/>
                  </a:lnTo>
                  <a:lnTo>
                    <a:pt x="231" y="212"/>
                  </a:lnTo>
                  <a:lnTo>
                    <a:pt x="222" y="221"/>
                  </a:lnTo>
                  <a:lnTo>
                    <a:pt x="214" y="230"/>
                  </a:lnTo>
                  <a:lnTo>
                    <a:pt x="209" y="238"/>
                  </a:lnTo>
                  <a:lnTo>
                    <a:pt x="206" y="246"/>
                  </a:lnTo>
                  <a:lnTo>
                    <a:pt x="203" y="252"/>
                  </a:lnTo>
                  <a:lnTo>
                    <a:pt x="201" y="259"/>
                  </a:lnTo>
                  <a:lnTo>
                    <a:pt x="199" y="270"/>
                  </a:lnTo>
                  <a:lnTo>
                    <a:pt x="199" y="282"/>
                  </a:lnTo>
                  <a:lnTo>
                    <a:pt x="200" y="296"/>
                  </a:lnTo>
                  <a:lnTo>
                    <a:pt x="206" y="311"/>
                  </a:lnTo>
                  <a:lnTo>
                    <a:pt x="215" y="325"/>
                  </a:lnTo>
                  <a:lnTo>
                    <a:pt x="229" y="339"/>
                  </a:lnTo>
                  <a:lnTo>
                    <a:pt x="1682" y="1447"/>
                  </a:lnTo>
                  <a:lnTo>
                    <a:pt x="1696" y="1455"/>
                  </a:lnTo>
                  <a:lnTo>
                    <a:pt x="1713" y="1461"/>
                  </a:lnTo>
                  <a:lnTo>
                    <a:pt x="1729" y="1463"/>
                  </a:lnTo>
                  <a:lnTo>
                    <a:pt x="1746" y="1461"/>
                  </a:lnTo>
                  <a:lnTo>
                    <a:pt x="1762" y="1455"/>
                  </a:lnTo>
                  <a:lnTo>
                    <a:pt x="1776" y="1447"/>
                  </a:lnTo>
                  <a:lnTo>
                    <a:pt x="3228" y="339"/>
                  </a:lnTo>
                  <a:lnTo>
                    <a:pt x="3243" y="325"/>
                  </a:lnTo>
                  <a:lnTo>
                    <a:pt x="3253" y="311"/>
                  </a:lnTo>
                  <a:lnTo>
                    <a:pt x="3257" y="296"/>
                  </a:lnTo>
                  <a:lnTo>
                    <a:pt x="3260" y="282"/>
                  </a:lnTo>
                  <a:lnTo>
                    <a:pt x="3260" y="270"/>
                  </a:lnTo>
                  <a:lnTo>
                    <a:pt x="3257" y="259"/>
                  </a:lnTo>
                  <a:lnTo>
                    <a:pt x="3255" y="252"/>
                  </a:lnTo>
                  <a:lnTo>
                    <a:pt x="3253" y="246"/>
                  </a:lnTo>
                  <a:lnTo>
                    <a:pt x="3249" y="238"/>
                  </a:lnTo>
                  <a:lnTo>
                    <a:pt x="3243" y="230"/>
                  </a:lnTo>
                  <a:lnTo>
                    <a:pt x="3236" y="221"/>
                  </a:lnTo>
                  <a:lnTo>
                    <a:pt x="3226" y="212"/>
                  </a:lnTo>
                  <a:lnTo>
                    <a:pt x="3214" y="206"/>
                  </a:lnTo>
                  <a:lnTo>
                    <a:pt x="3199" y="201"/>
                  </a:lnTo>
                  <a:lnTo>
                    <a:pt x="3182" y="200"/>
                  </a:lnTo>
                  <a:lnTo>
                    <a:pt x="2322" y="200"/>
                  </a:lnTo>
                  <a:lnTo>
                    <a:pt x="2319" y="227"/>
                  </a:lnTo>
                  <a:lnTo>
                    <a:pt x="2312" y="252"/>
                  </a:lnTo>
                  <a:lnTo>
                    <a:pt x="2302" y="278"/>
                  </a:lnTo>
                  <a:lnTo>
                    <a:pt x="2287" y="302"/>
                  </a:lnTo>
                  <a:lnTo>
                    <a:pt x="1878" y="860"/>
                  </a:lnTo>
                  <a:lnTo>
                    <a:pt x="1859" y="881"/>
                  </a:lnTo>
                  <a:lnTo>
                    <a:pt x="1837" y="901"/>
                  </a:lnTo>
                  <a:lnTo>
                    <a:pt x="1813" y="915"/>
                  </a:lnTo>
                  <a:lnTo>
                    <a:pt x="1786" y="927"/>
                  </a:lnTo>
                  <a:lnTo>
                    <a:pt x="1758" y="933"/>
                  </a:lnTo>
                  <a:lnTo>
                    <a:pt x="1729" y="935"/>
                  </a:lnTo>
                  <a:lnTo>
                    <a:pt x="1701" y="933"/>
                  </a:lnTo>
                  <a:lnTo>
                    <a:pt x="1673" y="927"/>
                  </a:lnTo>
                  <a:lnTo>
                    <a:pt x="1646" y="915"/>
                  </a:lnTo>
                  <a:lnTo>
                    <a:pt x="1621" y="901"/>
                  </a:lnTo>
                  <a:lnTo>
                    <a:pt x="1599" y="881"/>
                  </a:lnTo>
                  <a:lnTo>
                    <a:pt x="1580" y="860"/>
                  </a:lnTo>
                  <a:lnTo>
                    <a:pt x="1172" y="302"/>
                  </a:lnTo>
                  <a:lnTo>
                    <a:pt x="1157" y="278"/>
                  </a:lnTo>
                  <a:lnTo>
                    <a:pt x="1146" y="252"/>
                  </a:lnTo>
                  <a:lnTo>
                    <a:pt x="1139" y="227"/>
                  </a:lnTo>
                  <a:lnTo>
                    <a:pt x="1137" y="200"/>
                  </a:lnTo>
                  <a:lnTo>
                    <a:pt x="277" y="200"/>
                  </a:lnTo>
                  <a:close/>
                  <a:moveTo>
                    <a:pt x="277" y="0"/>
                  </a:moveTo>
                  <a:lnTo>
                    <a:pt x="1432" y="0"/>
                  </a:lnTo>
                  <a:lnTo>
                    <a:pt x="1455" y="3"/>
                  </a:lnTo>
                  <a:lnTo>
                    <a:pt x="1475" y="11"/>
                  </a:lnTo>
                  <a:lnTo>
                    <a:pt x="1494" y="22"/>
                  </a:lnTo>
                  <a:lnTo>
                    <a:pt x="1510" y="38"/>
                  </a:lnTo>
                  <a:lnTo>
                    <a:pt x="1522" y="56"/>
                  </a:lnTo>
                  <a:lnTo>
                    <a:pt x="1529" y="77"/>
                  </a:lnTo>
                  <a:lnTo>
                    <a:pt x="1531" y="99"/>
                  </a:lnTo>
                  <a:lnTo>
                    <a:pt x="1531" y="108"/>
                  </a:lnTo>
                  <a:lnTo>
                    <a:pt x="1529" y="130"/>
                  </a:lnTo>
                  <a:lnTo>
                    <a:pt x="1522" y="151"/>
                  </a:lnTo>
                  <a:lnTo>
                    <a:pt x="1510" y="170"/>
                  </a:lnTo>
                  <a:lnTo>
                    <a:pt x="1494" y="186"/>
                  </a:lnTo>
                  <a:lnTo>
                    <a:pt x="1475" y="197"/>
                  </a:lnTo>
                  <a:lnTo>
                    <a:pt x="1455" y="205"/>
                  </a:lnTo>
                  <a:lnTo>
                    <a:pt x="1432" y="207"/>
                  </a:lnTo>
                  <a:lnTo>
                    <a:pt x="1349" y="207"/>
                  </a:lnTo>
                  <a:lnTo>
                    <a:pt x="1729" y="726"/>
                  </a:lnTo>
                  <a:lnTo>
                    <a:pt x="2110" y="207"/>
                  </a:lnTo>
                  <a:lnTo>
                    <a:pt x="2027" y="207"/>
                  </a:lnTo>
                  <a:lnTo>
                    <a:pt x="2004" y="205"/>
                  </a:lnTo>
                  <a:lnTo>
                    <a:pt x="1982" y="197"/>
                  </a:lnTo>
                  <a:lnTo>
                    <a:pt x="1964" y="186"/>
                  </a:lnTo>
                  <a:lnTo>
                    <a:pt x="1949" y="170"/>
                  </a:lnTo>
                  <a:lnTo>
                    <a:pt x="1937" y="151"/>
                  </a:lnTo>
                  <a:lnTo>
                    <a:pt x="1929" y="130"/>
                  </a:lnTo>
                  <a:lnTo>
                    <a:pt x="1927" y="108"/>
                  </a:lnTo>
                  <a:lnTo>
                    <a:pt x="1927" y="99"/>
                  </a:lnTo>
                  <a:lnTo>
                    <a:pt x="1929" y="77"/>
                  </a:lnTo>
                  <a:lnTo>
                    <a:pt x="1937" y="56"/>
                  </a:lnTo>
                  <a:lnTo>
                    <a:pt x="1949" y="38"/>
                  </a:lnTo>
                  <a:lnTo>
                    <a:pt x="1964" y="22"/>
                  </a:lnTo>
                  <a:lnTo>
                    <a:pt x="1982" y="11"/>
                  </a:lnTo>
                  <a:lnTo>
                    <a:pt x="2004" y="3"/>
                  </a:lnTo>
                  <a:lnTo>
                    <a:pt x="2027" y="0"/>
                  </a:lnTo>
                  <a:lnTo>
                    <a:pt x="3182" y="0"/>
                  </a:lnTo>
                  <a:lnTo>
                    <a:pt x="3221" y="3"/>
                  </a:lnTo>
                  <a:lnTo>
                    <a:pt x="3259" y="11"/>
                  </a:lnTo>
                  <a:lnTo>
                    <a:pt x="3294" y="24"/>
                  </a:lnTo>
                  <a:lnTo>
                    <a:pt x="3328" y="41"/>
                  </a:lnTo>
                  <a:lnTo>
                    <a:pt x="3358" y="63"/>
                  </a:lnTo>
                  <a:lnTo>
                    <a:pt x="3386" y="88"/>
                  </a:lnTo>
                  <a:lnTo>
                    <a:pt x="3409" y="119"/>
                  </a:lnTo>
                  <a:lnTo>
                    <a:pt x="3429" y="152"/>
                  </a:lnTo>
                  <a:lnTo>
                    <a:pt x="3444" y="189"/>
                  </a:lnTo>
                  <a:lnTo>
                    <a:pt x="3454" y="227"/>
                  </a:lnTo>
                  <a:lnTo>
                    <a:pt x="3458" y="265"/>
                  </a:lnTo>
                  <a:lnTo>
                    <a:pt x="3458" y="303"/>
                  </a:lnTo>
                  <a:lnTo>
                    <a:pt x="3452" y="340"/>
                  </a:lnTo>
                  <a:lnTo>
                    <a:pt x="3441" y="376"/>
                  </a:lnTo>
                  <a:lnTo>
                    <a:pt x="3425" y="410"/>
                  </a:lnTo>
                  <a:lnTo>
                    <a:pt x="3404" y="442"/>
                  </a:lnTo>
                  <a:lnTo>
                    <a:pt x="3379" y="471"/>
                  </a:lnTo>
                  <a:lnTo>
                    <a:pt x="3349" y="497"/>
                  </a:lnTo>
                  <a:lnTo>
                    <a:pt x="1897" y="1604"/>
                  </a:lnTo>
                  <a:lnTo>
                    <a:pt x="1867" y="1625"/>
                  </a:lnTo>
                  <a:lnTo>
                    <a:pt x="1835" y="1640"/>
                  </a:lnTo>
                  <a:lnTo>
                    <a:pt x="1800" y="1652"/>
                  </a:lnTo>
                  <a:lnTo>
                    <a:pt x="1766" y="1659"/>
                  </a:lnTo>
                  <a:lnTo>
                    <a:pt x="1729" y="1662"/>
                  </a:lnTo>
                  <a:lnTo>
                    <a:pt x="1693" y="1659"/>
                  </a:lnTo>
                  <a:lnTo>
                    <a:pt x="1658" y="1652"/>
                  </a:lnTo>
                  <a:lnTo>
                    <a:pt x="1624" y="1640"/>
                  </a:lnTo>
                  <a:lnTo>
                    <a:pt x="1592" y="1625"/>
                  </a:lnTo>
                  <a:lnTo>
                    <a:pt x="1562" y="1604"/>
                  </a:lnTo>
                  <a:lnTo>
                    <a:pt x="110" y="497"/>
                  </a:lnTo>
                  <a:lnTo>
                    <a:pt x="79" y="471"/>
                  </a:lnTo>
                  <a:lnTo>
                    <a:pt x="55" y="442"/>
                  </a:lnTo>
                  <a:lnTo>
                    <a:pt x="33" y="410"/>
                  </a:lnTo>
                  <a:lnTo>
                    <a:pt x="18" y="376"/>
                  </a:lnTo>
                  <a:lnTo>
                    <a:pt x="7" y="340"/>
                  </a:lnTo>
                  <a:lnTo>
                    <a:pt x="1" y="303"/>
                  </a:lnTo>
                  <a:lnTo>
                    <a:pt x="0" y="265"/>
                  </a:lnTo>
                  <a:lnTo>
                    <a:pt x="5" y="227"/>
                  </a:lnTo>
                  <a:lnTo>
                    <a:pt x="15" y="189"/>
                  </a:lnTo>
                  <a:lnTo>
                    <a:pt x="30" y="152"/>
                  </a:lnTo>
                  <a:lnTo>
                    <a:pt x="49" y="119"/>
                  </a:lnTo>
                  <a:lnTo>
                    <a:pt x="73" y="88"/>
                  </a:lnTo>
                  <a:lnTo>
                    <a:pt x="100" y="63"/>
                  </a:lnTo>
                  <a:lnTo>
                    <a:pt x="131" y="41"/>
                  </a:lnTo>
                  <a:lnTo>
                    <a:pt x="164" y="24"/>
                  </a:lnTo>
                  <a:lnTo>
                    <a:pt x="200" y="11"/>
                  </a:lnTo>
                  <a:lnTo>
                    <a:pt x="238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9" name="Group 448"/>
          <p:cNvGrpSpPr/>
          <p:nvPr/>
        </p:nvGrpSpPr>
        <p:grpSpPr>
          <a:xfrm>
            <a:off x="2534570" y="4294834"/>
            <a:ext cx="565150" cy="431800"/>
            <a:chOff x="2549525" y="4294188"/>
            <a:chExt cx="565150" cy="431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0" name="Freeform 480"/>
            <p:cNvSpPr>
              <a:spLocks/>
            </p:cNvSpPr>
            <p:nvPr/>
          </p:nvSpPr>
          <p:spPr bwMode="auto">
            <a:xfrm>
              <a:off x="2549525" y="4294188"/>
              <a:ext cx="565150" cy="431800"/>
            </a:xfrm>
            <a:custGeom>
              <a:avLst/>
              <a:gdLst>
                <a:gd name="T0" fmla="*/ 3255 w 3557"/>
                <a:gd name="T1" fmla="*/ 0 h 2720"/>
                <a:gd name="T2" fmla="*/ 3341 w 3557"/>
                <a:gd name="T3" fmla="*/ 13 h 2720"/>
                <a:gd name="T4" fmla="*/ 3419 w 3557"/>
                <a:gd name="T5" fmla="*/ 49 h 2720"/>
                <a:gd name="T6" fmla="*/ 3482 w 3557"/>
                <a:gd name="T7" fmla="*/ 104 h 2720"/>
                <a:gd name="T8" fmla="*/ 3529 w 3557"/>
                <a:gd name="T9" fmla="*/ 175 h 2720"/>
                <a:gd name="T10" fmla="*/ 3554 w 3557"/>
                <a:gd name="T11" fmla="*/ 258 h 2720"/>
                <a:gd name="T12" fmla="*/ 3557 w 3557"/>
                <a:gd name="T13" fmla="*/ 2417 h 2720"/>
                <a:gd name="T14" fmla="*/ 3544 w 3557"/>
                <a:gd name="T15" fmla="*/ 2504 h 2720"/>
                <a:gd name="T16" fmla="*/ 3508 w 3557"/>
                <a:gd name="T17" fmla="*/ 2582 h 2720"/>
                <a:gd name="T18" fmla="*/ 3452 w 3557"/>
                <a:gd name="T19" fmla="*/ 2646 h 2720"/>
                <a:gd name="T20" fmla="*/ 3382 w 3557"/>
                <a:gd name="T21" fmla="*/ 2692 h 2720"/>
                <a:gd name="T22" fmla="*/ 3299 w 3557"/>
                <a:gd name="T23" fmla="*/ 2717 h 2720"/>
                <a:gd name="T24" fmla="*/ 2842 w 3557"/>
                <a:gd name="T25" fmla="*/ 2720 h 2720"/>
                <a:gd name="T26" fmla="*/ 2797 w 3557"/>
                <a:gd name="T27" fmla="*/ 2710 h 2720"/>
                <a:gd name="T28" fmla="*/ 2764 w 3557"/>
                <a:gd name="T29" fmla="*/ 2683 h 2720"/>
                <a:gd name="T30" fmla="*/ 2744 w 3557"/>
                <a:gd name="T31" fmla="*/ 2644 h 2720"/>
                <a:gd name="T32" fmla="*/ 2744 w 3557"/>
                <a:gd name="T33" fmla="*/ 2597 h 2720"/>
                <a:gd name="T34" fmla="*/ 2764 w 3557"/>
                <a:gd name="T35" fmla="*/ 2558 h 2720"/>
                <a:gd name="T36" fmla="*/ 2797 w 3557"/>
                <a:gd name="T37" fmla="*/ 2531 h 2720"/>
                <a:gd name="T38" fmla="*/ 2842 w 3557"/>
                <a:gd name="T39" fmla="*/ 2520 h 2720"/>
                <a:gd name="T40" fmla="*/ 3278 w 3557"/>
                <a:gd name="T41" fmla="*/ 2518 h 2720"/>
                <a:gd name="T42" fmla="*/ 3318 w 3557"/>
                <a:gd name="T43" fmla="*/ 2498 h 2720"/>
                <a:gd name="T44" fmla="*/ 3347 w 3557"/>
                <a:gd name="T45" fmla="*/ 2462 h 2720"/>
                <a:gd name="T46" fmla="*/ 3357 w 3557"/>
                <a:gd name="T47" fmla="*/ 2417 h 2720"/>
                <a:gd name="T48" fmla="*/ 3355 w 3557"/>
                <a:gd name="T49" fmla="*/ 279 h 2720"/>
                <a:gd name="T50" fmla="*/ 3335 w 3557"/>
                <a:gd name="T51" fmla="*/ 238 h 2720"/>
                <a:gd name="T52" fmla="*/ 3300 w 3557"/>
                <a:gd name="T53" fmla="*/ 210 h 2720"/>
                <a:gd name="T54" fmla="*/ 3255 w 3557"/>
                <a:gd name="T55" fmla="*/ 199 h 2720"/>
                <a:gd name="T56" fmla="*/ 278 w 3557"/>
                <a:gd name="T57" fmla="*/ 202 h 2720"/>
                <a:gd name="T58" fmla="*/ 237 w 3557"/>
                <a:gd name="T59" fmla="*/ 222 h 2720"/>
                <a:gd name="T60" fmla="*/ 209 w 3557"/>
                <a:gd name="T61" fmla="*/ 257 h 2720"/>
                <a:gd name="T62" fmla="*/ 198 w 3557"/>
                <a:gd name="T63" fmla="*/ 303 h 2720"/>
                <a:gd name="T64" fmla="*/ 202 w 3557"/>
                <a:gd name="T65" fmla="*/ 2441 h 2720"/>
                <a:gd name="T66" fmla="*/ 221 w 3557"/>
                <a:gd name="T67" fmla="*/ 2482 h 2720"/>
                <a:gd name="T68" fmla="*/ 257 w 3557"/>
                <a:gd name="T69" fmla="*/ 2510 h 2720"/>
                <a:gd name="T70" fmla="*/ 302 w 3557"/>
                <a:gd name="T71" fmla="*/ 2520 h 2720"/>
                <a:gd name="T72" fmla="*/ 2406 w 3557"/>
                <a:gd name="T73" fmla="*/ 2524 h 2720"/>
                <a:gd name="T74" fmla="*/ 2446 w 3557"/>
                <a:gd name="T75" fmla="*/ 2542 h 2720"/>
                <a:gd name="T76" fmla="*/ 2473 w 3557"/>
                <a:gd name="T77" fmla="*/ 2577 h 2720"/>
                <a:gd name="T78" fmla="*/ 2482 w 3557"/>
                <a:gd name="T79" fmla="*/ 2620 h 2720"/>
                <a:gd name="T80" fmla="*/ 2473 w 3557"/>
                <a:gd name="T81" fmla="*/ 2664 h 2720"/>
                <a:gd name="T82" fmla="*/ 2446 w 3557"/>
                <a:gd name="T83" fmla="*/ 2698 h 2720"/>
                <a:gd name="T84" fmla="*/ 2406 w 3557"/>
                <a:gd name="T85" fmla="*/ 2717 h 2720"/>
                <a:gd name="T86" fmla="*/ 302 w 3557"/>
                <a:gd name="T87" fmla="*/ 2720 h 2720"/>
                <a:gd name="T88" fmla="*/ 215 w 3557"/>
                <a:gd name="T89" fmla="*/ 2707 h 2720"/>
                <a:gd name="T90" fmla="*/ 138 w 3557"/>
                <a:gd name="T91" fmla="*/ 2671 h 2720"/>
                <a:gd name="T92" fmla="*/ 74 w 3557"/>
                <a:gd name="T93" fmla="*/ 2616 h 2720"/>
                <a:gd name="T94" fmla="*/ 28 w 3557"/>
                <a:gd name="T95" fmla="*/ 2544 h 2720"/>
                <a:gd name="T96" fmla="*/ 3 w 3557"/>
                <a:gd name="T97" fmla="*/ 2462 h 2720"/>
                <a:gd name="T98" fmla="*/ 0 w 3557"/>
                <a:gd name="T99" fmla="*/ 303 h 2720"/>
                <a:gd name="T100" fmla="*/ 13 w 3557"/>
                <a:gd name="T101" fmla="*/ 215 h 2720"/>
                <a:gd name="T102" fmla="*/ 49 w 3557"/>
                <a:gd name="T103" fmla="*/ 138 h 2720"/>
                <a:gd name="T104" fmla="*/ 104 w 3557"/>
                <a:gd name="T105" fmla="*/ 75 h 2720"/>
                <a:gd name="T106" fmla="*/ 175 w 3557"/>
                <a:gd name="T107" fmla="*/ 28 h 2720"/>
                <a:gd name="T108" fmla="*/ 258 w 3557"/>
                <a:gd name="T109" fmla="*/ 3 h 2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57" h="2720">
                  <a:moveTo>
                    <a:pt x="302" y="0"/>
                  </a:moveTo>
                  <a:lnTo>
                    <a:pt x="3255" y="0"/>
                  </a:lnTo>
                  <a:lnTo>
                    <a:pt x="3299" y="3"/>
                  </a:lnTo>
                  <a:lnTo>
                    <a:pt x="3341" y="13"/>
                  </a:lnTo>
                  <a:lnTo>
                    <a:pt x="3382" y="28"/>
                  </a:lnTo>
                  <a:lnTo>
                    <a:pt x="3419" y="49"/>
                  </a:lnTo>
                  <a:lnTo>
                    <a:pt x="3452" y="75"/>
                  </a:lnTo>
                  <a:lnTo>
                    <a:pt x="3482" y="104"/>
                  </a:lnTo>
                  <a:lnTo>
                    <a:pt x="3508" y="138"/>
                  </a:lnTo>
                  <a:lnTo>
                    <a:pt x="3529" y="175"/>
                  </a:lnTo>
                  <a:lnTo>
                    <a:pt x="3544" y="215"/>
                  </a:lnTo>
                  <a:lnTo>
                    <a:pt x="3554" y="258"/>
                  </a:lnTo>
                  <a:lnTo>
                    <a:pt x="3557" y="303"/>
                  </a:lnTo>
                  <a:lnTo>
                    <a:pt x="3557" y="2417"/>
                  </a:lnTo>
                  <a:lnTo>
                    <a:pt x="3554" y="2462"/>
                  </a:lnTo>
                  <a:lnTo>
                    <a:pt x="3544" y="2504"/>
                  </a:lnTo>
                  <a:lnTo>
                    <a:pt x="3529" y="2544"/>
                  </a:lnTo>
                  <a:lnTo>
                    <a:pt x="3508" y="2582"/>
                  </a:lnTo>
                  <a:lnTo>
                    <a:pt x="3482" y="2616"/>
                  </a:lnTo>
                  <a:lnTo>
                    <a:pt x="3452" y="2646"/>
                  </a:lnTo>
                  <a:lnTo>
                    <a:pt x="3419" y="2671"/>
                  </a:lnTo>
                  <a:lnTo>
                    <a:pt x="3382" y="2692"/>
                  </a:lnTo>
                  <a:lnTo>
                    <a:pt x="3341" y="2707"/>
                  </a:lnTo>
                  <a:lnTo>
                    <a:pt x="3299" y="2717"/>
                  </a:lnTo>
                  <a:lnTo>
                    <a:pt x="3255" y="2720"/>
                  </a:lnTo>
                  <a:lnTo>
                    <a:pt x="2842" y="2720"/>
                  </a:lnTo>
                  <a:lnTo>
                    <a:pt x="2819" y="2717"/>
                  </a:lnTo>
                  <a:lnTo>
                    <a:pt x="2797" y="2710"/>
                  </a:lnTo>
                  <a:lnTo>
                    <a:pt x="2779" y="2698"/>
                  </a:lnTo>
                  <a:lnTo>
                    <a:pt x="2764" y="2683"/>
                  </a:lnTo>
                  <a:lnTo>
                    <a:pt x="2752" y="2664"/>
                  </a:lnTo>
                  <a:lnTo>
                    <a:pt x="2744" y="2644"/>
                  </a:lnTo>
                  <a:lnTo>
                    <a:pt x="2742" y="2620"/>
                  </a:lnTo>
                  <a:lnTo>
                    <a:pt x="2744" y="2597"/>
                  </a:lnTo>
                  <a:lnTo>
                    <a:pt x="2752" y="2577"/>
                  </a:lnTo>
                  <a:lnTo>
                    <a:pt x="2764" y="2558"/>
                  </a:lnTo>
                  <a:lnTo>
                    <a:pt x="2779" y="2542"/>
                  </a:lnTo>
                  <a:lnTo>
                    <a:pt x="2797" y="2531"/>
                  </a:lnTo>
                  <a:lnTo>
                    <a:pt x="2819" y="2524"/>
                  </a:lnTo>
                  <a:lnTo>
                    <a:pt x="2842" y="2520"/>
                  </a:lnTo>
                  <a:lnTo>
                    <a:pt x="3255" y="2520"/>
                  </a:lnTo>
                  <a:lnTo>
                    <a:pt x="3278" y="2518"/>
                  </a:lnTo>
                  <a:lnTo>
                    <a:pt x="3300" y="2510"/>
                  </a:lnTo>
                  <a:lnTo>
                    <a:pt x="3318" y="2498"/>
                  </a:lnTo>
                  <a:lnTo>
                    <a:pt x="3335" y="2482"/>
                  </a:lnTo>
                  <a:lnTo>
                    <a:pt x="3347" y="2462"/>
                  </a:lnTo>
                  <a:lnTo>
                    <a:pt x="3355" y="2441"/>
                  </a:lnTo>
                  <a:lnTo>
                    <a:pt x="3357" y="2417"/>
                  </a:lnTo>
                  <a:lnTo>
                    <a:pt x="3357" y="303"/>
                  </a:lnTo>
                  <a:lnTo>
                    <a:pt x="3355" y="279"/>
                  </a:lnTo>
                  <a:lnTo>
                    <a:pt x="3347" y="257"/>
                  </a:lnTo>
                  <a:lnTo>
                    <a:pt x="3335" y="238"/>
                  </a:lnTo>
                  <a:lnTo>
                    <a:pt x="3318" y="222"/>
                  </a:lnTo>
                  <a:lnTo>
                    <a:pt x="3300" y="210"/>
                  </a:lnTo>
                  <a:lnTo>
                    <a:pt x="3278" y="202"/>
                  </a:lnTo>
                  <a:lnTo>
                    <a:pt x="3255" y="199"/>
                  </a:lnTo>
                  <a:lnTo>
                    <a:pt x="302" y="199"/>
                  </a:lnTo>
                  <a:lnTo>
                    <a:pt x="278" y="202"/>
                  </a:lnTo>
                  <a:lnTo>
                    <a:pt x="257" y="210"/>
                  </a:lnTo>
                  <a:lnTo>
                    <a:pt x="237" y="222"/>
                  </a:lnTo>
                  <a:lnTo>
                    <a:pt x="221" y="238"/>
                  </a:lnTo>
                  <a:lnTo>
                    <a:pt x="209" y="257"/>
                  </a:lnTo>
                  <a:lnTo>
                    <a:pt x="202" y="279"/>
                  </a:lnTo>
                  <a:lnTo>
                    <a:pt x="198" y="303"/>
                  </a:lnTo>
                  <a:lnTo>
                    <a:pt x="198" y="2417"/>
                  </a:lnTo>
                  <a:lnTo>
                    <a:pt x="202" y="2441"/>
                  </a:lnTo>
                  <a:lnTo>
                    <a:pt x="209" y="2463"/>
                  </a:lnTo>
                  <a:lnTo>
                    <a:pt x="221" y="2482"/>
                  </a:lnTo>
                  <a:lnTo>
                    <a:pt x="237" y="2498"/>
                  </a:lnTo>
                  <a:lnTo>
                    <a:pt x="257" y="2510"/>
                  </a:lnTo>
                  <a:lnTo>
                    <a:pt x="278" y="2518"/>
                  </a:lnTo>
                  <a:lnTo>
                    <a:pt x="302" y="2520"/>
                  </a:lnTo>
                  <a:lnTo>
                    <a:pt x="2383" y="2520"/>
                  </a:lnTo>
                  <a:lnTo>
                    <a:pt x="2406" y="2524"/>
                  </a:lnTo>
                  <a:lnTo>
                    <a:pt x="2427" y="2531"/>
                  </a:lnTo>
                  <a:lnTo>
                    <a:pt x="2446" y="2542"/>
                  </a:lnTo>
                  <a:lnTo>
                    <a:pt x="2461" y="2558"/>
                  </a:lnTo>
                  <a:lnTo>
                    <a:pt x="2473" y="2577"/>
                  </a:lnTo>
                  <a:lnTo>
                    <a:pt x="2480" y="2597"/>
                  </a:lnTo>
                  <a:lnTo>
                    <a:pt x="2482" y="2620"/>
                  </a:lnTo>
                  <a:lnTo>
                    <a:pt x="2480" y="2644"/>
                  </a:lnTo>
                  <a:lnTo>
                    <a:pt x="2473" y="2664"/>
                  </a:lnTo>
                  <a:lnTo>
                    <a:pt x="2461" y="2683"/>
                  </a:lnTo>
                  <a:lnTo>
                    <a:pt x="2446" y="2698"/>
                  </a:lnTo>
                  <a:lnTo>
                    <a:pt x="2427" y="2710"/>
                  </a:lnTo>
                  <a:lnTo>
                    <a:pt x="2406" y="2717"/>
                  </a:lnTo>
                  <a:lnTo>
                    <a:pt x="2383" y="2720"/>
                  </a:lnTo>
                  <a:lnTo>
                    <a:pt x="302" y="2720"/>
                  </a:lnTo>
                  <a:lnTo>
                    <a:pt x="258" y="2717"/>
                  </a:lnTo>
                  <a:lnTo>
                    <a:pt x="215" y="2707"/>
                  </a:lnTo>
                  <a:lnTo>
                    <a:pt x="175" y="2692"/>
                  </a:lnTo>
                  <a:lnTo>
                    <a:pt x="138" y="2671"/>
                  </a:lnTo>
                  <a:lnTo>
                    <a:pt x="104" y="2646"/>
                  </a:lnTo>
                  <a:lnTo>
                    <a:pt x="74" y="2616"/>
                  </a:lnTo>
                  <a:lnTo>
                    <a:pt x="49" y="2582"/>
                  </a:lnTo>
                  <a:lnTo>
                    <a:pt x="28" y="2544"/>
                  </a:lnTo>
                  <a:lnTo>
                    <a:pt x="13" y="2504"/>
                  </a:lnTo>
                  <a:lnTo>
                    <a:pt x="3" y="2462"/>
                  </a:lnTo>
                  <a:lnTo>
                    <a:pt x="0" y="2417"/>
                  </a:lnTo>
                  <a:lnTo>
                    <a:pt x="0" y="303"/>
                  </a:lnTo>
                  <a:lnTo>
                    <a:pt x="3" y="258"/>
                  </a:lnTo>
                  <a:lnTo>
                    <a:pt x="13" y="215"/>
                  </a:lnTo>
                  <a:lnTo>
                    <a:pt x="28" y="175"/>
                  </a:lnTo>
                  <a:lnTo>
                    <a:pt x="49" y="138"/>
                  </a:lnTo>
                  <a:lnTo>
                    <a:pt x="74" y="105"/>
                  </a:lnTo>
                  <a:lnTo>
                    <a:pt x="104" y="75"/>
                  </a:lnTo>
                  <a:lnTo>
                    <a:pt x="138" y="49"/>
                  </a:lnTo>
                  <a:lnTo>
                    <a:pt x="175" y="28"/>
                  </a:lnTo>
                  <a:lnTo>
                    <a:pt x="215" y="13"/>
                  </a:lnTo>
                  <a:lnTo>
                    <a:pt x="258" y="3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482"/>
            <p:cNvSpPr>
              <a:spLocks noEditPoints="1"/>
            </p:cNvSpPr>
            <p:nvPr/>
          </p:nvSpPr>
          <p:spPr bwMode="auto">
            <a:xfrm>
              <a:off x="2557463" y="4298950"/>
              <a:ext cx="549275" cy="265112"/>
            </a:xfrm>
            <a:custGeom>
              <a:avLst/>
              <a:gdLst>
                <a:gd name="T0" fmla="*/ 260 w 3458"/>
                <a:gd name="T1" fmla="*/ 201 h 1664"/>
                <a:gd name="T2" fmla="*/ 231 w 3458"/>
                <a:gd name="T3" fmla="*/ 213 h 1664"/>
                <a:gd name="T4" fmla="*/ 214 w 3458"/>
                <a:gd name="T5" fmla="*/ 231 h 1664"/>
                <a:gd name="T6" fmla="*/ 206 w 3458"/>
                <a:gd name="T7" fmla="*/ 247 h 1664"/>
                <a:gd name="T8" fmla="*/ 201 w 3458"/>
                <a:gd name="T9" fmla="*/ 260 h 1664"/>
                <a:gd name="T10" fmla="*/ 199 w 3458"/>
                <a:gd name="T11" fmla="*/ 282 h 1664"/>
                <a:gd name="T12" fmla="*/ 206 w 3458"/>
                <a:gd name="T13" fmla="*/ 312 h 1664"/>
                <a:gd name="T14" fmla="*/ 229 w 3458"/>
                <a:gd name="T15" fmla="*/ 340 h 1664"/>
                <a:gd name="T16" fmla="*/ 1696 w 3458"/>
                <a:gd name="T17" fmla="*/ 1458 h 1664"/>
                <a:gd name="T18" fmla="*/ 1729 w 3458"/>
                <a:gd name="T19" fmla="*/ 1465 h 1664"/>
                <a:gd name="T20" fmla="*/ 1762 w 3458"/>
                <a:gd name="T21" fmla="*/ 1458 h 1664"/>
                <a:gd name="T22" fmla="*/ 3228 w 3458"/>
                <a:gd name="T23" fmla="*/ 340 h 1664"/>
                <a:gd name="T24" fmla="*/ 3253 w 3458"/>
                <a:gd name="T25" fmla="*/ 312 h 1664"/>
                <a:gd name="T26" fmla="*/ 3260 w 3458"/>
                <a:gd name="T27" fmla="*/ 282 h 1664"/>
                <a:gd name="T28" fmla="*/ 3257 w 3458"/>
                <a:gd name="T29" fmla="*/ 260 h 1664"/>
                <a:gd name="T30" fmla="*/ 3253 w 3458"/>
                <a:gd name="T31" fmla="*/ 247 h 1664"/>
                <a:gd name="T32" fmla="*/ 3243 w 3458"/>
                <a:gd name="T33" fmla="*/ 231 h 1664"/>
                <a:gd name="T34" fmla="*/ 3226 w 3458"/>
                <a:gd name="T35" fmla="*/ 213 h 1664"/>
                <a:gd name="T36" fmla="*/ 3199 w 3458"/>
                <a:gd name="T37" fmla="*/ 201 h 1664"/>
                <a:gd name="T38" fmla="*/ 277 w 3458"/>
                <a:gd name="T39" fmla="*/ 200 h 1664"/>
                <a:gd name="T40" fmla="*/ 3182 w 3458"/>
                <a:gd name="T41" fmla="*/ 0 h 1664"/>
                <a:gd name="T42" fmla="*/ 3259 w 3458"/>
                <a:gd name="T43" fmla="*/ 11 h 1664"/>
                <a:gd name="T44" fmla="*/ 3328 w 3458"/>
                <a:gd name="T45" fmla="*/ 42 h 1664"/>
                <a:gd name="T46" fmla="*/ 3386 w 3458"/>
                <a:gd name="T47" fmla="*/ 89 h 1664"/>
                <a:gd name="T48" fmla="*/ 3429 w 3458"/>
                <a:gd name="T49" fmla="*/ 153 h 1664"/>
                <a:gd name="T50" fmla="*/ 3454 w 3458"/>
                <a:gd name="T51" fmla="*/ 227 h 1664"/>
                <a:gd name="T52" fmla="*/ 3458 w 3458"/>
                <a:gd name="T53" fmla="*/ 304 h 1664"/>
                <a:gd name="T54" fmla="*/ 3441 w 3458"/>
                <a:gd name="T55" fmla="*/ 378 h 1664"/>
                <a:gd name="T56" fmla="*/ 3404 w 3458"/>
                <a:gd name="T57" fmla="*/ 443 h 1664"/>
                <a:gd name="T58" fmla="*/ 3349 w 3458"/>
                <a:gd name="T59" fmla="*/ 499 h 1664"/>
                <a:gd name="T60" fmla="*/ 1867 w 3458"/>
                <a:gd name="T61" fmla="*/ 1627 h 1664"/>
                <a:gd name="T62" fmla="*/ 1800 w 3458"/>
                <a:gd name="T63" fmla="*/ 1654 h 1664"/>
                <a:gd name="T64" fmla="*/ 1729 w 3458"/>
                <a:gd name="T65" fmla="*/ 1664 h 1664"/>
                <a:gd name="T66" fmla="*/ 1658 w 3458"/>
                <a:gd name="T67" fmla="*/ 1654 h 1664"/>
                <a:gd name="T68" fmla="*/ 1592 w 3458"/>
                <a:gd name="T69" fmla="*/ 1627 h 1664"/>
                <a:gd name="T70" fmla="*/ 110 w 3458"/>
                <a:gd name="T71" fmla="*/ 499 h 1664"/>
                <a:gd name="T72" fmla="*/ 55 w 3458"/>
                <a:gd name="T73" fmla="*/ 443 h 1664"/>
                <a:gd name="T74" fmla="*/ 18 w 3458"/>
                <a:gd name="T75" fmla="*/ 378 h 1664"/>
                <a:gd name="T76" fmla="*/ 1 w 3458"/>
                <a:gd name="T77" fmla="*/ 304 h 1664"/>
                <a:gd name="T78" fmla="*/ 5 w 3458"/>
                <a:gd name="T79" fmla="*/ 227 h 1664"/>
                <a:gd name="T80" fmla="*/ 30 w 3458"/>
                <a:gd name="T81" fmla="*/ 153 h 1664"/>
                <a:gd name="T82" fmla="*/ 73 w 3458"/>
                <a:gd name="T83" fmla="*/ 89 h 1664"/>
                <a:gd name="T84" fmla="*/ 131 w 3458"/>
                <a:gd name="T85" fmla="*/ 42 h 1664"/>
                <a:gd name="T86" fmla="*/ 200 w 3458"/>
                <a:gd name="T87" fmla="*/ 11 h 1664"/>
                <a:gd name="T88" fmla="*/ 277 w 3458"/>
                <a:gd name="T89" fmla="*/ 0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58" h="1664">
                  <a:moveTo>
                    <a:pt x="277" y="200"/>
                  </a:moveTo>
                  <a:lnTo>
                    <a:pt x="260" y="201"/>
                  </a:lnTo>
                  <a:lnTo>
                    <a:pt x="244" y="207"/>
                  </a:lnTo>
                  <a:lnTo>
                    <a:pt x="231" y="213"/>
                  </a:lnTo>
                  <a:lnTo>
                    <a:pt x="222" y="222"/>
                  </a:lnTo>
                  <a:lnTo>
                    <a:pt x="214" y="231"/>
                  </a:lnTo>
                  <a:lnTo>
                    <a:pt x="209" y="239"/>
                  </a:lnTo>
                  <a:lnTo>
                    <a:pt x="206" y="247"/>
                  </a:lnTo>
                  <a:lnTo>
                    <a:pt x="203" y="253"/>
                  </a:lnTo>
                  <a:lnTo>
                    <a:pt x="201" y="260"/>
                  </a:lnTo>
                  <a:lnTo>
                    <a:pt x="199" y="271"/>
                  </a:lnTo>
                  <a:lnTo>
                    <a:pt x="199" y="282"/>
                  </a:lnTo>
                  <a:lnTo>
                    <a:pt x="200" y="297"/>
                  </a:lnTo>
                  <a:lnTo>
                    <a:pt x="206" y="312"/>
                  </a:lnTo>
                  <a:lnTo>
                    <a:pt x="215" y="326"/>
                  </a:lnTo>
                  <a:lnTo>
                    <a:pt x="229" y="340"/>
                  </a:lnTo>
                  <a:lnTo>
                    <a:pt x="1682" y="1449"/>
                  </a:lnTo>
                  <a:lnTo>
                    <a:pt x="1696" y="1458"/>
                  </a:lnTo>
                  <a:lnTo>
                    <a:pt x="1713" y="1463"/>
                  </a:lnTo>
                  <a:lnTo>
                    <a:pt x="1729" y="1465"/>
                  </a:lnTo>
                  <a:lnTo>
                    <a:pt x="1746" y="1463"/>
                  </a:lnTo>
                  <a:lnTo>
                    <a:pt x="1762" y="1458"/>
                  </a:lnTo>
                  <a:lnTo>
                    <a:pt x="1776" y="1449"/>
                  </a:lnTo>
                  <a:lnTo>
                    <a:pt x="3228" y="340"/>
                  </a:lnTo>
                  <a:lnTo>
                    <a:pt x="3243" y="326"/>
                  </a:lnTo>
                  <a:lnTo>
                    <a:pt x="3253" y="312"/>
                  </a:lnTo>
                  <a:lnTo>
                    <a:pt x="3257" y="297"/>
                  </a:lnTo>
                  <a:lnTo>
                    <a:pt x="3260" y="282"/>
                  </a:lnTo>
                  <a:lnTo>
                    <a:pt x="3260" y="271"/>
                  </a:lnTo>
                  <a:lnTo>
                    <a:pt x="3257" y="260"/>
                  </a:lnTo>
                  <a:lnTo>
                    <a:pt x="3255" y="253"/>
                  </a:lnTo>
                  <a:lnTo>
                    <a:pt x="3253" y="247"/>
                  </a:lnTo>
                  <a:lnTo>
                    <a:pt x="3249" y="239"/>
                  </a:lnTo>
                  <a:lnTo>
                    <a:pt x="3243" y="231"/>
                  </a:lnTo>
                  <a:lnTo>
                    <a:pt x="3236" y="222"/>
                  </a:lnTo>
                  <a:lnTo>
                    <a:pt x="3226" y="213"/>
                  </a:lnTo>
                  <a:lnTo>
                    <a:pt x="3214" y="207"/>
                  </a:lnTo>
                  <a:lnTo>
                    <a:pt x="3199" y="201"/>
                  </a:lnTo>
                  <a:lnTo>
                    <a:pt x="3182" y="200"/>
                  </a:lnTo>
                  <a:lnTo>
                    <a:pt x="277" y="200"/>
                  </a:lnTo>
                  <a:close/>
                  <a:moveTo>
                    <a:pt x="277" y="0"/>
                  </a:moveTo>
                  <a:lnTo>
                    <a:pt x="3182" y="0"/>
                  </a:lnTo>
                  <a:lnTo>
                    <a:pt x="3221" y="4"/>
                  </a:lnTo>
                  <a:lnTo>
                    <a:pt x="3259" y="11"/>
                  </a:lnTo>
                  <a:lnTo>
                    <a:pt x="3294" y="24"/>
                  </a:lnTo>
                  <a:lnTo>
                    <a:pt x="3328" y="42"/>
                  </a:lnTo>
                  <a:lnTo>
                    <a:pt x="3358" y="63"/>
                  </a:lnTo>
                  <a:lnTo>
                    <a:pt x="3386" y="89"/>
                  </a:lnTo>
                  <a:lnTo>
                    <a:pt x="3409" y="119"/>
                  </a:lnTo>
                  <a:lnTo>
                    <a:pt x="3429" y="153"/>
                  </a:lnTo>
                  <a:lnTo>
                    <a:pt x="3444" y="190"/>
                  </a:lnTo>
                  <a:lnTo>
                    <a:pt x="3454" y="227"/>
                  </a:lnTo>
                  <a:lnTo>
                    <a:pt x="3458" y="266"/>
                  </a:lnTo>
                  <a:lnTo>
                    <a:pt x="3458" y="304"/>
                  </a:lnTo>
                  <a:lnTo>
                    <a:pt x="3452" y="341"/>
                  </a:lnTo>
                  <a:lnTo>
                    <a:pt x="3441" y="378"/>
                  </a:lnTo>
                  <a:lnTo>
                    <a:pt x="3425" y="411"/>
                  </a:lnTo>
                  <a:lnTo>
                    <a:pt x="3404" y="443"/>
                  </a:lnTo>
                  <a:lnTo>
                    <a:pt x="3379" y="473"/>
                  </a:lnTo>
                  <a:lnTo>
                    <a:pt x="3349" y="499"/>
                  </a:lnTo>
                  <a:lnTo>
                    <a:pt x="1897" y="1607"/>
                  </a:lnTo>
                  <a:lnTo>
                    <a:pt x="1867" y="1627"/>
                  </a:lnTo>
                  <a:lnTo>
                    <a:pt x="1835" y="1643"/>
                  </a:lnTo>
                  <a:lnTo>
                    <a:pt x="1800" y="1654"/>
                  </a:lnTo>
                  <a:lnTo>
                    <a:pt x="1766" y="1662"/>
                  </a:lnTo>
                  <a:lnTo>
                    <a:pt x="1729" y="1664"/>
                  </a:lnTo>
                  <a:lnTo>
                    <a:pt x="1693" y="1662"/>
                  </a:lnTo>
                  <a:lnTo>
                    <a:pt x="1658" y="1654"/>
                  </a:lnTo>
                  <a:lnTo>
                    <a:pt x="1624" y="1644"/>
                  </a:lnTo>
                  <a:lnTo>
                    <a:pt x="1592" y="1627"/>
                  </a:lnTo>
                  <a:lnTo>
                    <a:pt x="1562" y="1607"/>
                  </a:lnTo>
                  <a:lnTo>
                    <a:pt x="110" y="499"/>
                  </a:lnTo>
                  <a:lnTo>
                    <a:pt x="79" y="473"/>
                  </a:lnTo>
                  <a:lnTo>
                    <a:pt x="55" y="443"/>
                  </a:lnTo>
                  <a:lnTo>
                    <a:pt x="33" y="411"/>
                  </a:lnTo>
                  <a:lnTo>
                    <a:pt x="18" y="378"/>
                  </a:lnTo>
                  <a:lnTo>
                    <a:pt x="7" y="341"/>
                  </a:lnTo>
                  <a:lnTo>
                    <a:pt x="1" y="304"/>
                  </a:lnTo>
                  <a:lnTo>
                    <a:pt x="0" y="266"/>
                  </a:lnTo>
                  <a:lnTo>
                    <a:pt x="5" y="227"/>
                  </a:lnTo>
                  <a:lnTo>
                    <a:pt x="15" y="190"/>
                  </a:lnTo>
                  <a:lnTo>
                    <a:pt x="30" y="153"/>
                  </a:lnTo>
                  <a:lnTo>
                    <a:pt x="49" y="119"/>
                  </a:lnTo>
                  <a:lnTo>
                    <a:pt x="73" y="89"/>
                  </a:lnTo>
                  <a:lnTo>
                    <a:pt x="100" y="63"/>
                  </a:lnTo>
                  <a:lnTo>
                    <a:pt x="131" y="42"/>
                  </a:lnTo>
                  <a:lnTo>
                    <a:pt x="164" y="24"/>
                  </a:lnTo>
                  <a:lnTo>
                    <a:pt x="200" y="11"/>
                  </a:lnTo>
                  <a:lnTo>
                    <a:pt x="238" y="4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483"/>
            <p:cNvSpPr>
              <a:spLocks/>
            </p:cNvSpPr>
            <p:nvPr/>
          </p:nvSpPr>
          <p:spPr bwMode="auto">
            <a:xfrm>
              <a:off x="2728913" y="4441825"/>
              <a:ext cx="206375" cy="184150"/>
            </a:xfrm>
            <a:custGeom>
              <a:avLst/>
              <a:gdLst>
                <a:gd name="T0" fmla="*/ 945 w 1293"/>
                <a:gd name="T1" fmla="*/ 9 h 1162"/>
                <a:gd name="T2" fmla="*/ 1008 w 1293"/>
                <a:gd name="T3" fmla="*/ 53 h 1162"/>
                <a:gd name="T4" fmla="*/ 1048 w 1293"/>
                <a:gd name="T5" fmla="*/ 123 h 1162"/>
                <a:gd name="T6" fmla="*/ 1077 w 1293"/>
                <a:gd name="T7" fmla="*/ 204 h 1162"/>
                <a:gd name="T8" fmla="*/ 1108 w 1293"/>
                <a:gd name="T9" fmla="*/ 283 h 1162"/>
                <a:gd name="T10" fmla="*/ 1154 w 1293"/>
                <a:gd name="T11" fmla="*/ 355 h 1162"/>
                <a:gd name="T12" fmla="*/ 1215 w 1293"/>
                <a:gd name="T13" fmla="*/ 424 h 1162"/>
                <a:gd name="T14" fmla="*/ 1269 w 1293"/>
                <a:gd name="T15" fmla="*/ 498 h 1162"/>
                <a:gd name="T16" fmla="*/ 1293 w 1293"/>
                <a:gd name="T17" fmla="*/ 580 h 1162"/>
                <a:gd name="T18" fmla="*/ 1269 w 1293"/>
                <a:gd name="T19" fmla="*/ 664 h 1162"/>
                <a:gd name="T20" fmla="*/ 1215 w 1293"/>
                <a:gd name="T21" fmla="*/ 738 h 1162"/>
                <a:gd name="T22" fmla="*/ 1154 w 1293"/>
                <a:gd name="T23" fmla="*/ 807 h 1162"/>
                <a:gd name="T24" fmla="*/ 1108 w 1293"/>
                <a:gd name="T25" fmla="*/ 879 h 1162"/>
                <a:gd name="T26" fmla="*/ 1077 w 1293"/>
                <a:gd name="T27" fmla="*/ 957 h 1162"/>
                <a:gd name="T28" fmla="*/ 1048 w 1293"/>
                <a:gd name="T29" fmla="*/ 1038 h 1162"/>
                <a:gd name="T30" fmla="*/ 1008 w 1293"/>
                <a:gd name="T31" fmla="*/ 1109 h 1162"/>
                <a:gd name="T32" fmla="*/ 945 w 1293"/>
                <a:gd name="T33" fmla="*/ 1153 h 1162"/>
                <a:gd name="T34" fmla="*/ 861 w 1293"/>
                <a:gd name="T35" fmla="*/ 1161 h 1162"/>
                <a:gd name="T36" fmla="*/ 769 w 1293"/>
                <a:gd name="T37" fmla="*/ 1145 h 1162"/>
                <a:gd name="T38" fmla="*/ 676 w 1293"/>
                <a:gd name="T39" fmla="*/ 1130 h 1162"/>
                <a:gd name="T40" fmla="*/ 585 w 1293"/>
                <a:gd name="T41" fmla="*/ 1134 h 1162"/>
                <a:gd name="T42" fmla="*/ 493 w 1293"/>
                <a:gd name="T43" fmla="*/ 1152 h 1162"/>
                <a:gd name="T44" fmla="*/ 402 w 1293"/>
                <a:gd name="T45" fmla="*/ 1162 h 1162"/>
                <a:gd name="T46" fmla="*/ 323 w 1293"/>
                <a:gd name="T47" fmla="*/ 1142 h 1162"/>
                <a:gd name="T48" fmla="*/ 268 w 1293"/>
                <a:gd name="T49" fmla="*/ 1087 h 1162"/>
                <a:gd name="T50" fmla="*/ 234 w 1293"/>
                <a:gd name="T51" fmla="*/ 1013 h 1162"/>
                <a:gd name="T52" fmla="*/ 206 w 1293"/>
                <a:gd name="T53" fmla="*/ 930 h 1162"/>
                <a:gd name="T54" fmla="*/ 172 w 1293"/>
                <a:gd name="T55" fmla="*/ 855 h 1162"/>
                <a:gd name="T56" fmla="*/ 119 w 1293"/>
                <a:gd name="T57" fmla="*/ 785 h 1162"/>
                <a:gd name="T58" fmla="*/ 57 w 1293"/>
                <a:gd name="T59" fmla="*/ 713 h 1162"/>
                <a:gd name="T60" fmla="*/ 10 w 1293"/>
                <a:gd name="T61" fmla="*/ 638 h 1162"/>
                <a:gd name="T62" fmla="*/ 3 w 1293"/>
                <a:gd name="T63" fmla="*/ 552 h 1162"/>
                <a:gd name="T64" fmla="*/ 38 w 1293"/>
                <a:gd name="T65" fmla="*/ 472 h 1162"/>
                <a:gd name="T66" fmla="*/ 98 w 1293"/>
                <a:gd name="T67" fmla="*/ 401 h 1162"/>
                <a:gd name="T68" fmla="*/ 157 w 1293"/>
                <a:gd name="T69" fmla="*/ 331 h 1162"/>
                <a:gd name="T70" fmla="*/ 196 w 1293"/>
                <a:gd name="T71" fmla="*/ 258 h 1162"/>
                <a:gd name="T72" fmla="*/ 224 w 1293"/>
                <a:gd name="T73" fmla="*/ 176 h 1162"/>
                <a:gd name="T74" fmla="*/ 255 w 1293"/>
                <a:gd name="T75" fmla="*/ 97 h 1162"/>
                <a:gd name="T76" fmla="*/ 302 w 1293"/>
                <a:gd name="T77" fmla="*/ 35 h 1162"/>
                <a:gd name="T78" fmla="*/ 374 w 1293"/>
                <a:gd name="T79" fmla="*/ 2 h 1162"/>
                <a:gd name="T80" fmla="*/ 461 w 1293"/>
                <a:gd name="T81" fmla="*/ 6 h 1162"/>
                <a:gd name="T82" fmla="*/ 554 w 1293"/>
                <a:gd name="T83" fmla="*/ 23 h 1162"/>
                <a:gd name="T84" fmla="*/ 646 w 1293"/>
                <a:gd name="T85" fmla="*/ 33 h 1162"/>
                <a:gd name="T86" fmla="*/ 738 w 1293"/>
                <a:gd name="T87" fmla="*/ 23 h 1162"/>
                <a:gd name="T88" fmla="*/ 831 w 1293"/>
                <a:gd name="T89" fmla="*/ 6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93" h="1162">
                  <a:moveTo>
                    <a:pt x="890" y="0"/>
                  </a:moveTo>
                  <a:lnTo>
                    <a:pt x="918" y="2"/>
                  </a:lnTo>
                  <a:lnTo>
                    <a:pt x="945" y="9"/>
                  </a:lnTo>
                  <a:lnTo>
                    <a:pt x="969" y="21"/>
                  </a:lnTo>
                  <a:lnTo>
                    <a:pt x="991" y="35"/>
                  </a:lnTo>
                  <a:lnTo>
                    <a:pt x="1008" y="53"/>
                  </a:lnTo>
                  <a:lnTo>
                    <a:pt x="1023" y="75"/>
                  </a:lnTo>
                  <a:lnTo>
                    <a:pt x="1037" y="97"/>
                  </a:lnTo>
                  <a:lnTo>
                    <a:pt x="1048" y="123"/>
                  </a:lnTo>
                  <a:lnTo>
                    <a:pt x="1059" y="149"/>
                  </a:lnTo>
                  <a:lnTo>
                    <a:pt x="1069" y="176"/>
                  </a:lnTo>
                  <a:lnTo>
                    <a:pt x="1077" y="204"/>
                  </a:lnTo>
                  <a:lnTo>
                    <a:pt x="1087" y="231"/>
                  </a:lnTo>
                  <a:lnTo>
                    <a:pt x="1097" y="258"/>
                  </a:lnTo>
                  <a:lnTo>
                    <a:pt x="1108" y="283"/>
                  </a:lnTo>
                  <a:lnTo>
                    <a:pt x="1121" y="307"/>
                  </a:lnTo>
                  <a:lnTo>
                    <a:pt x="1136" y="331"/>
                  </a:lnTo>
                  <a:lnTo>
                    <a:pt x="1154" y="355"/>
                  </a:lnTo>
                  <a:lnTo>
                    <a:pt x="1173" y="377"/>
                  </a:lnTo>
                  <a:lnTo>
                    <a:pt x="1194" y="401"/>
                  </a:lnTo>
                  <a:lnTo>
                    <a:pt x="1215" y="424"/>
                  </a:lnTo>
                  <a:lnTo>
                    <a:pt x="1235" y="449"/>
                  </a:lnTo>
                  <a:lnTo>
                    <a:pt x="1253" y="472"/>
                  </a:lnTo>
                  <a:lnTo>
                    <a:pt x="1269" y="498"/>
                  </a:lnTo>
                  <a:lnTo>
                    <a:pt x="1281" y="524"/>
                  </a:lnTo>
                  <a:lnTo>
                    <a:pt x="1290" y="552"/>
                  </a:lnTo>
                  <a:lnTo>
                    <a:pt x="1293" y="580"/>
                  </a:lnTo>
                  <a:lnTo>
                    <a:pt x="1290" y="610"/>
                  </a:lnTo>
                  <a:lnTo>
                    <a:pt x="1281" y="638"/>
                  </a:lnTo>
                  <a:lnTo>
                    <a:pt x="1269" y="664"/>
                  </a:lnTo>
                  <a:lnTo>
                    <a:pt x="1253" y="689"/>
                  </a:lnTo>
                  <a:lnTo>
                    <a:pt x="1235" y="713"/>
                  </a:lnTo>
                  <a:lnTo>
                    <a:pt x="1215" y="738"/>
                  </a:lnTo>
                  <a:lnTo>
                    <a:pt x="1194" y="761"/>
                  </a:lnTo>
                  <a:lnTo>
                    <a:pt x="1173" y="785"/>
                  </a:lnTo>
                  <a:lnTo>
                    <a:pt x="1154" y="807"/>
                  </a:lnTo>
                  <a:lnTo>
                    <a:pt x="1136" y="831"/>
                  </a:lnTo>
                  <a:lnTo>
                    <a:pt x="1121" y="855"/>
                  </a:lnTo>
                  <a:lnTo>
                    <a:pt x="1108" y="879"/>
                  </a:lnTo>
                  <a:lnTo>
                    <a:pt x="1097" y="903"/>
                  </a:lnTo>
                  <a:lnTo>
                    <a:pt x="1087" y="930"/>
                  </a:lnTo>
                  <a:lnTo>
                    <a:pt x="1077" y="957"/>
                  </a:lnTo>
                  <a:lnTo>
                    <a:pt x="1069" y="986"/>
                  </a:lnTo>
                  <a:lnTo>
                    <a:pt x="1059" y="1013"/>
                  </a:lnTo>
                  <a:lnTo>
                    <a:pt x="1048" y="1038"/>
                  </a:lnTo>
                  <a:lnTo>
                    <a:pt x="1037" y="1064"/>
                  </a:lnTo>
                  <a:lnTo>
                    <a:pt x="1023" y="1087"/>
                  </a:lnTo>
                  <a:lnTo>
                    <a:pt x="1008" y="1109"/>
                  </a:lnTo>
                  <a:lnTo>
                    <a:pt x="991" y="1127"/>
                  </a:lnTo>
                  <a:lnTo>
                    <a:pt x="969" y="1141"/>
                  </a:lnTo>
                  <a:lnTo>
                    <a:pt x="945" y="1153"/>
                  </a:lnTo>
                  <a:lnTo>
                    <a:pt x="918" y="1159"/>
                  </a:lnTo>
                  <a:lnTo>
                    <a:pt x="890" y="1162"/>
                  </a:lnTo>
                  <a:lnTo>
                    <a:pt x="861" y="1161"/>
                  </a:lnTo>
                  <a:lnTo>
                    <a:pt x="831" y="1156"/>
                  </a:lnTo>
                  <a:lnTo>
                    <a:pt x="800" y="1152"/>
                  </a:lnTo>
                  <a:lnTo>
                    <a:pt x="769" y="1145"/>
                  </a:lnTo>
                  <a:lnTo>
                    <a:pt x="738" y="1139"/>
                  </a:lnTo>
                  <a:lnTo>
                    <a:pt x="707" y="1134"/>
                  </a:lnTo>
                  <a:lnTo>
                    <a:pt x="676" y="1130"/>
                  </a:lnTo>
                  <a:lnTo>
                    <a:pt x="646" y="1129"/>
                  </a:lnTo>
                  <a:lnTo>
                    <a:pt x="617" y="1130"/>
                  </a:lnTo>
                  <a:lnTo>
                    <a:pt x="585" y="1134"/>
                  </a:lnTo>
                  <a:lnTo>
                    <a:pt x="554" y="1139"/>
                  </a:lnTo>
                  <a:lnTo>
                    <a:pt x="523" y="1145"/>
                  </a:lnTo>
                  <a:lnTo>
                    <a:pt x="493" y="1152"/>
                  </a:lnTo>
                  <a:lnTo>
                    <a:pt x="461" y="1156"/>
                  </a:lnTo>
                  <a:lnTo>
                    <a:pt x="431" y="1161"/>
                  </a:lnTo>
                  <a:lnTo>
                    <a:pt x="402" y="1162"/>
                  </a:lnTo>
                  <a:lnTo>
                    <a:pt x="374" y="1159"/>
                  </a:lnTo>
                  <a:lnTo>
                    <a:pt x="348" y="1153"/>
                  </a:lnTo>
                  <a:lnTo>
                    <a:pt x="323" y="1142"/>
                  </a:lnTo>
                  <a:lnTo>
                    <a:pt x="302" y="1127"/>
                  </a:lnTo>
                  <a:lnTo>
                    <a:pt x="284" y="1109"/>
                  </a:lnTo>
                  <a:lnTo>
                    <a:pt x="268" y="1087"/>
                  </a:lnTo>
                  <a:lnTo>
                    <a:pt x="255" y="1064"/>
                  </a:lnTo>
                  <a:lnTo>
                    <a:pt x="243" y="1038"/>
                  </a:lnTo>
                  <a:lnTo>
                    <a:pt x="234" y="1013"/>
                  </a:lnTo>
                  <a:lnTo>
                    <a:pt x="224" y="986"/>
                  </a:lnTo>
                  <a:lnTo>
                    <a:pt x="214" y="957"/>
                  </a:lnTo>
                  <a:lnTo>
                    <a:pt x="206" y="930"/>
                  </a:lnTo>
                  <a:lnTo>
                    <a:pt x="196" y="903"/>
                  </a:lnTo>
                  <a:lnTo>
                    <a:pt x="185" y="879"/>
                  </a:lnTo>
                  <a:lnTo>
                    <a:pt x="172" y="855"/>
                  </a:lnTo>
                  <a:lnTo>
                    <a:pt x="157" y="831"/>
                  </a:lnTo>
                  <a:lnTo>
                    <a:pt x="139" y="807"/>
                  </a:lnTo>
                  <a:lnTo>
                    <a:pt x="119" y="785"/>
                  </a:lnTo>
                  <a:lnTo>
                    <a:pt x="98" y="761"/>
                  </a:lnTo>
                  <a:lnTo>
                    <a:pt x="77" y="738"/>
                  </a:lnTo>
                  <a:lnTo>
                    <a:pt x="57" y="713"/>
                  </a:lnTo>
                  <a:lnTo>
                    <a:pt x="38" y="689"/>
                  </a:lnTo>
                  <a:lnTo>
                    <a:pt x="23" y="664"/>
                  </a:lnTo>
                  <a:lnTo>
                    <a:pt x="10" y="638"/>
                  </a:lnTo>
                  <a:lnTo>
                    <a:pt x="3" y="610"/>
                  </a:lnTo>
                  <a:lnTo>
                    <a:pt x="0" y="581"/>
                  </a:lnTo>
                  <a:lnTo>
                    <a:pt x="3" y="552"/>
                  </a:lnTo>
                  <a:lnTo>
                    <a:pt x="10" y="524"/>
                  </a:lnTo>
                  <a:lnTo>
                    <a:pt x="23" y="498"/>
                  </a:lnTo>
                  <a:lnTo>
                    <a:pt x="38" y="472"/>
                  </a:lnTo>
                  <a:lnTo>
                    <a:pt x="57" y="449"/>
                  </a:lnTo>
                  <a:lnTo>
                    <a:pt x="77" y="424"/>
                  </a:lnTo>
                  <a:lnTo>
                    <a:pt x="98" y="401"/>
                  </a:lnTo>
                  <a:lnTo>
                    <a:pt x="119" y="377"/>
                  </a:lnTo>
                  <a:lnTo>
                    <a:pt x="139" y="355"/>
                  </a:lnTo>
                  <a:lnTo>
                    <a:pt x="157" y="331"/>
                  </a:lnTo>
                  <a:lnTo>
                    <a:pt x="172" y="307"/>
                  </a:lnTo>
                  <a:lnTo>
                    <a:pt x="185" y="283"/>
                  </a:lnTo>
                  <a:lnTo>
                    <a:pt x="196" y="258"/>
                  </a:lnTo>
                  <a:lnTo>
                    <a:pt x="206" y="231"/>
                  </a:lnTo>
                  <a:lnTo>
                    <a:pt x="214" y="204"/>
                  </a:lnTo>
                  <a:lnTo>
                    <a:pt x="224" y="176"/>
                  </a:lnTo>
                  <a:lnTo>
                    <a:pt x="234" y="149"/>
                  </a:lnTo>
                  <a:lnTo>
                    <a:pt x="243" y="123"/>
                  </a:lnTo>
                  <a:lnTo>
                    <a:pt x="255" y="97"/>
                  </a:lnTo>
                  <a:lnTo>
                    <a:pt x="268" y="75"/>
                  </a:lnTo>
                  <a:lnTo>
                    <a:pt x="284" y="53"/>
                  </a:lnTo>
                  <a:lnTo>
                    <a:pt x="302" y="35"/>
                  </a:lnTo>
                  <a:lnTo>
                    <a:pt x="323" y="21"/>
                  </a:lnTo>
                  <a:lnTo>
                    <a:pt x="348" y="9"/>
                  </a:lnTo>
                  <a:lnTo>
                    <a:pt x="374" y="2"/>
                  </a:lnTo>
                  <a:lnTo>
                    <a:pt x="402" y="0"/>
                  </a:lnTo>
                  <a:lnTo>
                    <a:pt x="431" y="1"/>
                  </a:lnTo>
                  <a:lnTo>
                    <a:pt x="461" y="6"/>
                  </a:lnTo>
                  <a:lnTo>
                    <a:pt x="493" y="10"/>
                  </a:lnTo>
                  <a:lnTo>
                    <a:pt x="523" y="16"/>
                  </a:lnTo>
                  <a:lnTo>
                    <a:pt x="554" y="23"/>
                  </a:lnTo>
                  <a:lnTo>
                    <a:pt x="585" y="28"/>
                  </a:lnTo>
                  <a:lnTo>
                    <a:pt x="617" y="32"/>
                  </a:lnTo>
                  <a:lnTo>
                    <a:pt x="646" y="33"/>
                  </a:lnTo>
                  <a:lnTo>
                    <a:pt x="676" y="32"/>
                  </a:lnTo>
                  <a:lnTo>
                    <a:pt x="707" y="28"/>
                  </a:lnTo>
                  <a:lnTo>
                    <a:pt x="738" y="23"/>
                  </a:lnTo>
                  <a:lnTo>
                    <a:pt x="769" y="16"/>
                  </a:lnTo>
                  <a:lnTo>
                    <a:pt x="800" y="10"/>
                  </a:lnTo>
                  <a:lnTo>
                    <a:pt x="831" y="6"/>
                  </a:lnTo>
                  <a:lnTo>
                    <a:pt x="861" y="1"/>
                  </a:lnTo>
                  <a:lnTo>
                    <a:pt x="8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484"/>
            <p:cNvSpPr>
              <a:spLocks noEditPoints="1"/>
            </p:cNvSpPr>
            <p:nvPr/>
          </p:nvSpPr>
          <p:spPr bwMode="auto">
            <a:xfrm>
              <a:off x="2713038" y="4425950"/>
              <a:ext cx="236538" cy="215900"/>
            </a:xfrm>
            <a:custGeom>
              <a:avLst/>
              <a:gdLst>
                <a:gd name="T0" fmla="*/ 460 w 1492"/>
                <a:gd name="T1" fmla="*/ 216 h 1360"/>
                <a:gd name="T2" fmla="*/ 411 w 1492"/>
                <a:gd name="T3" fmla="*/ 327 h 1360"/>
                <a:gd name="T4" fmla="*/ 320 w 1492"/>
                <a:gd name="T5" fmla="*/ 512 h 1360"/>
                <a:gd name="T6" fmla="*/ 224 w 1492"/>
                <a:gd name="T7" fmla="*/ 624 h 1360"/>
                <a:gd name="T8" fmla="*/ 211 w 1492"/>
                <a:gd name="T9" fmla="*/ 716 h 1360"/>
                <a:gd name="T10" fmla="*/ 298 w 1492"/>
                <a:gd name="T11" fmla="*/ 822 h 1360"/>
                <a:gd name="T12" fmla="*/ 396 w 1492"/>
                <a:gd name="T13" fmla="*/ 989 h 1360"/>
                <a:gd name="T14" fmla="*/ 449 w 1492"/>
                <a:gd name="T15" fmla="*/ 1128 h 1360"/>
                <a:gd name="T16" fmla="*/ 506 w 1492"/>
                <a:gd name="T17" fmla="*/ 1161 h 1360"/>
                <a:gd name="T18" fmla="*/ 651 w 1492"/>
                <a:gd name="T19" fmla="*/ 1137 h 1360"/>
                <a:gd name="T20" fmla="*/ 887 w 1492"/>
                <a:gd name="T21" fmla="*/ 1146 h 1360"/>
                <a:gd name="T22" fmla="*/ 1000 w 1492"/>
                <a:gd name="T23" fmla="*/ 1160 h 1360"/>
                <a:gd name="T24" fmla="*/ 1054 w 1492"/>
                <a:gd name="T25" fmla="*/ 1107 h 1360"/>
                <a:gd name="T26" fmla="*/ 1113 w 1492"/>
                <a:gd name="T27" fmla="*/ 946 h 1360"/>
                <a:gd name="T28" fmla="*/ 1217 w 1492"/>
                <a:gd name="T29" fmla="*/ 797 h 1360"/>
                <a:gd name="T30" fmla="*/ 1291 w 1492"/>
                <a:gd name="T31" fmla="*/ 697 h 1360"/>
                <a:gd name="T32" fmla="*/ 1254 w 1492"/>
                <a:gd name="T33" fmla="*/ 605 h 1360"/>
                <a:gd name="T34" fmla="*/ 1153 w 1492"/>
                <a:gd name="T35" fmla="*/ 485 h 1360"/>
                <a:gd name="T36" fmla="*/ 1073 w 1492"/>
                <a:gd name="T37" fmla="*/ 302 h 1360"/>
                <a:gd name="T38" fmla="*/ 1020 w 1492"/>
                <a:gd name="T39" fmla="*/ 205 h 1360"/>
                <a:gd name="T40" fmla="*/ 940 w 1492"/>
                <a:gd name="T41" fmla="*/ 204 h 1360"/>
                <a:gd name="T42" fmla="*/ 746 w 1492"/>
                <a:gd name="T43" fmla="*/ 232 h 1360"/>
                <a:gd name="T44" fmla="*/ 552 w 1492"/>
                <a:gd name="T45" fmla="*/ 204 h 1360"/>
                <a:gd name="T46" fmla="*/ 599 w 1492"/>
                <a:gd name="T47" fmla="*/ 10 h 1360"/>
                <a:gd name="T48" fmla="*/ 746 w 1492"/>
                <a:gd name="T49" fmla="*/ 32 h 1360"/>
                <a:gd name="T50" fmla="*/ 894 w 1492"/>
                <a:gd name="T51" fmla="*/ 10 h 1360"/>
                <a:gd name="T52" fmla="*/ 1090 w 1492"/>
                <a:gd name="T53" fmla="*/ 18 h 1360"/>
                <a:gd name="T54" fmla="*/ 1211 w 1492"/>
                <a:gd name="T55" fmla="*/ 125 h 1360"/>
                <a:gd name="T56" fmla="*/ 1270 w 1492"/>
                <a:gd name="T57" fmla="*/ 265 h 1360"/>
                <a:gd name="T58" fmla="*/ 1332 w 1492"/>
                <a:gd name="T59" fmla="*/ 391 h 1360"/>
                <a:gd name="T60" fmla="*/ 1423 w 1492"/>
                <a:gd name="T61" fmla="*/ 498 h 1360"/>
                <a:gd name="T62" fmla="*/ 1489 w 1492"/>
                <a:gd name="T63" fmla="*/ 645 h 1360"/>
                <a:gd name="T64" fmla="*/ 1458 w 1492"/>
                <a:gd name="T65" fmla="*/ 809 h 1360"/>
                <a:gd name="T66" fmla="*/ 1365 w 1492"/>
                <a:gd name="T67" fmla="*/ 930 h 1360"/>
                <a:gd name="T68" fmla="*/ 1293 w 1492"/>
                <a:gd name="T69" fmla="*/ 1030 h 1360"/>
                <a:gd name="T70" fmla="*/ 1239 w 1492"/>
                <a:gd name="T71" fmla="*/ 1180 h 1360"/>
                <a:gd name="T72" fmla="*/ 1147 w 1492"/>
                <a:gd name="T73" fmla="*/ 1308 h 1360"/>
                <a:gd name="T74" fmla="*/ 986 w 1492"/>
                <a:gd name="T75" fmla="*/ 1360 h 1360"/>
                <a:gd name="T76" fmla="*/ 794 w 1492"/>
                <a:gd name="T77" fmla="*/ 1332 h 1360"/>
                <a:gd name="T78" fmla="*/ 671 w 1492"/>
                <a:gd name="T79" fmla="*/ 1336 h 1360"/>
                <a:gd name="T80" fmla="*/ 470 w 1492"/>
                <a:gd name="T81" fmla="*/ 1358 h 1360"/>
                <a:gd name="T82" fmla="*/ 321 w 1492"/>
                <a:gd name="T83" fmla="*/ 1285 h 1360"/>
                <a:gd name="T84" fmla="*/ 242 w 1492"/>
                <a:gd name="T85" fmla="*/ 1150 h 1360"/>
                <a:gd name="T86" fmla="*/ 186 w 1492"/>
                <a:gd name="T87" fmla="*/ 1003 h 1360"/>
                <a:gd name="T88" fmla="*/ 108 w 1492"/>
                <a:gd name="T89" fmla="*/ 908 h 1360"/>
                <a:gd name="T90" fmla="*/ 21 w 1492"/>
                <a:gd name="T91" fmla="*/ 780 h 1360"/>
                <a:gd name="T92" fmla="*/ 10 w 1492"/>
                <a:gd name="T93" fmla="*/ 611 h 1360"/>
                <a:gd name="T94" fmla="*/ 89 w 1492"/>
                <a:gd name="T95" fmla="*/ 474 h 1360"/>
                <a:gd name="T96" fmla="*/ 175 w 1492"/>
                <a:gd name="T97" fmla="*/ 373 h 1360"/>
                <a:gd name="T98" fmla="*/ 232 w 1492"/>
                <a:gd name="T99" fmla="*/ 238 h 1360"/>
                <a:gd name="T100" fmla="*/ 299 w 1492"/>
                <a:gd name="T101" fmla="*/ 99 h 1360"/>
                <a:gd name="T102" fmla="*/ 435 w 1492"/>
                <a:gd name="T103" fmla="*/ 8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2" h="1360">
                  <a:moveTo>
                    <a:pt x="506" y="200"/>
                  </a:moveTo>
                  <a:lnTo>
                    <a:pt x="492" y="200"/>
                  </a:lnTo>
                  <a:lnTo>
                    <a:pt x="482" y="202"/>
                  </a:lnTo>
                  <a:lnTo>
                    <a:pt x="473" y="205"/>
                  </a:lnTo>
                  <a:lnTo>
                    <a:pt x="460" y="216"/>
                  </a:lnTo>
                  <a:lnTo>
                    <a:pt x="449" y="232"/>
                  </a:lnTo>
                  <a:lnTo>
                    <a:pt x="438" y="254"/>
                  </a:lnTo>
                  <a:lnTo>
                    <a:pt x="429" y="276"/>
                  </a:lnTo>
                  <a:lnTo>
                    <a:pt x="420" y="302"/>
                  </a:lnTo>
                  <a:lnTo>
                    <a:pt x="411" y="327"/>
                  </a:lnTo>
                  <a:lnTo>
                    <a:pt x="396" y="370"/>
                  </a:lnTo>
                  <a:lnTo>
                    <a:pt x="379" y="414"/>
                  </a:lnTo>
                  <a:lnTo>
                    <a:pt x="359" y="456"/>
                  </a:lnTo>
                  <a:lnTo>
                    <a:pt x="340" y="485"/>
                  </a:lnTo>
                  <a:lnTo>
                    <a:pt x="320" y="512"/>
                  </a:lnTo>
                  <a:lnTo>
                    <a:pt x="298" y="538"/>
                  </a:lnTo>
                  <a:lnTo>
                    <a:pt x="275" y="563"/>
                  </a:lnTo>
                  <a:lnTo>
                    <a:pt x="257" y="583"/>
                  </a:lnTo>
                  <a:lnTo>
                    <a:pt x="239" y="605"/>
                  </a:lnTo>
                  <a:lnTo>
                    <a:pt x="224" y="624"/>
                  </a:lnTo>
                  <a:lnTo>
                    <a:pt x="211" y="645"/>
                  </a:lnTo>
                  <a:lnTo>
                    <a:pt x="202" y="663"/>
                  </a:lnTo>
                  <a:lnTo>
                    <a:pt x="199" y="680"/>
                  </a:lnTo>
                  <a:lnTo>
                    <a:pt x="202" y="697"/>
                  </a:lnTo>
                  <a:lnTo>
                    <a:pt x="211" y="716"/>
                  </a:lnTo>
                  <a:lnTo>
                    <a:pt x="224" y="736"/>
                  </a:lnTo>
                  <a:lnTo>
                    <a:pt x="239" y="756"/>
                  </a:lnTo>
                  <a:lnTo>
                    <a:pt x="257" y="777"/>
                  </a:lnTo>
                  <a:lnTo>
                    <a:pt x="275" y="797"/>
                  </a:lnTo>
                  <a:lnTo>
                    <a:pt x="298" y="822"/>
                  </a:lnTo>
                  <a:lnTo>
                    <a:pt x="320" y="848"/>
                  </a:lnTo>
                  <a:lnTo>
                    <a:pt x="340" y="875"/>
                  </a:lnTo>
                  <a:lnTo>
                    <a:pt x="359" y="904"/>
                  </a:lnTo>
                  <a:lnTo>
                    <a:pt x="379" y="946"/>
                  </a:lnTo>
                  <a:lnTo>
                    <a:pt x="396" y="989"/>
                  </a:lnTo>
                  <a:lnTo>
                    <a:pt x="411" y="1033"/>
                  </a:lnTo>
                  <a:lnTo>
                    <a:pt x="420" y="1058"/>
                  </a:lnTo>
                  <a:lnTo>
                    <a:pt x="429" y="1083"/>
                  </a:lnTo>
                  <a:lnTo>
                    <a:pt x="438" y="1107"/>
                  </a:lnTo>
                  <a:lnTo>
                    <a:pt x="449" y="1128"/>
                  </a:lnTo>
                  <a:lnTo>
                    <a:pt x="460" y="1144"/>
                  </a:lnTo>
                  <a:lnTo>
                    <a:pt x="473" y="1155"/>
                  </a:lnTo>
                  <a:lnTo>
                    <a:pt x="482" y="1158"/>
                  </a:lnTo>
                  <a:lnTo>
                    <a:pt x="492" y="1160"/>
                  </a:lnTo>
                  <a:lnTo>
                    <a:pt x="506" y="1161"/>
                  </a:lnTo>
                  <a:lnTo>
                    <a:pt x="528" y="1159"/>
                  </a:lnTo>
                  <a:lnTo>
                    <a:pt x="552" y="1157"/>
                  </a:lnTo>
                  <a:lnTo>
                    <a:pt x="578" y="1151"/>
                  </a:lnTo>
                  <a:lnTo>
                    <a:pt x="605" y="1146"/>
                  </a:lnTo>
                  <a:lnTo>
                    <a:pt x="651" y="1137"/>
                  </a:lnTo>
                  <a:lnTo>
                    <a:pt x="698" y="1131"/>
                  </a:lnTo>
                  <a:lnTo>
                    <a:pt x="746" y="1128"/>
                  </a:lnTo>
                  <a:lnTo>
                    <a:pt x="794" y="1131"/>
                  </a:lnTo>
                  <a:lnTo>
                    <a:pt x="842" y="1137"/>
                  </a:lnTo>
                  <a:lnTo>
                    <a:pt x="887" y="1146"/>
                  </a:lnTo>
                  <a:lnTo>
                    <a:pt x="914" y="1151"/>
                  </a:lnTo>
                  <a:lnTo>
                    <a:pt x="940" y="1157"/>
                  </a:lnTo>
                  <a:lnTo>
                    <a:pt x="965" y="1159"/>
                  </a:lnTo>
                  <a:lnTo>
                    <a:pt x="986" y="1161"/>
                  </a:lnTo>
                  <a:lnTo>
                    <a:pt x="1000" y="1160"/>
                  </a:lnTo>
                  <a:lnTo>
                    <a:pt x="1011" y="1158"/>
                  </a:lnTo>
                  <a:lnTo>
                    <a:pt x="1020" y="1155"/>
                  </a:lnTo>
                  <a:lnTo>
                    <a:pt x="1032" y="1144"/>
                  </a:lnTo>
                  <a:lnTo>
                    <a:pt x="1044" y="1128"/>
                  </a:lnTo>
                  <a:lnTo>
                    <a:pt x="1054" y="1107"/>
                  </a:lnTo>
                  <a:lnTo>
                    <a:pt x="1063" y="1083"/>
                  </a:lnTo>
                  <a:lnTo>
                    <a:pt x="1073" y="1058"/>
                  </a:lnTo>
                  <a:lnTo>
                    <a:pt x="1081" y="1033"/>
                  </a:lnTo>
                  <a:lnTo>
                    <a:pt x="1096" y="989"/>
                  </a:lnTo>
                  <a:lnTo>
                    <a:pt x="1113" y="946"/>
                  </a:lnTo>
                  <a:lnTo>
                    <a:pt x="1134" y="904"/>
                  </a:lnTo>
                  <a:lnTo>
                    <a:pt x="1153" y="875"/>
                  </a:lnTo>
                  <a:lnTo>
                    <a:pt x="1173" y="848"/>
                  </a:lnTo>
                  <a:lnTo>
                    <a:pt x="1195" y="822"/>
                  </a:lnTo>
                  <a:lnTo>
                    <a:pt x="1217" y="797"/>
                  </a:lnTo>
                  <a:lnTo>
                    <a:pt x="1236" y="777"/>
                  </a:lnTo>
                  <a:lnTo>
                    <a:pt x="1254" y="756"/>
                  </a:lnTo>
                  <a:lnTo>
                    <a:pt x="1269" y="736"/>
                  </a:lnTo>
                  <a:lnTo>
                    <a:pt x="1282" y="716"/>
                  </a:lnTo>
                  <a:lnTo>
                    <a:pt x="1291" y="697"/>
                  </a:lnTo>
                  <a:lnTo>
                    <a:pt x="1293" y="680"/>
                  </a:lnTo>
                  <a:lnTo>
                    <a:pt x="1291" y="663"/>
                  </a:lnTo>
                  <a:lnTo>
                    <a:pt x="1282" y="645"/>
                  </a:lnTo>
                  <a:lnTo>
                    <a:pt x="1269" y="624"/>
                  </a:lnTo>
                  <a:lnTo>
                    <a:pt x="1254" y="605"/>
                  </a:lnTo>
                  <a:lnTo>
                    <a:pt x="1236" y="583"/>
                  </a:lnTo>
                  <a:lnTo>
                    <a:pt x="1217" y="563"/>
                  </a:lnTo>
                  <a:lnTo>
                    <a:pt x="1195" y="538"/>
                  </a:lnTo>
                  <a:lnTo>
                    <a:pt x="1173" y="512"/>
                  </a:lnTo>
                  <a:lnTo>
                    <a:pt x="1153" y="485"/>
                  </a:lnTo>
                  <a:lnTo>
                    <a:pt x="1134" y="456"/>
                  </a:lnTo>
                  <a:lnTo>
                    <a:pt x="1113" y="414"/>
                  </a:lnTo>
                  <a:lnTo>
                    <a:pt x="1096" y="370"/>
                  </a:lnTo>
                  <a:lnTo>
                    <a:pt x="1081" y="327"/>
                  </a:lnTo>
                  <a:lnTo>
                    <a:pt x="1073" y="302"/>
                  </a:lnTo>
                  <a:lnTo>
                    <a:pt x="1063" y="276"/>
                  </a:lnTo>
                  <a:lnTo>
                    <a:pt x="1054" y="254"/>
                  </a:lnTo>
                  <a:lnTo>
                    <a:pt x="1044" y="232"/>
                  </a:lnTo>
                  <a:lnTo>
                    <a:pt x="1032" y="216"/>
                  </a:lnTo>
                  <a:lnTo>
                    <a:pt x="1020" y="205"/>
                  </a:lnTo>
                  <a:lnTo>
                    <a:pt x="1011" y="202"/>
                  </a:lnTo>
                  <a:lnTo>
                    <a:pt x="1000" y="200"/>
                  </a:lnTo>
                  <a:lnTo>
                    <a:pt x="986" y="200"/>
                  </a:lnTo>
                  <a:lnTo>
                    <a:pt x="965" y="201"/>
                  </a:lnTo>
                  <a:lnTo>
                    <a:pt x="940" y="204"/>
                  </a:lnTo>
                  <a:lnTo>
                    <a:pt x="914" y="208"/>
                  </a:lnTo>
                  <a:lnTo>
                    <a:pt x="887" y="214"/>
                  </a:lnTo>
                  <a:lnTo>
                    <a:pt x="842" y="222"/>
                  </a:lnTo>
                  <a:lnTo>
                    <a:pt x="794" y="229"/>
                  </a:lnTo>
                  <a:lnTo>
                    <a:pt x="746" y="232"/>
                  </a:lnTo>
                  <a:lnTo>
                    <a:pt x="698" y="229"/>
                  </a:lnTo>
                  <a:lnTo>
                    <a:pt x="651" y="222"/>
                  </a:lnTo>
                  <a:lnTo>
                    <a:pt x="605" y="214"/>
                  </a:lnTo>
                  <a:lnTo>
                    <a:pt x="578" y="208"/>
                  </a:lnTo>
                  <a:lnTo>
                    <a:pt x="552" y="204"/>
                  </a:lnTo>
                  <a:lnTo>
                    <a:pt x="528" y="201"/>
                  </a:lnTo>
                  <a:lnTo>
                    <a:pt x="506" y="200"/>
                  </a:lnTo>
                  <a:close/>
                  <a:moveTo>
                    <a:pt x="506" y="0"/>
                  </a:moveTo>
                  <a:lnTo>
                    <a:pt x="553" y="3"/>
                  </a:lnTo>
                  <a:lnTo>
                    <a:pt x="599" y="10"/>
                  </a:lnTo>
                  <a:lnTo>
                    <a:pt x="643" y="18"/>
                  </a:lnTo>
                  <a:lnTo>
                    <a:pt x="671" y="24"/>
                  </a:lnTo>
                  <a:lnTo>
                    <a:pt x="698" y="28"/>
                  </a:lnTo>
                  <a:lnTo>
                    <a:pt x="723" y="31"/>
                  </a:lnTo>
                  <a:lnTo>
                    <a:pt x="746" y="32"/>
                  </a:lnTo>
                  <a:lnTo>
                    <a:pt x="770" y="31"/>
                  </a:lnTo>
                  <a:lnTo>
                    <a:pt x="794" y="28"/>
                  </a:lnTo>
                  <a:lnTo>
                    <a:pt x="821" y="24"/>
                  </a:lnTo>
                  <a:lnTo>
                    <a:pt x="848" y="18"/>
                  </a:lnTo>
                  <a:lnTo>
                    <a:pt x="894" y="10"/>
                  </a:lnTo>
                  <a:lnTo>
                    <a:pt x="940" y="3"/>
                  </a:lnTo>
                  <a:lnTo>
                    <a:pt x="986" y="0"/>
                  </a:lnTo>
                  <a:lnTo>
                    <a:pt x="1023" y="2"/>
                  </a:lnTo>
                  <a:lnTo>
                    <a:pt x="1058" y="8"/>
                  </a:lnTo>
                  <a:lnTo>
                    <a:pt x="1090" y="18"/>
                  </a:lnTo>
                  <a:lnTo>
                    <a:pt x="1119" y="33"/>
                  </a:lnTo>
                  <a:lnTo>
                    <a:pt x="1147" y="53"/>
                  </a:lnTo>
                  <a:lnTo>
                    <a:pt x="1172" y="74"/>
                  </a:lnTo>
                  <a:lnTo>
                    <a:pt x="1192" y="99"/>
                  </a:lnTo>
                  <a:lnTo>
                    <a:pt x="1211" y="125"/>
                  </a:lnTo>
                  <a:lnTo>
                    <a:pt x="1226" y="152"/>
                  </a:lnTo>
                  <a:lnTo>
                    <a:pt x="1239" y="180"/>
                  </a:lnTo>
                  <a:lnTo>
                    <a:pt x="1251" y="209"/>
                  </a:lnTo>
                  <a:lnTo>
                    <a:pt x="1260" y="238"/>
                  </a:lnTo>
                  <a:lnTo>
                    <a:pt x="1270" y="265"/>
                  </a:lnTo>
                  <a:lnTo>
                    <a:pt x="1281" y="298"/>
                  </a:lnTo>
                  <a:lnTo>
                    <a:pt x="1293" y="329"/>
                  </a:lnTo>
                  <a:lnTo>
                    <a:pt x="1306" y="356"/>
                  </a:lnTo>
                  <a:lnTo>
                    <a:pt x="1318" y="373"/>
                  </a:lnTo>
                  <a:lnTo>
                    <a:pt x="1332" y="391"/>
                  </a:lnTo>
                  <a:lnTo>
                    <a:pt x="1348" y="410"/>
                  </a:lnTo>
                  <a:lnTo>
                    <a:pt x="1365" y="430"/>
                  </a:lnTo>
                  <a:lnTo>
                    <a:pt x="1384" y="451"/>
                  </a:lnTo>
                  <a:lnTo>
                    <a:pt x="1404" y="474"/>
                  </a:lnTo>
                  <a:lnTo>
                    <a:pt x="1423" y="498"/>
                  </a:lnTo>
                  <a:lnTo>
                    <a:pt x="1442" y="524"/>
                  </a:lnTo>
                  <a:lnTo>
                    <a:pt x="1458" y="551"/>
                  </a:lnTo>
                  <a:lnTo>
                    <a:pt x="1472" y="580"/>
                  </a:lnTo>
                  <a:lnTo>
                    <a:pt x="1483" y="611"/>
                  </a:lnTo>
                  <a:lnTo>
                    <a:pt x="1489" y="645"/>
                  </a:lnTo>
                  <a:lnTo>
                    <a:pt x="1492" y="679"/>
                  </a:lnTo>
                  <a:lnTo>
                    <a:pt x="1489" y="715"/>
                  </a:lnTo>
                  <a:lnTo>
                    <a:pt x="1483" y="749"/>
                  </a:lnTo>
                  <a:lnTo>
                    <a:pt x="1472" y="780"/>
                  </a:lnTo>
                  <a:lnTo>
                    <a:pt x="1458" y="809"/>
                  </a:lnTo>
                  <a:lnTo>
                    <a:pt x="1442" y="836"/>
                  </a:lnTo>
                  <a:lnTo>
                    <a:pt x="1423" y="862"/>
                  </a:lnTo>
                  <a:lnTo>
                    <a:pt x="1404" y="886"/>
                  </a:lnTo>
                  <a:lnTo>
                    <a:pt x="1384" y="908"/>
                  </a:lnTo>
                  <a:lnTo>
                    <a:pt x="1365" y="930"/>
                  </a:lnTo>
                  <a:lnTo>
                    <a:pt x="1348" y="949"/>
                  </a:lnTo>
                  <a:lnTo>
                    <a:pt x="1332" y="969"/>
                  </a:lnTo>
                  <a:lnTo>
                    <a:pt x="1318" y="987"/>
                  </a:lnTo>
                  <a:lnTo>
                    <a:pt x="1306" y="1003"/>
                  </a:lnTo>
                  <a:lnTo>
                    <a:pt x="1293" y="1030"/>
                  </a:lnTo>
                  <a:lnTo>
                    <a:pt x="1281" y="1062"/>
                  </a:lnTo>
                  <a:lnTo>
                    <a:pt x="1270" y="1095"/>
                  </a:lnTo>
                  <a:lnTo>
                    <a:pt x="1260" y="1122"/>
                  </a:lnTo>
                  <a:lnTo>
                    <a:pt x="1251" y="1150"/>
                  </a:lnTo>
                  <a:lnTo>
                    <a:pt x="1239" y="1180"/>
                  </a:lnTo>
                  <a:lnTo>
                    <a:pt x="1226" y="1208"/>
                  </a:lnTo>
                  <a:lnTo>
                    <a:pt x="1211" y="1235"/>
                  </a:lnTo>
                  <a:lnTo>
                    <a:pt x="1192" y="1261"/>
                  </a:lnTo>
                  <a:lnTo>
                    <a:pt x="1172" y="1285"/>
                  </a:lnTo>
                  <a:lnTo>
                    <a:pt x="1147" y="1308"/>
                  </a:lnTo>
                  <a:lnTo>
                    <a:pt x="1119" y="1327"/>
                  </a:lnTo>
                  <a:lnTo>
                    <a:pt x="1090" y="1342"/>
                  </a:lnTo>
                  <a:lnTo>
                    <a:pt x="1058" y="1351"/>
                  </a:lnTo>
                  <a:lnTo>
                    <a:pt x="1023" y="1358"/>
                  </a:lnTo>
                  <a:lnTo>
                    <a:pt x="986" y="1360"/>
                  </a:lnTo>
                  <a:lnTo>
                    <a:pt x="940" y="1357"/>
                  </a:lnTo>
                  <a:lnTo>
                    <a:pt x="894" y="1350"/>
                  </a:lnTo>
                  <a:lnTo>
                    <a:pt x="848" y="1342"/>
                  </a:lnTo>
                  <a:lnTo>
                    <a:pt x="821" y="1336"/>
                  </a:lnTo>
                  <a:lnTo>
                    <a:pt x="794" y="1332"/>
                  </a:lnTo>
                  <a:lnTo>
                    <a:pt x="770" y="1329"/>
                  </a:lnTo>
                  <a:lnTo>
                    <a:pt x="746" y="1328"/>
                  </a:lnTo>
                  <a:lnTo>
                    <a:pt x="723" y="1329"/>
                  </a:lnTo>
                  <a:lnTo>
                    <a:pt x="698" y="1332"/>
                  </a:lnTo>
                  <a:lnTo>
                    <a:pt x="671" y="1336"/>
                  </a:lnTo>
                  <a:lnTo>
                    <a:pt x="643" y="1342"/>
                  </a:lnTo>
                  <a:lnTo>
                    <a:pt x="599" y="1350"/>
                  </a:lnTo>
                  <a:lnTo>
                    <a:pt x="553" y="1357"/>
                  </a:lnTo>
                  <a:lnTo>
                    <a:pt x="506" y="1360"/>
                  </a:lnTo>
                  <a:lnTo>
                    <a:pt x="470" y="1358"/>
                  </a:lnTo>
                  <a:lnTo>
                    <a:pt x="435" y="1351"/>
                  </a:lnTo>
                  <a:lnTo>
                    <a:pt x="403" y="1342"/>
                  </a:lnTo>
                  <a:lnTo>
                    <a:pt x="374" y="1327"/>
                  </a:lnTo>
                  <a:lnTo>
                    <a:pt x="345" y="1308"/>
                  </a:lnTo>
                  <a:lnTo>
                    <a:pt x="321" y="1285"/>
                  </a:lnTo>
                  <a:lnTo>
                    <a:pt x="299" y="1261"/>
                  </a:lnTo>
                  <a:lnTo>
                    <a:pt x="282" y="1235"/>
                  </a:lnTo>
                  <a:lnTo>
                    <a:pt x="267" y="1208"/>
                  </a:lnTo>
                  <a:lnTo>
                    <a:pt x="253" y="1180"/>
                  </a:lnTo>
                  <a:lnTo>
                    <a:pt x="242" y="1150"/>
                  </a:lnTo>
                  <a:lnTo>
                    <a:pt x="232" y="1122"/>
                  </a:lnTo>
                  <a:lnTo>
                    <a:pt x="223" y="1095"/>
                  </a:lnTo>
                  <a:lnTo>
                    <a:pt x="211" y="1062"/>
                  </a:lnTo>
                  <a:lnTo>
                    <a:pt x="199" y="1030"/>
                  </a:lnTo>
                  <a:lnTo>
                    <a:pt x="186" y="1003"/>
                  </a:lnTo>
                  <a:lnTo>
                    <a:pt x="175" y="987"/>
                  </a:lnTo>
                  <a:lnTo>
                    <a:pt x="161" y="969"/>
                  </a:lnTo>
                  <a:lnTo>
                    <a:pt x="145" y="951"/>
                  </a:lnTo>
                  <a:lnTo>
                    <a:pt x="128" y="930"/>
                  </a:lnTo>
                  <a:lnTo>
                    <a:pt x="108" y="908"/>
                  </a:lnTo>
                  <a:lnTo>
                    <a:pt x="89" y="886"/>
                  </a:lnTo>
                  <a:lnTo>
                    <a:pt x="69" y="862"/>
                  </a:lnTo>
                  <a:lnTo>
                    <a:pt x="51" y="836"/>
                  </a:lnTo>
                  <a:lnTo>
                    <a:pt x="35" y="809"/>
                  </a:lnTo>
                  <a:lnTo>
                    <a:pt x="21" y="780"/>
                  </a:lnTo>
                  <a:lnTo>
                    <a:pt x="10" y="749"/>
                  </a:lnTo>
                  <a:lnTo>
                    <a:pt x="3" y="715"/>
                  </a:lnTo>
                  <a:lnTo>
                    <a:pt x="0" y="680"/>
                  </a:lnTo>
                  <a:lnTo>
                    <a:pt x="3" y="645"/>
                  </a:lnTo>
                  <a:lnTo>
                    <a:pt x="10" y="611"/>
                  </a:lnTo>
                  <a:lnTo>
                    <a:pt x="21" y="581"/>
                  </a:lnTo>
                  <a:lnTo>
                    <a:pt x="35" y="552"/>
                  </a:lnTo>
                  <a:lnTo>
                    <a:pt x="51" y="524"/>
                  </a:lnTo>
                  <a:lnTo>
                    <a:pt x="69" y="498"/>
                  </a:lnTo>
                  <a:lnTo>
                    <a:pt x="89" y="474"/>
                  </a:lnTo>
                  <a:lnTo>
                    <a:pt x="108" y="451"/>
                  </a:lnTo>
                  <a:lnTo>
                    <a:pt x="128" y="430"/>
                  </a:lnTo>
                  <a:lnTo>
                    <a:pt x="145" y="410"/>
                  </a:lnTo>
                  <a:lnTo>
                    <a:pt x="161" y="391"/>
                  </a:lnTo>
                  <a:lnTo>
                    <a:pt x="175" y="373"/>
                  </a:lnTo>
                  <a:lnTo>
                    <a:pt x="186" y="356"/>
                  </a:lnTo>
                  <a:lnTo>
                    <a:pt x="199" y="329"/>
                  </a:lnTo>
                  <a:lnTo>
                    <a:pt x="211" y="298"/>
                  </a:lnTo>
                  <a:lnTo>
                    <a:pt x="223" y="265"/>
                  </a:lnTo>
                  <a:lnTo>
                    <a:pt x="232" y="238"/>
                  </a:lnTo>
                  <a:lnTo>
                    <a:pt x="242" y="209"/>
                  </a:lnTo>
                  <a:lnTo>
                    <a:pt x="253" y="180"/>
                  </a:lnTo>
                  <a:lnTo>
                    <a:pt x="267" y="152"/>
                  </a:lnTo>
                  <a:lnTo>
                    <a:pt x="282" y="125"/>
                  </a:lnTo>
                  <a:lnTo>
                    <a:pt x="299" y="99"/>
                  </a:lnTo>
                  <a:lnTo>
                    <a:pt x="321" y="74"/>
                  </a:lnTo>
                  <a:lnTo>
                    <a:pt x="345" y="53"/>
                  </a:lnTo>
                  <a:lnTo>
                    <a:pt x="374" y="33"/>
                  </a:lnTo>
                  <a:lnTo>
                    <a:pt x="403" y="18"/>
                  </a:lnTo>
                  <a:lnTo>
                    <a:pt x="435" y="8"/>
                  </a:lnTo>
                  <a:lnTo>
                    <a:pt x="470" y="2"/>
                  </a:lnTo>
                  <a:lnTo>
                    <a:pt x="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4" name="Group 453"/>
          <p:cNvGrpSpPr/>
          <p:nvPr/>
        </p:nvGrpSpPr>
        <p:grpSpPr>
          <a:xfrm>
            <a:off x="1559183" y="4356746"/>
            <a:ext cx="644936" cy="307976"/>
            <a:chOff x="1636713" y="4375150"/>
            <a:chExt cx="565150" cy="269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5" name="Freeform 489"/>
            <p:cNvSpPr>
              <a:spLocks noEditPoints="1"/>
            </p:cNvSpPr>
            <p:nvPr/>
          </p:nvSpPr>
          <p:spPr bwMode="auto">
            <a:xfrm>
              <a:off x="1636713" y="4389438"/>
              <a:ext cx="193675" cy="152400"/>
            </a:xfrm>
            <a:custGeom>
              <a:avLst/>
              <a:gdLst>
                <a:gd name="T0" fmla="*/ 192 w 1217"/>
                <a:gd name="T1" fmla="*/ 190 h 955"/>
                <a:gd name="T2" fmla="*/ 192 w 1217"/>
                <a:gd name="T3" fmla="*/ 765 h 955"/>
                <a:gd name="T4" fmla="*/ 1025 w 1217"/>
                <a:gd name="T5" fmla="*/ 765 h 955"/>
                <a:gd name="T6" fmla="*/ 1025 w 1217"/>
                <a:gd name="T7" fmla="*/ 190 h 955"/>
                <a:gd name="T8" fmla="*/ 192 w 1217"/>
                <a:gd name="T9" fmla="*/ 190 h 955"/>
                <a:gd name="T10" fmla="*/ 158 w 1217"/>
                <a:gd name="T11" fmla="*/ 0 h 955"/>
                <a:gd name="T12" fmla="*/ 1058 w 1217"/>
                <a:gd name="T13" fmla="*/ 0 h 955"/>
                <a:gd name="T14" fmla="*/ 1091 w 1217"/>
                <a:gd name="T15" fmla="*/ 3 h 955"/>
                <a:gd name="T16" fmla="*/ 1120 w 1217"/>
                <a:gd name="T17" fmla="*/ 12 h 955"/>
                <a:gd name="T18" fmla="*/ 1147 w 1217"/>
                <a:gd name="T19" fmla="*/ 27 h 955"/>
                <a:gd name="T20" fmla="*/ 1170 w 1217"/>
                <a:gd name="T21" fmla="*/ 45 h 955"/>
                <a:gd name="T22" fmla="*/ 1190 w 1217"/>
                <a:gd name="T23" fmla="*/ 69 h 955"/>
                <a:gd name="T24" fmla="*/ 1204 w 1217"/>
                <a:gd name="T25" fmla="*/ 96 h 955"/>
                <a:gd name="T26" fmla="*/ 1214 w 1217"/>
                <a:gd name="T27" fmla="*/ 125 h 955"/>
                <a:gd name="T28" fmla="*/ 1217 w 1217"/>
                <a:gd name="T29" fmla="*/ 157 h 955"/>
                <a:gd name="T30" fmla="*/ 1217 w 1217"/>
                <a:gd name="T31" fmla="*/ 798 h 955"/>
                <a:gd name="T32" fmla="*/ 1214 w 1217"/>
                <a:gd name="T33" fmla="*/ 830 h 955"/>
                <a:gd name="T34" fmla="*/ 1204 w 1217"/>
                <a:gd name="T35" fmla="*/ 859 h 955"/>
                <a:gd name="T36" fmla="*/ 1190 w 1217"/>
                <a:gd name="T37" fmla="*/ 886 h 955"/>
                <a:gd name="T38" fmla="*/ 1170 w 1217"/>
                <a:gd name="T39" fmla="*/ 910 h 955"/>
                <a:gd name="T40" fmla="*/ 1147 w 1217"/>
                <a:gd name="T41" fmla="*/ 928 h 955"/>
                <a:gd name="T42" fmla="*/ 1120 w 1217"/>
                <a:gd name="T43" fmla="*/ 943 h 955"/>
                <a:gd name="T44" fmla="*/ 1091 w 1217"/>
                <a:gd name="T45" fmla="*/ 951 h 955"/>
                <a:gd name="T46" fmla="*/ 1058 w 1217"/>
                <a:gd name="T47" fmla="*/ 955 h 955"/>
                <a:gd name="T48" fmla="*/ 158 w 1217"/>
                <a:gd name="T49" fmla="*/ 955 h 955"/>
                <a:gd name="T50" fmla="*/ 126 w 1217"/>
                <a:gd name="T51" fmla="*/ 951 h 955"/>
                <a:gd name="T52" fmla="*/ 96 w 1217"/>
                <a:gd name="T53" fmla="*/ 943 h 955"/>
                <a:gd name="T54" fmla="*/ 70 w 1217"/>
                <a:gd name="T55" fmla="*/ 928 h 955"/>
                <a:gd name="T56" fmla="*/ 46 w 1217"/>
                <a:gd name="T57" fmla="*/ 910 h 955"/>
                <a:gd name="T58" fmla="*/ 27 w 1217"/>
                <a:gd name="T59" fmla="*/ 886 h 955"/>
                <a:gd name="T60" fmla="*/ 13 w 1217"/>
                <a:gd name="T61" fmla="*/ 859 h 955"/>
                <a:gd name="T62" fmla="*/ 3 w 1217"/>
                <a:gd name="T63" fmla="*/ 830 h 955"/>
                <a:gd name="T64" fmla="*/ 0 w 1217"/>
                <a:gd name="T65" fmla="*/ 798 h 955"/>
                <a:gd name="T66" fmla="*/ 0 w 1217"/>
                <a:gd name="T67" fmla="*/ 157 h 955"/>
                <a:gd name="T68" fmla="*/ 3 w 1217"/>
                <a:gd name="T69" fmla="*/ 125 h 955"/>
                <a:gd name="T70" fmla="*/ 13 w 1217"/>
                <a:gd name="T71" fmla="*/ 96 h 955"/>
                <a:gd name="T72" fmla="*/ 27 w 1217"/>
                <a:gd name="T73" fmla="*/ 69 h 955"/>
                <a:gd name="T74" fmla="*/ 46 w 1217"/>
                <a:gd name="T75" fmla="*/ 45 h 955"/>
                <a:gd name="T76" fmla="*/ 70 w 1217"/>
                <a:gd name="T77" fmla="*/ 27 h 955"/>
                <a:gd name="T78" fmla="*/ 96 w 1217"/>
                <a:gd name="T79" fmla="*/ 12 h 955"/>
                <a:gd name="T80" fmla="*/ 126 w 1217"/>
                <a:gd name="T81" fmla="*/ 3 h 955"/>
                <a:gd name="T82" fmla="*/ 158 w 1217"/>
                <a:gd name="T83" fmla="*/ 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7" h="955">
                  <a:moveTo>
                    <a:pt x="192" y="190"/>
                  </a:moveTo>
                  <a:lnTo>
                    <a:pt x="192" y="765"/>
                  </a:lnTo>
                  <a:lnTo>
                    <a:pt x="1025" y="765"/>
                  </a:lnTo>
                  <a:lnTo>
                    <a:pt x="1025" y="190"/>
                  </a:lnTo>
                  <a:lnTo>
                    <a:pt x="192" y="190"/>
                  </a:lnTo>
                  <a:close/>
                  <a:moveTo>
                    <a:pt x="158" y="0"/>
                  </a:moveTo>
                  <a:lnTo>
                    <a:pt x="1058" y="0"/>
                  </a:lnTo>
                  <a:lnTo>
                    <a:pt x="1091" y="3"/>
                  </a:lnTo>
                  <a:lnTo>
                    <a:pt x="1120" y="12"/>
                  </a:lnTo>
                  <a:lnTo>
                    <a:pt x="1147" y="27"/>
                  </a:lnTo>
                  <a:lnTo>
                    <a:pt x="1170" y="45"/>
                  </a:lnTo>
                  <a:lnTo>
                    <a:pt x="1190" y="69"/>
                  </a:lnTo>
                  <a:lnTo>
                    <a:pt x="1204" y="96"/>
                  </a:lnTo>
                  <a:lnTo>
                    <a:pt x="1214" y="125"/>
                  </a:lnTo>
                  <a:lnTo>
                    <a:pt x="1217" y="157"/>
                  </a:lnTo>
                  <a:lnTo>
                    <a:pt x="1217" y="798"/>
                  </a:lnTo>
                  <a:lnTo>
                    <a:pt x="1214" y="830"/>
                  </a:lnTo>
                  <a:lnTo>
                    <a:pt x="1204" y="859"/>
                  </a:lnTo>
                  <a:lnTo>
                    <a:pt x="1190" y="886"/>
                  </a:lnTo>
                  <a:lnTo>
                    <a:pt x="1170" y="910"/>
                  </a:lnTo>
                  <a:lnTo>
                    <a:pt x="1147" y="928"/>
                  </a:lnTo>
                  <a:lnTo>
                    <a:pt x="1120" y="943"/>
                  </a:lnTo>
                  <a:lnTo>
                    <a:pt x="1091" y="951"/>
                  </a:lnTo>
                  <a:lnTo>
                    <a:pt x="1058" y="955"/>
                  </a:lnTo>
                  <a:lnTo>
                    <a:pt x="158" y="955"/>
                  </a:lnTo>
                  <a:lnTo>
                    <a:pt x="126" y="951"/>
                  </a:lnTo>
                  <a:lnTo>
                    <a:pt x="96" y="943"/>
                  </a:lnTo>
                  <a:lnTo>
                    <a:pt x="70" y="928"/>
                  </a:lnTo>
                  <a:lnTo>
                    <a:pt x="46" y="910"/>
                  </a:lnTo>
                  <a:lnTo>
                    <a:pt x="27" y="886"/>
                  </a:lnTo>
                  <a:lnTo>
                    <a:pt x="13" y="859"/>
                  </a:lnTo>
                  <a:lnTo>
                    <a:pt x="3" y="830"/>
                  </a:lnTo>
                  <a:lnTo>
                    <a:pt x="0" y="798"/>
                  </a:lnTo>
                  <a:lnTo>
                    <a:pt x="0" y="157"/>
                  </a:lnTo>
                  <a:lnTo>
                    <a:pt x="3" y="125"/>
                  </a:lnTo>
                  <a:lnTo>
                    <a:pt x="13" y="96"/>
                  </a:lnTo>
                  <a:lnTo>
                    <a:pt x="27" y="69"/>
                  </a:lnTo>
                  <a:lnTo>
                    <a:pt x="46" y="45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3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491"/>
            <p:cNvSpPr>
              <a:spLocks noEditPoints="1"/>
            </p:cNvSpPr>
            <p:nvPr/>
          </p:nvSpPr>
          <p:spPr bwMode="auto">
            <a:xfrm>
              <a:off x="1639888" y="4391025"/>
              <a:ext cx="187325" cy="101600"/>
            </a:xfrm>
            <a:custGeom>
              <a:avLst/>
              <a:gdLst>
                <a:gd name="T0" fmla="*/ 274 w 1187"/>
                <a:gd name="T1" fmla="*/ 191 h 634"/>
                <a:gd name="T2" fmla="*/ 593 w 1187"/>
                <a:gd name="T3" fmla="*/ 433 h 634"/>
                <a:gd name="T4" fmla="*/ 913 w 1187"/>
                <a:gd name="T5" fmla="*/ 191 h 634"/>
                <a:gd name="T6" fmla="*/ 274 w 1187"/>
                <a:gd name="T7" fmla="*/ 191 h 634"/>
                <a:gd name="T8" fmla="*/ 150 w 1187"/>
                <a:gd name="T9" fmla="*/ 0 h 634"/>
                <a:gd name="T10" fmla="*/ 1037 w 1187"/>
                <a:gd name="T11" fmla="*/ 0 h 634"/>
                <a:gd name="T12" fmla="*/ 1064 w 1187"/>
                <a:gd name="T13" fmla="*/ 2 h 634"/>
                <a:gd name="T14" fmla="*/ 1090 w 1187"/>
                <a:gd name="T15" fmla="*/ 10 h 634"/>
                <a:gd name="T16" fmla="*/ 1113 w 1187"/>
                <a:gd name="T17" fmla="*/ 20 h 634"/>
                <a:gd name="T18" fmla="*/ 1134 w 1187"/>
                <a:gd name="T19" fmla="*/ 35 h 634"/>
                <a:gd name="T20" fmla="*/ 1152 w 1187"/>
                <a:gd name="T21" fmla="*/ 55 h 634"/>
                <a:gd name="T22" fmla="*/ 1167 w 1187"/>
                <a:gd name="T23" fmla="*/ 76 h 634"/>
                <a:gd name="T24" fmla="*/ 1179 w 1187"/>
                <a:gd name="T25" fmla="*/ 101 h 634"/>
                <a:gd name="T26" fmla="*/ 1185 w 1187"/>
                <a:gd name="T27" fmla="*/ 128 h 634"/>
                <a:gd name="T28" fmla="*/ 1187 w 1187"/>
                <a:gd name="T29" fmla="*/ 155 h 634"/>
                <a:gd name="T30" fmla="*/ 1184 w 1187"/>
                <a:gd name="T31" fmla="*/ 180 h 634"/>
                <a:gd name="T32" fmla="*/ 1176 w 1187"/>
                <a:gd name="T33" fmla="*/ 205 h 634"/>
                <a:gd name="T34" fmla="*/ 1164 w 1187"/>
                <a:gd name="T35" fmla="*/ 229 h 634"/>
                <a:gd name="T36" fmla="*/ 1148 w 1187"/>
                <a:gd name="T37" fmla="*/ 249 h 634"/>
                <a:gd name="T38" fmla="*/ 1127 w 1187"/>
                <a:gd name="T39" fmla="*/ 268 h 634"/>
                <a:gd name="T40" fmla="*/ 684 w 1187"/>
                <a:gd name="T41" fmla="*/ 604 h 634"/>
                <a:gd name="T42" fmla="*/ 664 w 1187"/>
                <a:gd name="T43" fmla="*/ 617 h 634"/>
                <a:gd name="T44" fmla="*/ 641 w 1187"/>
                <a:gd name="T45" fmla="*/ 627 h 634"/>
                <a:gd name="T46" fmla="*/ 617 w 1187"/>
                <a:gd name="T47" fmla="*/ 632 h 634"/>
                <a:gd name="T48" fmla="*/ 593 w 1187"/>
                <a:gd name="T49" fmla="*/ 634 h 634"/>
                <a:gd name="T50" fmla="*/ 569 w 1187"/>
                <a:gd name="T51" fmla="*/ 632 h 634"/>
                <a:gd name="T52" fmla="*/ 545 w 1187"/>
                <a:gd name="T53" fmla="*/ 627 h 634"/>
                <a:gd name="T54" fmla="*/ 523 w 1187"/>
                <a:gd name="T55" fmla="*/ 617 h 634"/>
                <a:gd name="T56" fmla="*/ 502 w 1187"/>
                <a:gd name="T57" fmla="*/ 604 h 634"/>
                <a:gd name="T58" fmla="*/ 59 w 1187"/>
                <a:gd name="T59" fmla="*/ 268 h 634"/>
                <a:gd name="T60" fmla="*/ 39 w 1187"/>
                <a:gd name="T61" fmla="*/ 249 h 634"/>
                <a:gd name="T62" fmla="*/ 23 w 1187"/>
                <a:gd name="T63" fmla="*/ 229 h 634"/>
                <a:gd name="T64" fmla="*/ 11 w 1187"/>
                <a:gd name="T65" fmla="*/ 205 h 634"/>
                <a:gd name="T66" fmla="*/ 3 w 1187"/>
                <a:gd name="T67" fmla="*/ 180 h 634"/>
                <a:gd name="T68" fmla="*/ 0 w 1187"/>
                <a:gd name="T69" fmla="*/ 155 h 634"/>
                <a:gd name="T70" fmla="*/ 1 w 1187"/>
                <a:gd name="T71" fmla="*/ 128 h 634"/>
                <a:gd name="T72" fmla="*/ 8 w 1187"/>
                <a:gd name="T73" fmla="*/ 101 h 634"/>
                <a:gd name="T74" fmla="*/ 18 w 1187"/>
                <a:gd name="T75" fmla="*/ 76 h 634"/>
                <a:gd name="T76" fmla="*/ 34 w 1187"/>
                <a:gd name="T77" fmla="*/ 55 h 634"/>
                <a:gd name="T78" fmla="*/ 52 w 1187"/>
                <a:gd name="T79" fmla="*/ 35 h 634"/>
                <a:gd name="T80" fmla="*/ 73 w 1187"/>
                <a:gd name="T81" fmla="*/ 20 h 634"/>
                <a:gd name="T82" fmla="*/ 97 w 1187"/>
                <a:gd name="T83" fmla="*/ 10 h 634"/>
                <a:gd name="T84" fmla="*/ 123 w 1187"/>
                <a:gd name="T85" fmla="*/ 2 h 634"/>
                <a:gd name="T86" fmla="*/ 150 w 1187"/>
                <a:gd name="T8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7" h="634">
                  <a:moveTo>
                    <a:pt x="274" y="191"/>
                  </a:moveTo>
                  <a:lnTo>
                    <a:pt x="593" y="433"/>
                  </a:lnTo>
                  <a:lnTo>
                    <a:pt x="913" y="191"/>
                  </a:lnTo>
                  <a:lnTo>
                    <a:pt x="274" y="191"/>
                  </a:lnTo>
                  <a:close/>
                  <a:moveTo>
                    <a:pt x="150" y="0"/>
                  </a:moveTo>
                  <a:lnTo>
                    <a:pt x="1037" y="0"/>
                  </a:lnTo>
                  <a:lnTo>
                    <a:pt x="1064" y="2"/>
                  </a:lnTo>
                  <a:lnTo>
                    <a:pt x="1090" y="10"/>
                  </a:lnTo>
                  <a:lnTo>
                    <a:pt x="1113" y="20"/>
                  </a:lnTo>
                  <a:lnTo>
                    <a:pt x="1134" y="35"/>
                  </a:lnTo>
                  <a:lnTo>
                    <a:pt x="1152" y="55"/>
                  </a:lnTo>
                  <a:lnTo>
                    <a:pt x="1167" y="76"/>
                  </a:lnTo>
                  <a:lnTo>
                    <a:pt x="1179" y="101"/>
                  </a:lnTo>
                  <a:lnTo>
                    <a:pt x="1185" y="128"/>
                  </a:lnTo>
                  <a:lnTo>
                    <a:pt x="1187" y="155"/>
                  </a:lnTo>
                  <a:lnTo>
                    <a:pt x="1184" y="180"/>
                  </a:lnTo>
                  <a:lnTo>
                    <a:pt x="1176" y="205"/>
                  </a:lnTo>
                  <a:lnTo>
                    <a:pt x="1164" y="229"/>
                  </a:lnTo>
                  <a:lnTo>
                    <a:pt x="1148" y="249"/>
                  </a:lnTo>
                  <a:lnTo>
                    <a:pt x="1127" y="268"/>
                  </a:lnTo>
                  <a:lnTo>
                    <a:pt x="684" y="604"/>
                  </a:lnTo>
                  <a:lnTo>
                    <a:pt x="664" y="617"/>
                  </a:lnTo>
                  <a:lnTo>
                    <a:pt x="641" y="627"/>
                  </a:lnTo>
                  <a:lnTo>
                    <a:pt x="617" y="632"/>
                  </a:lnTo>
                  <a:lnTo>
                    <a:pt x="593" y="634"/>
                  </a:lnTo>
                  <a:lnTo>
                    <a:pt x="569" y="632"/>
                  </a:lnTo>
                  <a:lnTo>
                    <a:pt x="545" y="627"/>
                  </a:lnTo>
                  <a:lnTo>
                    <a:pt x="523" y="617"/>
                  </a:lnTo>
                  <a:lnTo>
                    <a:pt x="502" y="604"/>
                  </a:lnTo>
                  <a:lnTo>
                    <a:pt x="59" y="268"/>
                  </a:lnTo>
                  <a:lnTo>
                    <a:pt x="39" y="249"/>
                  </a:lnTo>
                  <a:lnTo>
                    <a:pt x="23" y="229"/>
                  </a:lnTo>
                  <a:lnTo>
                    <a:pt x="11" y="205"/>
                  </a:lnTo>
                  <a:lnTo>
                    <a:pt x="3" y="180"/>
                  </a:lnTo>
                  <a:lnTo>
                    <a:pt x="0" y="155"/>
                  </a:lnTo>
                  <a:lnTo>
                    <a:pt x="1" y="128"/>
                  </a:lnTo>
                  <a:lnTo>
                    <a:pt x="8" y="101"/>
                  </a:lnTo>
                  <a:lnTo>
                    <a:pt x="18" y="76"/>
                  </a:lnTo>
                  <a:lnTo>
                    <a:pt x="34" y="55"/>
                  </a:lnTo>
                  <a:lnTo>
                    <a:pt x="52" y="35"/>
                  </a:lnTo>
                  <a:lnTo>
                    <a:pt x="73" y="20"/>
                  </a:lnTo>
                  <a:lnTo>
                    <a:pt x="97" y="10"/>
                  </a:lnTo>
                  <a:lnTo>
                    <a:pt x="123" y="2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492"/>
            <p:cNvSpPr>
              <a:spLocks/>
            </p:cNvSpPr>
            <p:nvPr/>
          </p:nvSpPr>
          <p:spPr bwMode="auto">
            <a:xfrm>
              <a:off x="1804988" y="4375150"/>
              <a:ext cx="396875" cy="269875"/>
            </a:xfrm>
            <a:custGeom>
              <a:avLst/>
              <a:gdLst>
                <a:gd name="T0" fmla="*/ 976 w 2493"/>
                <a:gd name="T1" fmla="*/ 38 h 1697"/>
                <a:gd name="T2" fmla="*/ 1236 w 2493"/>
                <a:gd name="T3" fmla="*/ 222 h 1697"/>
                <a:gd name="T4" fmla="*/ 1437 w 2493"/>
                <a:gd name="T5" fmla="*/ 332 h 1697"/>
                <a:gd name="T6" fmla="*/ 1678 w 2493"/>
                <a:gd name="T7" fmla="*/ 197 h 1697"/>
                <a:gd name="T8" fmla="*/ 1953 w 2493"/>
                <a:gd name="T9" fmla="*/ 117 h 1697"/>
                <a:gd name="T10" fmla="*/ 2195 w 2493"/>
                <a:gd name="T11" fmla="*/ 79 h 1697"/>
                <a:gd name="T12" fmla="*/ 2358 w 2493"/>
                <a:gd name="T13" fmla="*/ 75 h 1697"/>
                <a:gd name="T14" fmla="*/ 2475 w 2493"/>
                <a:gd name="T15" fmla="*/ 173 h 1697"/>
                <a:gd name="T16" fmla="*/ 2473 w 2493"/>
                <a:gd name="T17" fmla="*/ 452 h 1697"/>
                <a:gd name="T18" fmla="*/ 2363 w 2493"/>
                <a:gd name="T19" fmla="*/ 847 h 1697"/>
                <a:gd name="T20" fmla="*/ 2304 w 2493"/>
                <a:gd name="T21" fmla="*/ 1043 h 1697"/>
                <a:gd name="T22" fmla="*/ 2388 w 2493"/>
                <a:gd name="T23" fmla="*/ 1078 h 1697"/>
                <a:gd name="T24" fmla="*/ 2416 w 2493"/>
                <a:gd name="T25" fmla="*/ 1188 h 1697"/>
                <a:gd name="T26" fmla="*/ 2223 w 2493"/>
                <a:gd name="T27" fmla="*/ 1365 h 1697"/>
                <a:gd name="T28" fmla="*/ 2053 w 2493"/>
                <a:gd name="T29" fmla="*/ 1434 h 1697"/>
                <a:gd name="T30" fmla="*/ 1987 w 2493"/>
                <a:gd name="T31" fmla="*/ 1355 h 1697"/>
                <a:gd name="T32" fmla="*/ 2030 w 2493"/>
                <a:gd name="T33" fmla="*/ 1264 h 1697"/>
                <a:gd name="T34" fmla="*/ 2085 w 2493"/>
                <a:gd name="T35" fmla="*/ 1168 h 1697"/>
                <a:gd name="T36" fmla="*/ 2043 w 2493"/>
                <a:gd name="T37" fmla="*/ 1042 h 1697"/>
                <a:gd name="T38" fmla="*/ 2146 w 2493"/>
                <a:gd name="T39" fmla="*/ 855 h 1697"/>
                <a:gd name="T40" fmla="*/ 2267 w 2493"/>
                <a:gd name="T41" fmla="*/ 514 h 1697"/>
                <a:gd name="T42" fmla="*/ 2174 w 2493"/>
                <a:gd name="T43" fmla="*/ 273 h 1697"/>
                <a:gd name="T44" fmla="*/ 1867 w 2493"/>
                <a:gd name="T45" fmla="*/ 335 h 1697"/>
                <a:gd name="T46" fmla="*/ 1617 w 2493"/>
                <a:gd name="T47" fmla="*/ 437 h 1697"/>
                <a:gd name="T48" fmla="*/ 1481 w 2493"/>
                <a:gd name="T49" fmla="*/ 570 h 1697"/>
                <a:gd name="T50" fmla="*/ 1357 w 2493"/>
                <a:gd name="T51" fmla="*/ 625 h 1697"/>
                <a:gd name="T52" fmla="*/ 1236 w 2493"/>
                <a:gd name="T53" fmla="*/ 564 h 1697"/>
                <a:gd name="T54" fmla="*/ 1068 w 2493"/>
                <a:gd name="T55" fmla="*/ 324 h 1697"/>
                <a:gd name="T56" fmla="*/ 835 w 2493"/>
                <a:gd name="T57" fmla="*/ 197 h 1697"/>
                <a:gd name="T58" fmla="*/ 664 w 2493"/>
                <a:gd name="T59" fmla="*/ 213 h 1697"/>
                <a:gd name="T60" fmla="*/ 462 w 2493"/>
                <a:gd name="T61" fmla="*/ 331 h 1697"/>
                <a:gd name="T62" fmla="*/ 261 w 2493"/>
                <a:gd name="T63" fmla="*/ 513 h 1697"/>
                <a:gd name="T64" fmla="*/ 341 w 2493"/>
                <a:gd name="T65" fmla="*/ 753 h 1697"/>
                <a:gd name="T66" fmla="*/ 443 w 2493"/>
                <a:gd name="T67" fmla="*/ 999 h 1697"/>
                <a:gd name="T68" fmla="*/ 565 w 2493"/>
                <a:gd name="T69" fmla="*/ 1214 h 1697"/>
                <a:gd name="T70" fmla="*/ 786 w 2493"/>
                <a:gd name="T71" fmla="*/ 1397 h 1697"/>
                <a:gd name="T72" fmla="*/ 1030 w 2493"/>
                <a:gd name="T73" fmla="*/ 1484 h 1697"/>
                <a:gd name="T74" fmla="*/ 1257 w 2493"/>
                <a:gd name="T75" fmla="*/ 1506 h 1697"/>
                <a:gd name="T76" fmla="*/ 1650 w 2493"/>
                <a:gd name="T77" fmla="*/ 1447 h 1697"/>
                <a:gd name="T78" fmla="*/ 1809 w 2493"/>
                <a:gd name="T79" fmla="*/ 1431 h 1697"/>
                <a:gd name="T80" fmla="*/ 1854 w 2493"/>
                <a:gd name="T81" fmla="*/ 1522 h 1697"/>
                <a:gd name="T82" fmla="*/ 1791 w 2493"/>
                <a:gd name="T83" fmla="*/ 1603 h 1697"/>
                <a:gd name="T84" fmla="*/ 1346 w 2493"/>
                <a:gd name="T85" fmla="*/ 1694 h 1697"/>
                <a:gd name="T86" fmla="*/ 1055 w 2493"/>
                <a:gd name="T87" fmla="*/ 1682 h 1697"/>
                <a:gd name="T88" fmla="*/ 780 w 2493"/>
                <a:gd name="T89" fmla="*/ 1606 h 1697"/>
                <a:gd name="T90" fmla="*/ 512 w 2493"/>
                <a:gd name="T91" fmla="*/ 1435 h 1697"/>
                <a:gd name="T92" fmla="*/ 319 w 2493"/>
                <a:gd name="T93" fmla="*/ 1185 h 1697"/>
                <a:gd name="T94" fmla="*/ 207 w 2493"/>
                <a:gd name="T95" fmla="*/ 925 h 1697"/>
                <a:gd name="T96" fmla="*/ 91 w 2493"/>
                <a:gd name="T97" fmla="*/ 697 h 1697"/>
                <a:gd name="T98" fmla="*/ 1 w 2493"/>
                <a:gd name="T99" fmla="*/ 568 h 1697"/>
                <a:gd name="T100" fmla="*/ 40 w 2493"/>
                <a:gd name="T101" fmla="*/ 472 h 1697"/>
                <a:gd name="T102" fmla="*/ 178 w 2493"/>
                <a:gd name="T103" fmla="*/ 324 h 1697"/>
                <a:gd name="T104" fmla="*/ 383 w 2493"/>
                <a:gd name="T105" fmla="*/ 153 h 1697"/>
                <a:gd name="T106" fmla="*/ 622 w 2493"/>
                <a:gd name="T107" fmla="*/ 25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93" h="1697">
                  <a:moveTo>
                    <a:pt x="772" y="0"/>
                  </a:moveTo>
                  <a:lnTo>
                    <a:pt x="794" y="0"/>
                  </a:lnTo>
                  <a:lnTo>
                    <a:pt x="856" y="7"/>
                  </a:lnTo>
                  <a:lnTo>
                    <a:pt x="917" y="20"/>
                  </a:lnTo>
                  <a:lnTo>
                    <a:pt x="976" y="38"/>
                  </a:lnTo>
                  <a:lnTo>
                    <a:pt x="1032" y="64"/>
                  </a:lnTo>
                  <a:lnTo>
                    <a:pt x="1086" y="94"/>
                  </a:lnTo>
                  <a:lnTo>
                    <a:pt x="1138" y="130"/>
                  </a:lnTo>
                  <a:lnTo>
                    <a:pt x="1188" y="173"/>
                  </a:lnTo>
                  <a:lnTo>
                    <a:pt x="1236" y="222"/>
                  </a:lnTo>
                  <a:lnTo>
                    <a:pt x="1281" y="277"/>
                  </a:lnTo>
                  <a:lnTo>
                    <a:pt x="1323" y="337"/>
                  </a:lnTo>
                  <a:lnTo>
                    <a:pt x="1364" y="404"/>
                  </a:lnTo>
                  <a:lnTo>
                    <a:pt x="1398" y="366"/>
                  </a:lnTo>
                  <a:lnTo>
                    <a:pt x="1437" y="332"/>
                  </a:lnTo>
                  <a:lnTo>
                    <a:pt x="1479" y="300"/>
                  </a:lnTo>
                  <a:lnTo>
                    <a:pt x="1525" y="271"/>
                  </a:lnTo>
                  <a:lnTo>
                    <a:pt x="1574" y="244"/>
                  </a:lnTo>
                  <a:lnTo>
                    <a:pt x="1625" y="219"/>
                  </a:lnTo>
                  <a:lnTo>
                    <a:pt x="1678" y="197"/>
                  </a:lnTo>
                  <a:lnTo>
                    <a:pt x="1732" y="177"/>
                  </a:lnTo>
                  <a:lnTo>
                    <a:pt x="1788" y="159"/>
                  </a:lnTo>
                  <a:lnTo>
                    <a:pt x="1843" y="144"/>
                  </a:lnTo>
                  <a:lnTo>
                    <a:pt x="1898" y="130"/>
                  </a:lnTo>
                  <a:lnTo>
                    <a:pt x="1953" y="117"/>
                  </a:lnTo>
                  <a:lnTo>
                    <a:pt x="2006" y="107"/>
                  </a:lnTo>
                  <a:lnTo>
                    <a:pt x="2058" y="98"/>
                  </a:lnTo>
                  <a:lnTo>
                    <a:pt x="2106" y="90"/>
                  </a:lnTo>
                  <a:lnTo>
                    <a:pt x="2152" y="84"/>
                  </a:lnTo>
                  <a:lnTo>
                    <a:pt x="2195" y="79"/>
                  </a:lnTo>
                  <a:lnTo>
                    <a:pt x="2233" y="74"/>
                  </a:lnTo>
                  <a:lnTo>
                    <a:pt x="2266" y="71"/>
                  </a:lnTo>
                  <a:lnTo>
                    <a:pt x="2295" y="69"/>
                  </a:lnTo>
                  <a:lnTo>
                    <a:pt x="2327" y="70"/>
                  </a:lnTo>
                  <a:lnTo>
                    <a:pt x="2358" y="75"/>
                  </a:lnTo>
                  <a:lnTo>
                    <a:pt x="2387" y="86"/>
                  </a:lnTo>
                  <a:lnTo>
                    <a:pt x="2414" y="101"/>
                  </a:lnTo>
                  <a:lnTo>
                    <a:pt x="2439" y="122"/>
                  </a:lnTo>
                  <a:lnTo>
                    <a:pt x="2459" y="146"/>
                  </a:lnTo>
                  <a:lnTo>
                    <a:pt x="2475" y="173"/>
                  </a:lnTo>
                  <a:lnTo>
                    <a:pt x="2486" y="203"/>
                  </a:lnTo>
                  <a:lnTo>
                    <a:pt x="2493" y="233"/>
                  </a:lnTo>
                  <a:lnTo>
                    <a:pt x="2493" y="265"/>
                  </a:lnTo>
                  <a:lnTo>
                    <a:pt x="2485" y="361"/>
                  </a:lnTo>
                  <a:lnTo>
                    <a:pt x="2473" y="452"/>
                  </a:lnTo>
                  <a:lnTo>
                    <a:pt x="2458" y="539"/>
                  </a:lnTo>
                  <a:lnTo>
                    <a:pt x="2440" y="622"/>
                  </a:lnTo>
                  <a:lnTo>
                    <a:pt x="2418" y="701"/>
                  </a:lnTo>
                  <a:lnTo>
                    <a:pt x="2392" y="776"/>
                  </a:lnTo>
                  <a:lnTo>
                    <a:pt x="2363" y="847"/>
                  </a:lnTo>
                  <a:lnTo>
                    <a:pt x="2332" y="916"/>
                  </a:lnTo>
                  <a:lnTo>
                    <a:pt x="2295" y="979"/>
                  </a:lnTo>
                  <a:lnTo>
                    <a:pt x="2256" y="1040"/>
                  </a:lnTo>
                  <a:lnTo>
                    <a:pt x="2277" y="1042"/>
                  </a:lnTo>
                  <a:lnTo>
                    <a:pt x="2304" y="1043"/>
                  </a:lnTo>
                  <a:lnTo>
                    <a:pt x="2304" y="1043"/>
                  </a:lnTo>
                  <a:lnTo>
                    <a:pt x="2328" y="1045"/>
                  </a:lnTo>
                  <a:lnTo>
                    <a:pt x="2350" y="1052"/>
                  </a:lnTo>
                  <a:lnTo>
                    <a:pt x="2371" y="1063"/>
                  </a:lnTo>
                  <a:lnTo>
                    <a:pt x="2388" y="1078"/>
                  </a:lnTo>
                  <a:lnTo>
                    <a:pt x="2402" y="1097"/>
                  </a:lnTo>
                  <a:lnTo>
                    <a:pt x="2413" y="1119"/>
                  </a:lnTo>
                  <a:lnTo>
                    <a:pt x="2418" y="1141"/>
                  </a:lnTo>
                  <a:lnTo>
                    <a:pt x="2419" y="1165"/>
                  </a:lnTo>
                  <a:lnTo>
                    <a:pt x="2416" y="1188"/>
                  </a:lnTo>
                  <a:lnTo>
                    <a:pt x="2407" y="1209"/>
                  </a:lnTo>
                  <a:lnTo>
                    <a:pt x="2396" y="1229"/>
                  </a:lnTo>
                  <a:lnTo>
                    <a:pt x="2378" y="1247"/>
                  </a:lnTo>
                  <a:lnTo>
                    <a:pt x="2304" y="1306"/>
                  </a:lnTo>
                  <a:lnTo>
                    <a:pt x="2223" y="1365"/>
                  </a:lnTo>
                  <a:lnTo>
                    <a:pt x="2135" y="1424"/>
                  </a:lnTo>
                  <a:lnTo>
                    <a:pt x="2115" y="1433"/>
                  </a:lnTo>
                  <a:lnTo>
                    <a:pt x="2095" y="1439"/>
                  </a:lnTo>
                  <a:lnTo>
                    <a:pt x="2073" y="1439"/>
                  </a:lnTo>
                  <a:lnTo>
                    <a:pt x="2053" y="1434"/>
                  </a:lnTo>
                  <a:lnTo>
                    <a:pt x="2033" y="1426"/>
                  </a:lnTo>
                  <a:lnTo>
                    <a:pt x="2016" y="1413"/>
                  </a:lnTo>
                  <a:lnTo>
                    <a:pt x="2002" y="1396"/>
                  </a:lnTo>
                  <a:lnTo>
                    <a:pt x="1992" y="1376"/>
                  </a:lnTo>
                  <a:lnTo>
                    <a:pt x="1987" y="1355"/>
                  </a:lnTo>
                  <a:lnTo>
                    <a:pt x="1987" y="1335"/>
                  </a:lnTo>
                  <a:lnTo>
                    <a:pt x="1991" y="1314"/>
                  </a:lnTo>
                  <a:lnTo>
                    <a:pt x="2000" y="1295"/>
                  </a:lnTo>
                  <a:lnTo>
                    <a:pt x="2013" y="1278"/>
                  </a:lnTo>
                  <a:lnTo>
                    <a:pt x="2030" y="1264"/>
                  </a:lnTo>
                  <a:lnTo>
                    <a:pt x="2113" y="1208"/>
                  </a:lnTo>
                  <a:lnTo>
                    <a:pt x="2126" y="1199"/>
                  </a:lnTo>
                  <a:lnTo>
                    <a:pt x="2126" y="1199"/>
                  </a:lnTo>
                  <a:lnTo>
                    <a:pt x="2104" y="1185"/>
                  </a:lnTo>
                  <a:lnTo>
                    <a:pt x="2085" y="1168"/>
                  </a:lnTo>
                  <a:lnTo>
                    <a:pt x="2070" y="1150"/>
                  </a:lnTo>
                  <a:lnTo>
                    <a:pt x="2056" y="1124"/>
                  </a:lnTo>
                  <a:lnTo>
                    <a:pt x="2046" y="1097"/>
                  </a:lnTo>
                  <a:lnTo>
                    <a:pt x="2042" y="1069"/>
                  </a:lnTo>
                  <a:lnTo>
                    <a:pt x="2043" y="1042"/>
                  </a:lnTo>
                  <a:lnTo>
                    <a:pt x="2048" y="1015"/>
                  </a:lnTo>
                  <a:lnTo>
                    <a:pt x="2059" y="988"/>
                  </a:lnTo>
                  <a:lnTo>
                    <a:pt x="2074" y="963"/>
                  </a:lnTo>
                  <a:lnTo>
                    <a:pt x="2112" y="912"/>
                  </a:lnTo>
                  <a:lnTo>
                    <a:pt x="2146" y="855"/>
                  </a:lnTo>
                  <a:lnTo>
                    <a:pt x="2177" y="795"/>
                  </a:lnTo>
                  <a:lnTo>
                    <a:pt x="2205" y="731"/>
                  </a:lnTo>
                  <a:lnTo>
                    <a:pt x="2228" y="663"/>
                  </a:lnTo>
                  <a:lnTo>
                    <a:pt x="2250" y="591"/>
                  </a:lnTo>
                  <a:lnTo>
                    <a:pt x="2267" y="514"/>
                  </a:lnTo>
                  <a:lnTo>
                    <a:pt x="2281" y="434"/>
                  </a:lnTo>
                  <a:lnTo>
                    <a:pt x="2293" y="349"/>
                  </a:lnTo>
                  <a:lnTo>
                    <a:pt x="2301" y="260"/>
                  </a:lnTo>
                  <a:lnTo>
                    <a:pt x="2238" y="267"/>
                  </a:lnTo>
                  <a:lnTo>
                    <a:pt x="2174" y="273"/>
                  </a:lnTo>
                  <a:lnTo>
                    <a:pt x="2112" y="283"/>
                  </a:lnTo>
                  <a:lnTo>
                    <a:pt x="2048" y="293"/>
                  </a:lnTo>
                  <a:lnTo>
                    <a:pt x="1987" y="306"/>
                  </a:lnTo>
                  <a:lnTo>
                    <a:pt x="1925" y="320"/>
                  </a:lnTo>
                  <a:lnTo>
                    <a:pt x="1867" y="335"/>
                  </a:lnTo>
                  <a:lnTo>
                    <a:pt x="1810" y="352"/>
                  </a:lnTo>
                  <a:lnTo>
                    <a:pt x="1756" y="372"/>
                  </a:lnTo>
                  <a:lnTo>
                    <a:pt x="1706" y="392"/>
                  </a:lnTo>
                  <a:lnTo>
                    <a:pt x="1659" y="414"/>
                  </a:lnTo>
                  <a:lnTo>
                    <a:pt x="1617" y="437"/>
                  </a:lnTo>
                  <a:lnTo>
                    <a:pt x="1579" y="463"/>
                  </a:lnTo>
                  <a:lnTo>
                    <a:pt x="1546" y="490"/>
                  </a:lnTo>
                  <a:lnTo>
                    <a:pt x="1519" y="518"/>
                  </a:lnTo>
                  <a:lnTo>
                    <a:pt x="1498" y="547"/>
                  </a:lnTo>
                  <a:lnTo>
                    <a:pt x="1481" y="570"/>
                  </a:lnTo>
                  <a:lnTo>
                    <a:pt x="1461" y="590"/>
                  </a:lnTo>
                  <a:lnTo>
                    <a:pt x="1438" y="606"/>
                  </a:lnTo>
                  <a:lnTo>
                    <a:pt x="1413" y="616"/>
                  </a:lnTo>
                  <a:lnTo>
                    <a:pt x="1386" y="624"/>
                  </a:lnTo>
                  <a:lnTo>
                    <a:pt x="1357" y="625"/>
                  </a:lnTo>
                  <a:lnTo>
                    <a:pt x="1329" y="622"/>
                  </a:lnTo>
                  <a:lnTo>
                    <a:pt x="1302" y="614"/>
                  </a:lnTo>
                  <a:lnTo>
                    <a:pt x="1277" y="601"/>
                  </a:lnTo>
                  <a:lnTo>
                    <a:pt x="1254" y="584"/>
                  </a:lnTo>
                  <a:lnTo>
                    <a:pt x="1236" y="564"/>
                  </a:lnTo>
                  <a:lnTo>
                    <a:pt x="1220" y="540"/>
                  </a:lnTo>
                  <a:lnTo>
                    <a:pt x="1185" y="477"/>
                  </a:lnTo>
                  <a:lnTo>
                    <a:pt x="1147" y="419"/>
                  </a:lnTo>
                  <a:lnTo>
                    <a:pt x="1109" y="368"/>
                  </a:lnTo>
                  <a:lnTo>
                    <a:pt x="1068" y="324"/>
                  </a:lnTo>
                  <a:lnTo>
                    <a:pt x="1024" y="286"/>
                  </a:lnTo>
                  <a:lnTo>
                    <a:pt x="980" y="255"/>
                  </a:lnTo>
                  <a:lnTo>
                    <a:pt x="933" y="229"/>
                  </a:lnTo>
                  <a:lnTo>
                    <a:pt x="884" y="210"/>
                  </a:lnTo>
                  <a:lnTo>
                    <a:pt x="835" y="197"/>
                  </a:lnTo>
                  <a:lnTo>
                    <a:pt x="782" y="191"/>
                  </a:lnTo>
                  <a:lnTo>
                    <a:pt x="772" y="190"/>
                  </a:lnTo>
                  <a:lnTo>
                    <a:pt x="737" y="194"/>
                  </a:lnTo>
                  <a:lnTo>
                    <a:pt x="702" y="201"/>
                  </a:lnTo>
                  <a:lnTo>
                    <a:pt x="664" y="213"/>
                  </a:lnTo>
                  <a:lnTo>
                    <a:pt x="625" y="230"/>
                  </a:lnTo>
                  <a:lnTo>
                    <a:pt x="585" y="250"/>
                  </a:lnTo>
                  <a:lnTo>
                    <a:pt x="545" y="274"/>
                  </a:lnTo>
                  <a:lnTo>
                    <a:pt x="504" y="301"/>
                  </a:lnTo>
                  <a:lnTo>
                    <a:pt x="462" y="331"/>
                  </a:lnTo>
                  <a:lnTo>
                    <a:pt x="421" y="364"/>
                  </a:lnTo>
                  <a:lnTo>
                    <a:pt x="380" y="399"/>
                  </a:lnTo>
                  <a:lnTo>
                    <a:pt x="339" y="435"/>
                  </a:lnTo>
                  <a:lnTo>
                    <a:pt x="300" y="474"/>
                  </a:lnTo>
                  <a:lnTo>
                    <a:pt x="261" y="513"/>
                  </a:lnTo>
                  <a:lnTo>
                    <a:pt x="223" y="553"/>
                  </a:lnTo>
                  <a:lnTo>
                    <a:pt x="257" y="601"/>
                  </a:lnTo>
                  <a:lnTo>
                    <a:pt x="289" y="651"/>
                  </a:lnTo>
                  <a:lnTo>
                    <a:pt x="316" y="701"/>
                  </a:lnTo>
                  <a:lnTo>
                    <a:pt x="341" y="753"/>
                  </a:lnTo>
                  <a:lnTo>
                    <a:pt x="363" y="803"/>
                  </a:lnTo>
                  <a:lnTo>
                    <a:pt x="385" y="854"/>
                  </a:lnTo>
                  <a:lnTo>
                    <a:pt x="404" y="904"/>
                  </a:lnTo>
                  <a:lnTo>
                    <a:pt x="424" y="951"/>
                  </a:lnTo>
                  <a:lnTo>
                    <a:pt x="443" y="999"/>
                  </a:lnTo>
                  <a:lnTo>
                    <a:pt x="463" y="1045"/>
                  </a:lnTo>
                  <a:lnTo>
                    <a:pt x="486" y="1090"/>
                  </a:lnTo>
                  <a:lnTo>
                    <a:pt x="510" y="1134"/>
                  </a:lnTo>
                  <a:lnTo>
                    <a:pt x="536" y="1175"/>
                  </a:lnTo>
                  <a:lnTo>
                    <a:pt x="565" y="1214"/>
                  </a:lnTo>
                  <a:lnTo>
                    <a:pt x="606" y="1259"/>
                  </a:lnTo>
                  <a:lnTo>
                    <a:pt x="648" y="1300"/>
                  </a:lnTo>
                  <a:lnTo>
                    <a:pt x="692" y="1337"/>
                  </a:lnTo>
                  <a:lnTo>
                    <a:pt x="739" y="1369"/>
                  </a:lnTo>
                  <a:lnTo>
                    <a:pt x="786" y="1397"/>
                  </a:lnTo>
                  <a:lnTo>
                    <a:pt x="835" y="1422"/>
                  </a:lnTo>
                  <a:lnTo>
                    <a:pt x="883" y="1442"/>
                  </a:lnTo>
                  <a:lnTo>
                    <a:pt x="932" y="1459"/>
                  </a:lnTo>
                  <a:lnTo>
                    <a:pt x="981" y="1473"/>
                  </a:lnTo>
                  <a:lnTo>
                    <a:pt x="1030" y="1484"/>
                  </a:lnTo>
                  <a:lnTo>
                    <a:pt x="1077" y="1492"/>
                  </a:lnTo>
                  <a:lnTo>
                    <a:pt x="1125" y="1499"/>
                  </a:lnTo>
                  <a:lnTo>
                    <a:pt x="1170" y="1503"/>
                  </a:lnTo>
                  <a:lnTo>
                    <a:pt x="1214" y="1505"/>
                  </a:lnTo>
                  <a:lnTo>
                    <a:pt x="1257" y="1506"/>
                  </a:lnTo>
                  <a:lnTo>
                    <a:pt x="1335" y="1504"/>
                  </a:lnTo>
                  <a:lnTo>
                    <a:pt x="1414" y="1497"/>
                  </a:lnTo>
                  <a:lnTo>
                    <a:pt x="1494" y="1485"/>
                  </a:lnTo>
                  <a:lnTo>
                    <a:pt x="1572" y="1469"/>
                  </a:lnTo>
                  <a:lnTo>
                    <a:pt x="1650" y="1447"/>
                  </a:lnTo>
                  <a:lnTo>
                    <a:pt x="1726" y="1423"/>
                  </a:lnTo>
                  <a:lnTo>
                    <a:pt x="1747" y="1418"/>
                  </a:lnTo>
                  <a:lnTo>
                    <a:pt x="1769" y="1417"/>
                  </a:lnTo>
                  <a:lnTo>
                    <a:pt x="1789" y="1423"/>
                  </a:lnTo>
                  <a:lnTo>
                    <a:pt x="1809" y="1431"/>
                  </a:lnTo>
                  <a:lnTo>
                    <a:pt x="1825" y="1444"/>
                  </a:lnTo>
                  <a:lnTo>
                    <a:pt x="1839" y="1460"/>
                  </a:lnTo>
                  <a:lnTo>
                    <a:pt x="1849" y="1481"/>
                  </a:lnTo>
                  <a:lnTo>
                    <a:pt x="1854" y="1501"/>
                  </a:lnTo>
                  <a:lnTo>
                    <a:pt x="1854" y="1522"/>
                  </a:lnTo>
                  <a:lnTo>
                    <a:pt x="1850" y="1543"/>
                  </a:lnTo>
                  <a:lnTo>
                    <a:pt x="1841" y="1562"/>
                  </a:lnTo>
                  <a:lnTo>
                    <a:pt x="1828" y="1579"/>
                  </a:lnTo>
                  <a:lnTo>
                    <a:pt x="1811" y="1592"/>
                  </a:lnTo>
                  <a:lnTo>
                    <a:pt x="1791" y="1603"/>
                  </a:lnTo>
                  <a:lnTo>
                    <a:pt x="1705" y="1631"/>
                  </a:lnTo>
                  <a:lnTo>
                    <a:pt x="1617" y="1654"/>
                  </a:lnTo>
                  <a:lnTo>
                    <a:pt x="1527" y="1673"/>
                  </a:lnTo>
                  <a:lnTo>
                    <a:pt x="1437" y="1687"/>
                  </a:lnTo>
                  <a:lnTo>
                    <a:pt x="1346" y="1694"/>
                  </a:lnTo>
                  <a:lnTo>
                    <a:pt x="1257" y="1697"/>
                  </a:lnTo>
                  <a:lnTo>
                    <a:pt x="1209" y="1696"/>
                  </a:lnTo>
                  <a:lnTo>
                    <a:pt x="1159" y="1694"/>
                  </a:lnTo>
                  <a:lnTo>
                    <a:pt x="1108" y="1690"/>
                  </a:lnTo>
                  <a:lnTo>
                    <a:pt x="1055" y="1682"/>
                  </a:lnTo>
                  <a:lnTo>
                    <a:pt x="1001" y="1674"/>
                  </a:lnTo>
                  <a:lnTo>
                    <a:pt x="946" y="1661"/>
                  </a:lnTo>
                  <a:lnTo>
                    <a:pt x="891" y="1647"/>
                  </a:lnTo>
                  <a:lnTo>
                    <a:pt x="835" y="1629"/>
                  </a:lnTo>
                  <a:lnTo>
                    <a:pt x="780" y="1606"/>
                  </a:lnTo>
                  <a:lnTo>
                    <a:pt x="725" y="1580"/>
                  </a:lnTo>
                  <a:lnTo>
                    <a:pt x="670" y="1551"/>
                  </a:lnTo>
                  <a:lnTo>
                    <a:pt x="616" y="1517"/>
                  </a:lnTo>
                  <a:lnTo>
                    <a:pt x="563" y="1480"/>
                  </a:lnTo>
                  <a:lnTo>
                    <a:pt x="512" y="1435"/>
                  </a:lnTo>
                  <a:lnTo>
                    <a:pt x="462" y="1388"/>
                  </a:lnTo>
                  <a:lnTo>
                    <a:pt x="416" y="1335"/>
                  </a:lnTo>
                  <a:lnTo>
                    <a:pt x="379" y="1286"/>
                  </a:lnTo>
                  <a:lnTo>
                    <a:pt x="348" y="1237"/>
                  </a:lnTo>
                  <a:lnTo>
                    <a:pt x="319" y="1185"/>
                  </a:lnTo>
                  <a:lnTo>
                    <a:pt x="293" y="1133"/>
                  </a:lnTo>
                  <a:lnTo>
                    <a:pt x="269" y="1080"/>
                  </a:lnTo>
                  <a:lnTo>
                    <a:pt x="248" y="1028"/>
                  </a:lnTo>
                  <a:lnTo>
                    <a:pt x="226" y="975"/>
                  </a:lnTo>
                  <a:lnTo>
                    <a:pt x="207" y="925"/>
                  </a:lnTo>
                  <a:lnTo>
                    <a:pt x="186" y="876"/>
                  </a:lnTo>
                  <a:lnTo>
                    <a:pt x="165" y="829"/>
                  </a:lnTo>
                  <a:lnTo>
                    <a:pt x="143" y="783"/>
                  </a:lnTo>
                  <a:lnTo>
                    <a:pt x="118" y="739"/>
                  </a:lnTo>
                  <a:lnTo>
                    <a:pt x="91" y="697"/>
                  </a:lnTo>
                  <a:lnTo>
                    <a:pt x="61" y="658"/>
                  </a:lnTo>
                  <a:lnTo>
                    <a:pt x="28" y="621"/>
                  </a:lnTo>
                  <a:lnTo>
                    <a:pt x="15" y="605"/>
                  </a:lnTo>
                  <a:lnTo>
                    <a:pt x="6" y="587"/>
                  </a:lnTo>
                  <a:lnTo>
                    <a:pt x="1" y="568"/>
                  </a:lnTo>
                  <a:lnTo>
                    <a:pt x="0" y="548"/>
                  </a:lnTo>
                  <a:lnTo>
                    <a:pt x="3" y="528"/>
                  </a:lnTo>
                  <a:lnTo>
                    <a:pt x="10" y="509"/>
                  </a:lnTo>
                  <a:lnTo>
                    <a:pt x="22" y="492"/>
                  </a:lnTo>
                  <a:lnTo>
                    <a:pt x="40" y="472"/>
                  </a:lnTo>
                  <a:lnTo>
                    <a:pt x="60" y="448"/>
                  </a:lnTo>
                  <a:lnTo>
                    <a:pt x="85" y="420"/>
                  </a:lnTo>
                  <a:lnTo>
                    <a:pt x="113" y="390"/>
                  </a:lnTo>
                  <a:lnTo>
                    <a:pt x="144" y="359"/>
                  </a:lnTo>
                  <a:lnTo>
                    <a:pt x="178" y="324"/>
                  </a:lnTo>
                  <a:lnTo>
                    <a:pt x="214" y="290"/>
                  </a:lnTo>
                  <a:lnTo>
                    <a:pt x="253" y="255"/>
                  </a:lnTo>
                  <a:lnTo>
                    <a:pt x="294" y="220"/>
                  </a:lnTo>
                  <a:lnTo>
                    <a:pt x="337" y="186"/>
                  </a:lnTo>
                  <a:lnTo>
                    <a:pt x="383" y="153"/>
                  </a:lnTo>
                  <a:lnTo>
                    <a:pt x="429" y="122"/>
                  </a:lnTo>
                  <a:lnTo>
                    <a:pt x="475" y="93"/>
                  </a:lnTo>
                  <a:lnTo>
                    <a:pt x="524" y="67"/>
                  </a:lnTo>
                  <a:lnTo>
                    <a:pt x="574" y="44"/>
                  </a:lnTo>
                  <a:lnTo>
                    <a:pt x="622" y="25"/>
                  </a:lnTo>
                  <a:lnTo>
                    <a:pt x="673" y="12"/>
                  </a:lnTo>
                  <a:lnTo>
                    <a:pt x="722" y="2"/>
                  </a:lnTo>
                  <a:lnTo>
                    <a:pt x="7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493"/>
            <p:cNvSpPr>
              <a:spLocks/>
            </p:cNvSpPr>
            <p:nvPr/>
          </p:nvSpPr>
          <p:spPr bwMode="auto">
            <a:xfrm>
              <a:off x="1884363" y="4448175"/>
              <a:ext cx="34925" cy="34925"/>
            </a:xfrm>
            <a:custGeom>
              <a:avLst/>
              <a:gdLst>
                <a:gd name="T0" fmla="*/ 109 w 217"/>
                <a:gd name="T1" fmla="*/ 0 h 215"/>
                <a:gd name="T2" fmla="*/ 134 w 217"/>
                <a:gd name="T3" fmla="*/ 2 h 215"/>
                <a:gd name="T4" fmla="*/ 158 w 217"/>
                <a:gd name="T5" fmla="*/ 10 h 215"/>
                <a:gd name="T6" fmla="*/ 177 w 217"/>
                <a:gd name="T7" fmla="*/ 23 h 215"/>
                <a:gd name="T8" fmla="*/ 194 w 217"/>
                <a:gd name="T9" fmla="*/ 39 h 215"/>
                <a:gd name="T10" fmla="*/ 207 w 217"/>
                <a:gd name="T11" fmla="*/ 60 h 215"/>
                <a:gd name="T12" fmla="*/ 215 w 217"/>
                <a:gd name="T13" fmla="*/ 82 h 215"/>
                <a:gd name="T14" fmla="*/ 217 w 217"/>
                <a:gd name="T15" fmla="*/ 108 h 215"/>
                <a:gd name="T16" fmla="*/ 215 w 217"/>
                <a:gd name="T17" fmla="*/ 133 h 215"/>
                <a:gd name="T18" fmla="*/ 207 w 217"/>
                <a:gd name="T19" fmla="*/ 155 h 215"/>
                <a:gd name="T20" fmla="*/ 194 w 217"/>
                <a:gd name="T21" fmla="*/ 176 h 215"/>
                <a:gd name="T22" fmla="*/ 177 w 217"/>
                <a:gd name="T23" fmla="*/ 192 h 215"/>
                <a:gd name="T24" fmla="*/ 158 w 217"/>
                <a:gd name="T25" fmla="*/ 205 h 215"/>
                <a:gd name="T26" fmla="*/ 134 w 217"/>
                <a:gd name="T27" fmla="*/ 213 h 215"/>
                <a:gd name="T28" fmla="*/ 109 w 217"/>
                <a:gd name="T29" fmla="*/ 215 h 215"/>
                <a:gd name="T30" fmla="*/ 84 w 217"/>
                <a:gd name="T31" fmla="*/ 213 h 215"/>
                <a:gd name="T32" fmla="*/ 62 w 217"/>
                <a:gd name="T33" fmla="*/ 205 h 215"/>
                <a:gd name="T34" fmla="*/ 41 w 217"/>
                <a:gd name="T35" fmla="*/ 192 h 215"/>
                <a:gd name="T36" fmla="*/ 24 w 217"/>
                <a:gd name="T37" fmla="*/ 176 h 215"/>
                <a:gd name="T38" fmla="*/ 12 w 217"/>
                <a:gd name="T39" fmla="*/ 155 h 215"/>
                <a:gd name="T40" fmla="*/ 3 w 217"/>
                <a:gd name="T41" fmla="*/ 133 h 215"/>
                <a:gd name="T42" fmla="*/ 0 w 217"/>
                <a:gd name="T43" fmla="*/ 108 h 215"/>
                <a:gd name="T44" fmla="*/ 3 w 217"/>
                <a:gd name="T45" fmla="*/ 82 h 215"/>
                <a:gd name="T46" fmla="*/ 12 w 217"/>
                <a:gd name="T47" fmla="*/ 60 h 215"/>
                <a:gd name="T48" fmla="*/ 24 w 217"/>
                <a:gd name="T49" fmla="*/ 39 h 215"/>
                <a:gd name="T50" fmla="*/ 41 w 217"/>
                <a:gd name="T51" fmla="*/ 23 h 215"/>
                <a:gd name="T52" fmla="*/ 62 w 217"/>
                <a:gd name="T53" fmla="*/ 10 h 215"/>
                <a:gd name="T54" fmla="*/ 84 w 217"/>
                <a:gd name="T55" fmla="*/ 2 h 215"/>
                <a:gd name="T56" fmla="*/ 109 w 217"/>
                <a:gd name="T5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" h="215">
                  <a:moveTo>
                    <a:pt x="109" y="0"/>
                  </a:moveTo>
                  <a:lnTo>
                    <a:pt x="134" y="2"/>
                  </a:lnTo>
                  <a:lnTo>
                    <a:pt x="158" y="10"/>
                  </a:lnTo>
                  <a:lnTo>
                    <a:pt x="177" y="23"/>
                  </a:lnTo>
                  <a:lnTo>
                    <a:pt x="194" y="39"/>
                  </a:lnTo>
                  <a:lnTo>
                    <a:pt x="207" y="60"/>
                  </a:lnTo>
                  <a:lnTo>
                    <a:pt x="215" y="82"/>
                  </a:lnTo>
                  <a:lnTo>
                    <a:pt x="217" y="108"/>
                  </a:lnTo>
                  <a:lnTo>
                    <a:pt x="215" y="133"/>
                  </a:lnTo>
                  <a:lnTo>
                    <a:pt x="207" y="155"/>
                  </a:lnTo>
                  <a:lnTo>
                    <a:pt x="194" y="176"/>
                  </a:lnTo>
                  <a:lnTo>
                    <a:pt x="177" y="192"/>
                  </a:lnTo>
                  <a:lnTo>
                    <a:pt x="158" y="205"/>
                  </a:lnTo>
                  <a:lnTo>
                    <a:pt x="134" y="213"/>
                  </a:lnTo>
                  <a:lnTo>
                    <a:pt x="109" y="215"/>
                  </a:lnTo>
                  <a:lnTo>
                    <a:pt x="84" y="213"/>
                  </a:lnTo>
                  <a:lnTo>
                    <a:pt x="62" y="205"/>
                  </a:lnTo>
                  <a:lnTo>
                    <a:pt x="41" y="192"/>
                  </a:lnTo>
                  <a:lnTo>
                    <a:pt x="24" y="176"/>
                  </a:lnTo>
                  <a:lnTo>
                    <a:pt x="12" y="155"/>
                  </a:lnTo>
                  <a:lnTo>
                    <a:pt x="3" y="133"/>
                  </a:lnTo>
                  <a:lnTo>
                    <a:pt x="0" y="108"/>
                  </a:lnTo>
                  <a:lnTo>
                    <a:pt x="3" y="82"/>
                  </a:lnTo>
                  <a:lnTo>
                    <a:pt x="12" y="60"/>
                  </a:lnTo>
                  <a:lnTo>
                    <a:pt x="24" y="39"/>
                  </a:lnTo>
                  <a:lnTo>
                    <a:pt x="41" y="23"/>
                  </a:lnTo>
                  <a:lnTo>
                    <a:pt x="62" y="10"/>
                  </a:lnTo>
                  <a:lnTo>
                    <a:pt x="84" y="2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9" name="Group 458"/>
          <p:cNvGrpSpPr/>
          <p:nvPr/>
        </p:nvGrpSpPr>
        <p:grpSpPr>
          <a:xfrm>
            <a:off x="685013" y="4229747"/>
            <a:ext cx="522288" cy="561975"/>
            <a:chOff x="725488" y="4230688"/>
            <a:chExt cx="522288" cy="561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0" name="Freeform 498"/>
            <p:cNvSpPr>
              <a:spLocks/>
            </p:cNvSpPr>
            <p:nvPr/>
          </p:nvSpPr>
          <p:spPr bwMode="auto">
            <a:xfrm>
              <a:off x="725488" y="4284663"/>
              <a:ext cx="522288" cy="484187"/>
            </a:xfrm>
            <a:custGeom>
              <a:avLst/>
              <a:gdLst>
                <a:gd name="T0" fmla="*/ 1897 w 3293"/>
                <a:gd name="T1" fmla="*/ 0 h 3054"/>
                <a:gd name="T2" fmla="*/ 1936 w 3293"/>
                <a:gd name="T3" fmla="*/ 9 h 3054"/>
                <a:gd name="T4" fmla="*/ 1968 w 3293"/>
                <a:gd name="T5" fmla="*/ 33 h 3054"/>
                <a:gd name="T6" fmla="*/ 1989 w 3293"/>
                <a:gd name="T7" fmla="*/ 67 h 3054"/>
                <a:gd name="T8" fmla="*/ 1992 w 3293"/>
                <a:gd name="T9" fmla="*/ 106 h 3054"/>
                <a:gd name="T10" fmla="*/ 1980 w 3293"/>
                <a:gd name="T11" fmla="*/ 145 h 3054"/>
                <a:gd name="T12" fmla="*/ 1977 w 3293"/>
                <a:gd name="T13" fmla="*/ 156 h 3054"/>
                <a:gd name="T14" fmla="*/ 1979 w 3293"/>
                <a:gd name="T15" fmla="*/ 800 h 3054"/>
                <a:gd name="T16" fmla="*/ 2000 w 3293"/>
                <a:gd name="T17" fmla="*/ 811 h 3054"/>
                <a:gd name="T18" fmla="*/ 3220 w 3293"/>
                <a:gd name="T19" fmla="*/ 814 h 3054"/>
                <a:gd name="T20" fmla="*/ 3258 w 3293"/>
                <a:gd name="T21" fmla="*/ 832 h 3054"/>
                <a:gd name="T22" fmla="*/ 3284 w 3293"/>
                <a:gd name="T23" fmla="*/ 865 h 3054"/>
                <a:gd name="T24" fmla="*/ 3293 w 3293"/>
                <a:gd name="T25" fmla="*/ 907 h 3054"/>
                <a:gd name="T26" fmla="*/ 3290 w 3293"/>
                <a:gd name="T27" fmla="*/ 2816 h 3054"/>
                <a:gd name="T28" fmla="*/ 3267 w 3293"/>
                <a:gd name="T29" fmla="*/ 2892 h 3054"/>
                <a:gd name="T30" fmla="*/ 3224 w 3293"/>
                <a:gd name="T31" fmla="*/ 2958 h 3054"/>
                <a:gd name="T32" fmla="*/ 3166 w 3293"/>
                <a:gd name="T33" fmla="*/ 3009 h 3054"/>
                <a:gd name="T34" fmla="*/ 3094 w 3293"/>
                <a:gd name="T35" fmla="*/ 3042 h 3054"/>
                <a:gd name="T36" fmla="*/ 3014 w 3293"/>
                <a:gd name="T37" fmla="*/ 3054 h 3054"/>
                <a:gd name="T38" fmla="*/ 1847 w 3293"/>
                <a:gd name="T39" fmla="*/ 3052 h 3054"/>
                <a:gd name="T40" fmla="*/ 1809 w 3293"/>
                <a:gd name="T41" fmla="*/ 3032 h 3054"/>
                <a:gd name="T42" fmla="*/ 1783 w 3293"/>
                <a:gd name="T43" fmla="*/ 3000 h 3054"/>
                <a:gd name="T44" fmla="*/ 1774 w 3293"/>
                <a:gd name="T45" fmla="*/ 2958 h 3054"/>
                <a:gd name="T46" fmla="*/ 1783 w 3293"/>
                <a:gd name="T47" fmla="*/ 2916 h 3054"/>
                <a:gd name="T48" fmla="*/ 1809 w 3293"/>
                <a:gd name="T49" fmla="*/ 2883 h 3054"/>
                <a:gd name="T50" fmla="*/ 1847 w 3293"/>
                <a:gd name="T51" fmla="*/ 2865 h 3054"/>
                <a:gd name="T52" fmla="*/ 3014 w 3293"/>
                <a:gd name="T53" fmla="*/ 2863 h 3054"/>
                <a:gd name="T54" fmla="*/ 3059 w 3293"/>
                <a:gd name="T55" fmla="*/ 2851 h 3054"/>
                <a:gd name="T56" fmla="*/ 3090 w 3293"/>
                <a:gd name="T57" fmla="*/ 2818 h 3054"/>
                <a:gd name="T58" fmla="*/ 3102 w 3293"/>
                <a:gd name="T59" fmla="*/ 2774 h 3054"/>
                <a:gd name="T60" fmla="*/ 2000 w 3293"/>
                <a:gd name="T61" fmla="*/ 1002 h 3054"/>
                <a:gd name="T62" fmla="*/ 1932 w 3293"/>
                <a:gd name="T63" fmla="*/ 992 h 3054"/>
                <a:gd name="T64" fmla="*/ 1873 w 3293"/>
                <a:gd name="T65" fmla="*/ 961 h 3054"/>
                <a:gd name="T66" fmla="*/ 1827 w 3293"/>
                <a:gd name="T67" fmla="*/ 915 h 3054"/>
                <a:gd name="T68" fmla="*/ 1796 w 3293"/>
                <a:gd name="T69" fmla="*/ 856 h 3054"/>
                <a:gd name="T70" fmla="*/ 1786 w 3293"/>
                <a:gd name="T71" fmla="*/ 788 h 3054"/>
                <a:gd name="T72" fmla="*/ 280 w 3293"/>
                <a:gd name="T73" fmla="*/ 192 h 3054"/>
                <a:gd name="T74" fmla="*/ 236 w 3293"/>
                <a:gd name="T75" fmla="*/ 205 h 3054"/>
                <a:gd name="T76" fmla="*/ 204 w 3293"/>
                <a:gd name="T77" fmla="*/ 236 h 3054"/>
                <a:gd name="T78" fmla="*/ 192 w 3293"/>
                <a:gd name="T79" fmla="*/ 281 h 3054"/>
                <a:gd name="T80" fmla="*/ 195 w 3293"/>
                <a:gd name="T81" fmla="*/ 2798 h 3054"/>
                <a:gd name="T82" fmla="*/ 217 w 3293"/>
                <a:gd name="T83" fmla="*/ 2837 h 3054"/>
                <a:gd name="T84" fmla="*/ 256 w 3293"/>
                <a:gd name="T85" fmla="*/ 2859 h 3054"/>
                <a:gd name="T86" fmla="*/ 1246 w 3293"/>
                <a:gd name="T87" fmla="*/ 2863 h 3054"/>
                <a:gd name="T88" fmla="*/ 1288 w 3293"/>
                <a:gd name="T89" fmla="*/ 2872 h 3054"/>
                <a:gd name="T90" fmla="*/ 1321 w 3293"/>
                <a:gd name="T91" fmla="*/ 2898 h 3054"/>
                <a:gd name="T92" fmla="*/ 1339 w 3293"/>
                <a:gd name="T93" fmla="*/ 2936 h 3054"/>
                <a:gd name="T94" fmla="*/ 1339 w 3293"/>
                <a:gd name="T95" fmla="*/ 2981 h 3054"/>
                <a:gd name="T96" fmla="*/ 1321 w 3293"/>
                <a:gd name="T97" fmla="*/ 3018 h 3054"/>
                <a:gd name="T98" fmla="*/ 1288 w 3293"/>
                <a:gd name="T99" fmla="*/ 3044 h 3054"/>
                <a:gd name="T100" fmla="*/ 1246 w 3293"/>
                <a:gd name="T101" fmla="*/ 3054 h 3054"/>
                <a:gd name="T102" fmla="*/ 239 w 3293"/>
                <a:gd name="T103" fmla="*/ 3051 h 3054"/>
                <a:gd name="T104" fmla="*/ 162 w 3293"/>
                <a:gd name="T105" fmla="*/ 3028 h 3054"/>
                <a:gd name="T106" fmla="*/ 96 w 3293"/>
                <a:gd name="T107" fmla="*/ 2985 h 3054"/>
                <a:gd name="T108" fmla="*/ 45 w 3293"/>
                <a:gd name="T109" fmla="*/ 2926 h 3054"/>
                <a:gd name="T110" fmla="*/ 12 w 3293"/>
                <a:gd name="T111" fmla="*/ 2855 h 3054"/>
                <a:gd name="T112" fmla="*/ 0 w 3293"/>
                <a:gd name="T113" fmla="*/ 2774 h 3054"/>
                <a:gd name="T114" fmla="*/ 3 w 3293"/>
                <a:gd name="T115" fmla="*/ 239 h 3054"/>
                <a:gd name="T116" fmla="*/ 27 w 3293"/>
                <a:gd name="T117" fmla="*/ 163 h 3054"/>
                <a:gd name="T118" fmla="*/ 69 w 3293"/>
                <a:gd name="T119" fmla="*/ 97 h 3054"/>
                <a:gd name="T120" fmla="*/ 128 w 3293"/>
                <a:gd name="T121" fmla="*/ 46 h 3054"/>
                <a:gd name="T122" fmla="*/ 199 w 3293"/>
                <a:gd name="T123" fmla="*/ 12 h 3054"/>
                <a:gd name="T124" fmla="*/ 280 w 3293"/>
                <a:gd name="T125" fmla="*/ 0 h 3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93" h="3054">
                  <a:moveTo>
                    <a:pt x="280" y="0"/>
                  </a:moveTo>
                  <a:lnTo>
                    <a:pt x="1897" y="0"/>
                  </a:lnTo>
                  <a:lnTo>
                    <a:pt x="1918" y="2"/>
                  </a:lnTo>
                  <a:lnTo>
                    <a:pt x="1936" y="9"/>
                  </a:lnTo>
                  <a:lnTo>
                    <a:pt x="1953" y="19"/>
                  </a:lnTo>
                  <a:lnTo>
                    <a:pt x="1968" y="33"/>
                  </a:lnTo>
                  <a:lnTo>
                    <a:pt x="1980" y="49"/>
                  </a:lnTo>
                  <a:lnTo>
                    <a:pt x="1989" y="67"/>
                  </a:lnTo>
                  <a:lnTo>
                    <a:pt x="1992" y="87"/>
                  </a:lnTo>
                  <a:lnTo>
                    <a:pt x="1992" y="106"/>
                  </a:lnTo>
                  <a:lnTo>
                    <a:pt x="1988" y="127"/>
                  </a:lnTo>
                  <a:lnTo>
                    <a:pt x="1980" y="145"/>
                  </a:lnTo>
                  <a:lnTo>
                    <a:pt x="1977" y="151"/>
                  </a:lnTo>
                  <a:lnTo>
                    <a:pt x="1977" y="156"/>
                  </a:lnTo>
                  <a:lnTo>
                    <a:pt x="1977" y="788"/>
                  </a:lnTo>
                  <a:lnTo>
                    <a:pt x="1979" y="800"/>
                  </a:lnTo>
                  <a:lnTo>
                    <a:pt x="1988" y="808"/>
                  </a:lnTo>
                  <a:lnTo>
                    <a:pt x="2000" y="811"/>
                  </a:lnTo>
                  <a:lnTo>
                    <a:pt x="3197" y="811"/>
                  </a:lnTo>
                  <a:lnTo>
                    <a:pt x="3220" y="814"/>
                  </a:lnTo>
                  <a:lnTo>
                    <a:pt x="3239" y="821"/>
                  </a:lnTo>
                  <a:lnTo>
                    <a:pt x="3258" y="832"/>
                  </a:lnTo>
                  <a:lnTo>
                    <a:pt x="3273" y="847"/>
                  </a:lnTo>
                  <a:lnTo>
                    <a:pt x="3284" y="865"/>
                  </a:lnTo>
                  <a:lnTo>
                    <a:pt x="3291" y="885"/>
                  </a:lnTo>
                  <a:lnTo>
                    <a:pt x="3293" y="907"/>
                  </a:lnTo>
                  <a:lnTo>
                    <a:pt x="3293" y="2774"/>
                  </a:lnTo>
                  <a:lnTo>
                    <a:pt x="3290" y="2816"/>
                  </a:lnTo>
                  <a:lnTo>
                    <a:pt x="3282" y="2855"/>
                  </a:lnTo>
                  <a:lnTo>
                    <a:pt x="3267" y="2892"/>
                  </a:lnTo>
                  <a:lnTo>
                    <a:pt x="3248" y="2926"/>
                  </a:lnTo>
                  <a:lnTo>
                    <a:pt x="3224" y="2958"/>
                  </a:lnTo>
                  <a:lnTo>
                    <a:pt x="3197" y="2985"/>
                  </a:lnTo>
                  <a:lnTo>
                    <a:pt x="3166" y="3009"/>
                  </a:lnTo>
                  <a:lnTo>
                    <a:pt x="3131" y="3028"/>
                  </a:lnTo>
                  <a:lnTo>
                    <a:pt x="3094" y="3042"/>
                  </a:lnTo>
                  <a:lnTo>
                    <a:pt x="3055" y="3051"/>
                  </a:lnTo>
                  <a:lnTo>
                    <a:pt x="3014" y="3054"/>
                  </a:lnTo>
                  <a:lnTo>
                    <a:pt x="1870" y="3054"/>
                  </a:lnTo>
                  <a:lnTo>
                    <a:pt x="1847" y="3052"/>
                  </a:lnTo>
                  <a:lnTo>
                    <a:pt x="1828" y="3044"/>
                  </a:lnTo>
                  <a:lnTo>
                    <a:pt x="1809" y="3032"/>
                  </a:lnTo>
                  <a:lnTo>
                    <a:pt x="1795" y="3018"/>
                  </a:lnTo>
                  <a:lnTo>
                    <a:pt x="1783" y="3000"/>
                  </a:lnTo>
                  <a:lnTo>
                    <a:pt x="1777" y="2981"/>
                  </a:lnTo>
                  <a:lnTo>
                    <a:pt x="1774" y="2958"/>
                  </a:lnTo>
                  <a:lnTo>
                    <a:pt x="1777" y="2936"/>
                  </a:lnTo>
                  <a:lnTo>
                    <a:pt x="1783" y="2916"/>
                  </a:lnTo>
                  <a:lnTo>
                    <a:pt x="1795" y="2898"/>
                  </a:lnTo>
                  <a:lnTo>
                    <a:pt x="1809" y="2883"/>
                  </a:lnTo>
                  <a:lnTo>
                    <a:pt x="1828" y="2872"/>
                  </a:lnTo>
                  <a:lnTo>
                    <a:pt x="1847" y="2865"/>
                  </a:lnTo>
                  <a:lnTo>
                    <a:pt x="1870" y="2863"/>
                  </a:lnTo>
                  <a:lnTo>
                    <a:pt x="3014" y="2863"/>
                  </a:lnTo>
                  <a:lnTo>
                    <a:pt x="3037" y="2859"/>
                  </a:lnTo>
                  <a:lnTo>
                    <a:pt x="3059" y="2851"/>
                  </a:lnTo>
                  <a:lnTo>
                    <a:pt x="3076" y="2837"/>
                  </a:lnTo>
                  <a:lnTo>
                    <a:pt x="3090" y="2818"/>
                  </a:lnTo>
                  <a:lnTo>
                    <a:pt x="3099" y="2798"/>
                  </a:lnTo>
                  <a:lnTo>
                    <a:pt x="3102" y="2774"/>
                  </a:lnTo>
                  <a:lnTo>
                    <a:pt x="3102" y="1002"/>
                  </a:lnTo>
                  <a:lnTo>
                    <a:pt x="2000" y="1002"/>
                  </a:lnTo>
                  <a:lnTo>
                    <a:pt x="1964" y="1000"/>
                  </a:lnTo>
                  <a:lnTo>
                    <a:pt x="1932" y="992"/>
                  </a:lnTo>
                  <a:lnTo>
                    <a:pt x="1901" y="979"/>
                  </a:lnTo>
                  <a:lnTo>
                    <a:pt x="1873" y="961"/>
                  </a:lnTo>
                  <a:lnTo>
                    <a:pt x="1848" y="940"/>
                  </a:lnTo>
                  <a:lnTo>
                    <a:pt x="1827" y="915"/>
                  </a:lnTo>
                  <a:lnTo>
                    <a:pt x="1809" y="887"/>
                  </a:lnTo>
                  <a:lnTo>
                    <a:pt x="1796" y="856"/>
                  </a:lnTo>
                  <a:lnTo>
                    <a:pt x="1788" y="823"/>
                  </a:lnTo>
                  <a:lnTo>
                    <a:pt x="1786" y="788"/>
                  </a:lnTo>
                  <a:lnTo>
                    <a:pt x="1786" y="192"/>
                  </a:lnTo>
                  <a:lnTo>
                    <a:pt x="280" y="192"/>
                  </a:lnTo>
                  <a:lnTo>
                    <a:pt x="256" y="195"/>
                  </a:lnTo>
                  <a:lnTo>
                    <a:pt x="236" y="205"/>
                  </a:lnTo>
                  <a:lnTo>
                    <a:pt x="217" y="218"/>
                  </a:lnTo>
                  <a:lnTo>
                    <a:pt x="204" y="236"/>
                  </a:lnTo>
                  <a:lnTo>
                    <a:pt x="195" y="257"/>
                  </a:lnTo>
                  <a:lnTo>
                    <a:pt x="192" y="281"/>
                  </a:lnTo>
                  <a:lnTo>
                    <a:pt x="192" y="2774"/>
                  </a:lnTo>
                  <a:lnTo>
                    <a:pt x="195" y="2798"/>
                  </a:lnTo>
                  <a:lnTo>
                    <a:pt x="204" y="2818"/>
                  </a:lnTo>
                  <a:lnTo>
                    <a:pt x="217" y="2837"/>
                  </a:lnTo>
                  <a:lnTo>
                    <a:pt x="236" y="2851"/>
                  </a:lnTo>
                  <a:lnTo>
                    <a:pt x="256" y="2859"/>
                  </a:lnTo>
                  <a:lnTo>
                    <a:pt x="280" y="2863"/>
                  </a:lnTo>
                  <a:lnTo>
                    <a:pt x="1246" y="2863"/>
                  </a:lnTo>
                  <a:lnTo>
                    <a:pt x="1268" y="2865"/>
                  </a:lnTo>
                  <a:lnTo>
                    <a:pt x="1288" y="2872"/>
                  </a:lnTo>
                  <a:lnTo>
                    <a:pt x="1305" y="2883"/>
                  </a:lnTo>
                  <a:lnTo>
                    <a:pt x="1321" y="2898"/>
                  </a:lnTo>
                  <a:lnTo>
                    <a:pt x="1331" y="2916"/>
                  </a:lnTo>
                  <a:lnTo>
                    <a:pt x="1339" y="2936"/>
                  </a:lnTo>
                  <a:lnTo>
                    <a:pt x="1341" y="2958"/>
                  </a:lnTo>
                  <a:lnTo>
                    <a:pt x="1339" y="2981"/>
                  </a:lnTo>
                  <a:lnTo>
                    <a:pt x="1331" y="3000"/>
                  </a:lnTo>
                  <a:lnTo>
                    <a:pt x="1321" y="3018"/>
                  </a:lnTo>
                  <a:lnTo>
                    <a:pt x="1305" y="3032"/>
                  </a:lnTo>
                  <a:lnTo>
                    <a:pt x="1288" y="3044"/>
                  </a:lnTo>
                  <a:lnTo>
                    <a:pt x="1268" y="3052"/>
                  </a:lnTo>
                  <a:lnTo>
                    <a:pt x="1246" y="3054"/>
                  </a:lnTo>
                  <a:lnTo>
                    <a:pt x="280" y="3054"/>
                  </a:lnTo>
                  <a:lnTo>
                    <a:pt x="239" y="3051"/>
                  </a:lnTo>
                  <a:lnTo>
                    <a:pt x="199" y="3042"/>
                  </a:lnTo>
                  <a:lnTo>
                    <a:pt x="162" y="3028"/>
                  </a:lnTo>
                  <a:lnTo>
                    <a:pt x="128" y="3009"/>
                  </a:lnTo>
                  <a:lnTo>
                    <a:pt x="96" y="2985"/>
                  </a:lnTo>
                  <a:lnTo>
                    <a:pt x="69" y="2958"/>
                  </a:lnTo>
                  <a:lnTo>
                    <a:pt x="45" y="2926"/>
                  </a:lnTo>
                  <a:lnTo>
                    <a:pt x="27" y="2892"/>
                  </a:lnTo>
                  <a:lnTo>
                    <a:pt x="12" y="2855"/>
                  </a:lnTo>
                  <a:lnTo>
                    <a:pt x="3" y="2816"/>
                  </a:lnTo>
                  <a:lnTo>
                    <a:pt x="0" y="2774"/>
                  </a:lnTo>
                  <a:lnTo>
                    <a:pt x="0" y="281"/>
                  </a:lnTo>
                  <a:lnTo>
                    <a:pt x="3" y="239"/>
                  </a:lnTo>
                  <a:lnTo>
                    <a:pt x="12" y="199"/>
                  </a:lnTo>
                  <a:lnTo>
                    <a:pt x="27" y="163"/>
                  </a:lnTo>
                  <a:lnTo>
                    <a:pt x="45" y="128"/>
                  </a:lnTo>
                  <a:lnTo>
                    <a:pt x="69" y="97"/>
                  </a:lnTo>
                  <a:lnTo>
                    <a:pt x="96" y="70"/>
                  </a:lnTo>
                  <a:lnTo>
                    <a:pt x="128" y="46"/>
                  </a:lnTo>
                  <a:lnTo>
                    <a:pt x="162" y="26"/>
                  </a:lnTo>
                  <a:lnTo>
                    <a:pt x="199" y="12"/>
                  </a:lnTo>
                  <a:lnTo>
                    <a:pt x="239" y="4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499"/>
            <p:cNvSpPr>
              <a:spLocks/>
            </p:cNvSpPr>
            <p:nvPr/>
          </p:nvSpPr>
          <p:spPr bwMode="auto">
            <a:xfrm>
              <a:off x="1001713" y="4565650"/>
              <a:ext cx="79375" cy="30162"/>
            </a:xfrm>
            <a:custGeom>
              <a:avLst/>
              <a:gdLst>
                <a:gd name="T0" fmla="*/ 96 w 502"/>
                <a:gd name="T1" fmla="*/ 0 h 191"/>
                <a:gd name="T2" fmla="*/ 407 w 502"/>
                <a:gd name="T3" fmla="*/ 0 h 191"/>
                <a:gd name="T4" fmla="*/ 428 w 502"/>
                <a:gd name="T5" fmla="*/ 2 h 191"/>
                <a:gd name="T6" fmla="*/ 448 w 502"/>
                <a:gd name="T7" fmla="*/ 10 h 191"/>
                <a:gd name="T8" fmla="*/ 466 w 502"/>
                <a:gd name="T9" fmla="*/ 20 h 191"/>
                <a:gd name="T10" fmla="*/ 481 w 502"/>
                <a:gd name="T11" fmla="*/ 36 h 191"/>
                <a:gd name="T12" fmla="*/ 492 w 502"/>
                <a:gd name="T13" fmla="*/ 53 h 191"/>
                <a:gd name="T14" fmla="*/ 500 w 502"/>
                <a:gd name="T15" fmla="*/ 73 h 191"/>
                <a:gd name="T16" fmla="*/ 502 w 502"/>
                <a:gd name="T17" fmla="*/ 95 h 191"/>
                <a:gd name="T18" fmla="*/ 500 w 502"/>
                <a:gd name="T19" fmla="*/ 117 h 191"/>
                <a:gd name="T20" fmla="*/ 492 w 502"/>
                <a:gd name="T21" fmla="*/ 137 h 191"/>
                <a:gd name="T22" fmla="*/ 481 w 502"/>
                <a:gd name="T23" fmla="*/ 156 h 191"/>
                <a:gd name="T24" fmla="*/ 466 w 502"/>
                <a:gd name="T25" fmla="*/ 170 h 191"/>
                <a:gd name="T26" fmla="*/ 448 w 502"/>
                <a:gd name="T27" fmla="*/ 182 h 191"/>
                <a:gd name="T28" fmla="*/ 428 w 502"/>
                <a:gd name="T29" fmla="*/ 188 h 191"/>
                <a:gd name="T30" fmla="*/ 407 w 502"/>
                <a:gd name="T31" fmla="*/ 191 h 191"/>
                <a:gd name="T32" fmla="*/ 96 w 502"/>
                <a:gd name="T33" fmla="*/ 191 h 191"/>
                <a:gd name="T34" fmla="*/ 75 w 502"/>
                <a:gd name="T35" fmla="*/ 188 h 191"/>
                <a:gd name="T36" fmla="*/ 54 w 502"/>
                <a:gd name="T37" fmla="*/ 182 h 191"/>
                <a:gd name="T38" fmla="*/ 36 w 502"/>
                <a:gd name="T39" fmla="*/ 170 h 191"/>
                <a:gd name="T40" fmla="*/ 22 w 502"/>
                <a:gd name="T41" fmla="*/ 156 h 191"/>
                <a:gd name="T42" fmla="*/ 10 w 502"/>
                <a:gd name="T43" fmla="*/ 137 h 191"/>
                <a:gd name="T44" fmla="*/ 3 w 502"/>
                <a:gd name="T45" fmla="*/ 117 h 191"/>
                <a:gd name="T46" fmla="*/ 0 w 502"/>
                <a:gd name="T47" fmla="*/ 95 h 191"/>
                <a:gd name="T48" fmla="*/ 3 w 502"/>
                <a:gd name="T49" fmla="*/ 73 h 191"/>
                <a:gd name="T50" fmla="*/ 10 w 502"/>
                <a:gd name="T51" fmla="*/ 53 h 191"/>
                <a:gd name="T52" fmla="*/ 22 w 502"/>
                <a:gd name="T53" fmla="*/ 36 h 191"/>
                <a:gd name="T54" fmla="*/ 36 w 502"/>
                <a:gd name="T55" fmla="*/ 20 h 191"/>
                <a:gd name="T56" fmla="*/ 54 w 502"/>
                <a:gd name="T57" fmla="*/ 10 h 191"/>
                <a:gd name="T58" fmla="*/ 75 w 502"/>
                <a:gd name="T59" fmla="*/ 2 h 191"/>
                <a:gd name="T60" fmla="*/ 96 w 502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2" h="191">
                  <a:moveTo>
                    <a:pt x="96" y="0"/>
                  </a:moveTo>
                  <a:lnTo>
                    <a:pt x="407" y="0"/>
                  </a:lnTo>
                  <a:lnTo>
                    <a:pt x="428" y="2"/>
                  </a:lnTo>
                  <a:lnTo>
                    <a:pt x="448" y="10"/>
                  </a:lnTo>
                  <a:lnTo>
                    <a:pt x="466" y="20"/>
                  </a:lnTo>
                  <a:lnTo>
                    <a:pt x="481" y="36"/>
                  </a:lnTo>
                  <a:lnTo>
                    <a:pt x="492" y="53"/>
                  </a:lnTo>
                  <a:lnTo>
                    <a:pt x="500" y="73"/>
                  </a:lnTo>
                  <a:lnTo>
                    <a:pt x="502" y="95"/>
                  </a:lnTo>
                  <a:lnTo>
                    <a:pt x="500" y="117"/>
                  </a:lnTo>
                  <a:lnTo>
                    <a:pt x="492" y="137"/>
                  </a:lnTo>
                  <a:lnTo>
                    <a:pt x="481" y="156"/>
                  </a:lnTo>
                  <a:lnTo>
                    <a:pt x="466" y="170"/>
                  </a:lnTo>
                  <a:lnTo>
                    <a:pt x="448" y="182"/>
                  </a:lnTo>
                  <a:lnTo>
                    <a:pt x="428" y="188"/>
                  </a:lnTo>
                  <a:lnTo>
                    <a:pt x="407" y="191"/>
                  </a:lnTo>
                  <a:lnTo>
                    <a:pt x="96" y="191"/>
                  </a:lnTo>
                  <a:lnTo>
                    <a:pt x="75" y="188"/>
                  </a:lnTo>
                  <a:lnTo>
                    <a:pt x="54" y="182"/>
                  </a:lnTo>
                  <a:lnTo>
                    <a:pt x="36" y="170"/>
                  </a:lnTo>
                  <a:lnTo>
                    <a:pt x="22" y="156"/>
                  </a:lnTo>
                  <a:lnTo>
                    <a:pt x="10" y="137"/>
                  </a:lnTo>
                  <a:lnTo>
                    <a:pt x="3" y="117"/>
                  </a:lnTo>
                  <a:lnTo>
                    <a:pt x="0" y="95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2" y="36"/>
                  </a:lnTo>
                  <a:lnTo>
                    <a:pt x="36" y="20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500"/>
            <p:cNvSpPr>
              <a:spLocks/>
            </p:cNvSpPr>
            <p:nvPr/>
          </p:nvSpPr>
          <p:spPr bwMode="auto">
            <a:xfrm>
              <a:off x="1108076" y="4565650"/>
              <a:ext cx="79375" cy="30162"/>
            </a:xfrm>
            <a:custGeom>
              <a:avLst/>
              <a:gdLst>
                <a:gd name="T0" fmla="*/ 95 w 501"/>
                <a:gd name="T1" fmla="*/ 0 h 191"/>
                <a:gd name="T2" fmla="*/ 406 w 501"/>
                <a:gd name="T3" fmla="*/ 0 h 191"/>
                <a:gd name="T4" fmla="*/ 427 w 501"/>
                <a:gd name="T5" fmla="*/ 2 h 191"/>
                <a:gd name="T6" fmla="*/ 448 w 501"/>
                <a:gd name="T7" fmla="*/ 10 h 191"/>
                <a:gd name="T8" fmla="*/ 465 w 501"/>
                <a:gd name="T9" fmla="*/ 20 h 191"/>
                <a:gd name="T10" fmla="*/ 480 w 501"/>
                <a:gd name="T11" fmla="*/ 36 h 191"/>
                <a:gd name="T12" fmla="*/ 491 w 501"/>
                <a:gd name="T13" fmla="*/ 53 h 191"/>
                <a:gd name="T14" fmla="*/ 499 w 501"/>
                <a:gd name="T15" fmla="*/ 73 h 191"/>
                <a:gd name="T16" fmla="*/ 501 w 501"/>
                <a:gd name="T17" fmla="*/ 95 h 191"/>
                <a:gd name="T18" fmla="*/ 499 w 501"/>
                <a:gd name="T19" fmla="*/ 117 h 191"/>
                <a:gd name="T20" fmla="*/ 491 w 501"/>
                <a:gd name="T21" fmla="*/ 137 h 191"/>
                <a:gd name="T22" fmla="*/ 480 w 501"/>
                <a:gd name="T23" fmla="*/ 156 h 191"/>
                <a:gd name="T24" fmla="*/ 465 w 501"/>
                <a:gd name="T25" fmla="*/ 170 h 191"/>
                <a:gd name="T26" fmla="*/ 448 w 501"/>
                <a:gd name="T27" fmla="*/ 182 h 191"/>
                <a:gd name="T28" fmla="*/ 427 w 501"/>
                <a:gd name="T29" fmla="*/ 188 h 191"/>
                <a:gd name="T30" fmla="*/ 406 w 501"/>
                <a:gd name="T31" fmla="*/ 191 h 191"/>
                <a:gd name="T32" fmla="*/ 95 w 501"/>
                <a:gd name="T33" fmla="*/ 191 h 191"/>
                <a:gd name="T34" fmla="*/ 73 w 501"/>
                <a:gd name="T35" fmla="*/ 188 h 191"/>
                <a:gd name="T36" fmla="*/ 53 w 501"/>
                <a:gd name="T37" fmla="*/ 182 h 191"/>
                <a:gd name="T38" fmla="*/ 36 w 501"/>
                <a:gd name="T39" fmla="*/ 170 h 191"/>
                <a:gd name="T40" fmla="*/ 20 w 501"/>
                <a:gd name="T41" fmla="*/ 156 h 191"/>
                <a:gd name="T42" fmla="*/ 10 w 501"/>
                <a:gd name="T43" fmla="*/ 137 h 191"/>
                <a:gd name="T44" fmla="*/ 2 w 501"/>
                <a:gd name="T45" fmla="*/ 117 h 191"/>
                <a:gd name="T46" fmla="*/ 0 w 501"/>
                <a:gd name="T47" fmla="*/ 95 h 191"/>
                <a:gd name="T48" fmla="*/ 2 w 501"/>
                <a:gd name="T49" fmla="*/ 73 h 191"/>
                <a:gd name="T50" fmla="*/ 10 w 501"/>
                <a:gd name="T51" fmla="*/ 53 h 191"/>
                <a:gd name="T52" fmla="*/ 20 w 501"/>
                <a:gd name="T53" fmla="*/ 36 h 191"/>
                <a:gd name="T54" fmla="*/ 36 w 501"/>
                <a:gd name="T55" fmla="*/ 20 h 191"/>
                <a:gd name="T56" fmla="*/ 53 w 501"/>
                <a:gd name="T57" fmla="*/ 10 h 191"/>
                <a:gd name="T58" fmla="*/ 73 w 501"/>
                <a:gd name="T59" fmla="*/ 2 h 191"/>
                <a:gd name="T60" fmla="*/ 95 w 501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1" h="191">
                  <a:moveTo>
                    <a:pt x="95" y="0"/>
                  </a:moveTo>
                  <a:lnTo>
                    <a:pt x="406" y="0"/>
                  </a:lnTo>
                  <a:lnTo>
                    <a:pt x="427" y="2"/>
                  </a:lnTo>
                  <a:lnTo>
                    <a:pt x="448" y="10"/>
                  </a:lnTo>
                  <a:lnTo>
                    <a:pt x="465" y="20"/>
                  </a:lnTo>
                  <a:lnTo>
                    <a:pt x="480" y="36"/>
                  </a:lnTo>
                  <a:lnTo>
                    <a:pt x="491" y="53"/>
                  </a:lnTo>
                  <a:lnTo>
                    <a:pt x="499" y="73"/>
                  </a:lnTo>
                  <a:lnTo>
                    <a:pt x="501" y="95"/>
                  </a:lnTo>
                  <a:lnTo>
                    <a:pt x="499" y="117"/>
                  </a:lnTo>
                  <a:lnTo>
                    <a:pt x="491" y="137"/>
                  </a:lnTo>
                  <a:lnTo>
                    <a:pt x="480" y="156"/>
                  </a:lnTo>
                  <a:lnTo>
                    <a:pt x="465" y="170"/>
                  </a:lnTo>
                  <a:lnTo>
                    <a:pt x="448" y="182"/>
                  </a:lnTo>
                  <a:lnTo>
                    <a:pt x="427" y="188"/>
                  </a:lnTo>
                  <a:lnTo>
                    <a:pt x="406" y="191"/>
                  </a:lnTo>
                  <a:lnTo>
                    <a:pt x="95" y="191"/>
                  </a:lnTo>
                  <a:lnTo>
                    <a:pt x="73" y="188"/>
                  </a:lnTo>
                  <a:lnTo>
                    <a:pt x="53" y="182"/>
                  </a:lnTo>
                  <a:lnTo>
                    <a:pt x="36" y="170"/>
                  </a:lnTo>
                  <a:lnTo>
                    <a:pt x="20" y="156"/>
                  </a:lnTo>
                  <a:lnTo>
                    <a:pt x="10" y="137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0" y="36"/>
                  </a:lnTo>
                  <a:lnTo>
                    <a:pt x="36" y="20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501"/>
            <p:cNvSpPr>
              <a:spLocks/>
            </p:cNvSpPr>
            <p:nvPr/>
          </p:nvSpPr>
          <p:spPr bwMode="auto">
            <a:xfrm>
              <a:off x="1001713" y="4481513"/>
              <a:ext cx="79375" cy="30162"/>
            </a:xfrm>
            <a:custGeom>
              <a:avLst/>
              <a:gdLst>
                <a:gd name="T0" fmla="*/ 96 w 502"/>
                <a:gd name="T1" fmla="*/ 0 h 192"/>
                <a:gd name="T2" fmla="*/ 407 w 502"/>
                <a:gd name="T3" fmla="*/ 0 h 192"/>
                <a:gd name="T4" fmla="*/ 428 w 502"/>
                <a:gd name="T5" fmla="*/ 2 h 192"/>
                <a:gd name="T6" fmla="*/ 448 w 502"/>
                <a:gd name="T7" fmla="*/ 10 h 192"/>
                <a:gd name="T8" fmla="*/ 466 w 502"/>
                <a:gd name="T9" fmla="*/ 22 h 192"/>
                <a:gd name="T10" fmla="*/ 481 w 502"/>
                <a:gd name="T11" fmla="*/ 36 h 192"/>
                <a:gd name="T12" fmla="*/ 492 w 502"/>
                <a:gd name="T13" fmla="*/ 54 h 192"/>
                <a:gd name="T14" fmla="*/ 500 w 502"/>
                <a:gd name="T15" fmla="*/ 74 h 192"/>
                <a:gd name="T16" fmla="*/ 502 w 502"/>
                <a:gd name="T17" fmla="*/ 96 h 192"/>
                <a:gd name="T18" fmla="*/ 500 w 502"/>
                <a:gd name="T19" fmla="*/ 118 h 192"/>
                <a:gd name="T20" fmla="*/ 492 w 502"/>
                <a:gd name="T21" fmla="*/ 139 h 192"/>
                <a:gd name="T22" fmla="*/ 481 w 502"/>
                <a:gd name="T23" fmla="*/ 156 h 192"/>
                <a:gd name="T24" fmla="*/ 466 w 502"/>
                <a:gd name="T25" fmla="*/ 171 h 192"/>
                <a:gd name="T26" fmla="*/ 448 w 502"/>
                <a:gd name="T27" fmla="*/ 182 h 192"/>
                <a:gd name="T28" fmla="*/ 428 w 502"/>
                <a:gd name="T29" fmla="*/ 189 h 192"/>
                <a:gd name="T30" fmla="*/ 407 w 502"/>
                <a:gd name="T31" fmla="*/ 192 h 192"/>
                <a:gd name="T32" fmla="*/ 96 w 502"/>
                <a:gd name="T33" fmla="*/ 192 h 192"/>
                <a:gd name="T34" fmla="*/ 75 w 502"/>
                <a:gd name="T35" fmla="*/ 189 h 192"/>
                <a:gd name="T36" fmla="*/ 54 w 502"/>
                <a:gd name="T37" fmla="*/ 182 h 192"/>
                <a:gd name="T38" fmla="*/ 36 w 502"/>
                <a:gd name="T39" fmla="*/ 171 h 192"/>
                <a:gd name="T40" fmla="*/ 22 w 502"/>
                <a:gd name="T41" fmla="*/ 156 h 192"/>
                <a:gd name="T42" fmla="*/ 10 w 502"/>
                <a:gd name="T43" fmla="*/ 139 h 192"/>
                <a:gd name="T44" fmla="*/ 3 w 502"/>
                <a:gd name="T45" fmla="*/ 118 h 192"/>
                <a:gd name="T46" fmla="*/ 0 w 502"/>
                <a:gd name="T47" fmla="*/ 96 h 192"/>
                <a:gd name="T48" fmla="*/ 3 w 502"/>
                <a:gd name="T49" fmla="*/ 74 h 192"/>
                <a:gd name="T50" fmla="*/ 10 w 502"/>
                <a:gd name="T51" fmla="*/ 54 h 192"/>
                <a:gd name="T52" fmla="*/ 22 w 502"/>
                <a:gd name="T53" fmla="*/ 36 h 192"/>
                <a:gd name="T54" fmla="*/ 36 w 502"/>
                <a:gd name="T55" fmla="*/ 22 h 192"/>
                <a:gd name="T56" fmla="*/ 54 w 502"/>
                <a:gd name="T57" fmla="*/ 10 h 192"/>
                <a:gd name="T58" fmla="*/ 75 w 502"/>
                <a:gd name="T59" fmla="*/ 2 h 192"/>
                <a:gd name="T60" fmla="*/ 96 w 502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2" h="192">
                  <a:moveTo>
                    <a:pt x="96" y="0"/>
                  </a:moveTo>
                  <a:lnTo>
                    <a:pt x="407" y="0"/>
                  </a:lnTo>
                  <a:lnTo>
                    <a:pt x="428" y="2"/>
                  </a:lnTo>
                  <a:lnTo>
                    <a:pt x="448" y="10"/>
                  </a:lnTo>
                  <a:lnTo>
                    <a:pt x="466" y="22"/>
                  </a:lnTo>
                  <a:lnTo>
                    <a:pt x="481" y="36"/>
                  </a:lnTo>
                  <a:lnTo>
                    <a:pt x="492" y="54"/>
                  </a:lnTo>
                  <a:lnTo>
                    <a:pt x="500" y="74"/>
                  </a:lnTo>
                  <a:lnTo>
                    <a:pt x="502" y="96"/>
                  </a:lnTo>
                  <a:lnTo>
                    <a:pt x="500" y="118"/>
                  </a:lnTo>
                  <a:lnTo>
                    <a:pt x="492" y="139"/>
                  </a:lnTo>
                  <a:lnTo>
                    <a:pt x="481" y="156"/>
                  </a:lnTo>
                  <a:lnTo>
                    <a:pt x="466" y="171"/>
                  </a:lnTo>
                  <a:lnTo>
                    <a:pt x="448" y="182"/>
                  </a:lnTo>
                  <a:lnTo>
                    <a:pt x="428" y="189"/>
                  </a:lnTo>
                  <a:lnTo>
                    <a:pt x="407" y="192"/>
                  </a:lnTo>
                  <a:lnTo>
                    <a:pt x="96" y="192"/>
                  </a:lnTo>
                  <a:lnTo>
                    <a:pt x="75" y="189"/>
                  </a:lnTo>
                  <a:lnTo>
                    <a:pt x="54" y="182"/>
                  </a:lnTo>
                  <a:lnTo>
                    <a:pt x="36" y="171"/>
                  </a:lnTo>
                  <a:lnTo>
                    <a:pt x="22" y="156"/>
                  </a:lnTo>
                  <a:lnTo>
                    <a:pt x="10" y="139"/>
                  </a:lnTo>
                  <a:lnTo>
                    <a:pt x="3" y="118"/>
                  </a:lnTo>
                  <a:lnTo>
                    <a:pt x="0" y="96"/>
                  </a:lnTo>
                  <a:lnTo>
                    <a:pt x="3" y="74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6" y="22"/>
                  </a:lnTo>
                  <a:lnTo>
                    <a:pt x="54" y="10"/>
                  </a:lnTo>
                  <a:lnTo>
                    <a:pt x="75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502"/>
            <p:cNvSpPr>
              <a:spLocks/>
            </p:cNvSpPr>
            <p:nvPr/>
          </p:nvSpPr>
          <p:spPr bwMode="auto">
            <a:xfrm>
              <a:off x="1108076" y="4481513"/>
              <a:ext cx="79375" cy="30162"/>
            </a:xfrm>
            <a:custGeom>
              <a:avLst/>
              <a:gdLst>
                <a:gd name="T0" fmla="*/ 95 w 501"/>
                <a:gd name="T1" fmla="*/ 0 h 192"/>
                <a:gd name="T2" fmla="*/ 406 w 501"/>
                <a:gd name="T3" fmla="*/ 0 h 192"/>
                <a:gd name="T4" fmla="*/ 427 w 501"/>
                <a:gd name="T5" fmla="*/ 2 h 192"/>
                <a:gd name="T6" fmla="*/ 448 w 501"/>
                <a:gd name="T7" fmla="*/ 10 h 192"/>
                <a:gd name="T8" fmla="*/ 465 w 501"/>
                <a:gd name="T9" fmla="*/ 22 h 192"/>
                <a:gd name="T10" fmla="*/ 480 w 501"/>
                <a:gd name="T11" fmla="*/ 36 h 192"/>
                <a:gd name="T12" fmla="*/ 491 w 501"/>
                <a:gd name="T13" fmla="*/ 54 h 192"/>
                <a:gd name="T14" fmla="*/ 499 w 501"/>
                <a:gd name="T15" fmla="*/ 74 h 192"/>
                <a:gd name="T16" fmla="*/ 501 w 501"/>
                <a:gd name="T17" fmla="*/ 96 h 192"/>
                <a:gd name="T18" fmla="*/ 499 w 501"/>
                <a:gd name="T19" fmla="*/ 118 h 192"/>
                <a:gd name="T20" fmla="*/ 491 w 501"/>
                <a:gd name="T21" fmla="*/ 139 h 192"/>
                <a:gd name="T22" fmla="*/ 480 w 501"/>
                <a:gd name="T23" fmla="*/ 156 h 192"/>
                <a:gd name="T24" fmla="*/ 465 w 501"/>
                <a:gd name="T25" fmla="*/ 171 h 192"/>
                <a:gd name="T26" fmla="*/ 448 w 501"/>
                <a:gd name="T27" fmla="*/ 182 h 192"/>
                <a:gd name="T28" fmla="*/ 427 w 501"/>
                <a:gd name="T29" fmla="*/ 189 h 192"/>
                <a:gd name="T30" fmla="*/ 406 w 501"/>
                <a:gd name="T31" fmla="*/ 192 h 192"/>
                <a:gd name="T32" fmla="*/ 95 w 501"/>
                <a:gd name="T33" fmla="*/ 192 h 192"/>
                <a:gd name="T34" fmla="*/ 73 w 501"/>
                <a:gd name="T35" fmla="*/ 189 h 192"/>
                <a:gd name="T36" fmla="*/ 53 w 501"/>
                <a:gd name="T37" fmla="*/ 182 h 192"/>
                <a:gd name="T38" fmla="*/ 36 w 501"/>
                <a:gd name="T39" fmla="*/ 171 h 192"/>
                <a:gd name="T40" fmla="*/ 20 w 501"/>
                <a:gd name="T41" fmla="*/ 156 h 192"/>
                <a:gd name="T42" fmla="*/ 10 w 501"/>
                <a:gd name="T43" fmla="*/ 139 h 192"/>
                <a:gd name="T44" fmla="*/ 2 w 501"/>
                <a:gd name="T45" fmla="*/ 118 h 192"/>
                <a:gd name="T46" fmla="*/ 0 w 501"/>
                <a:gd name="T47" fmla="*/ 96 h 192"/>
                <a:gd name="T48" fmla="*/ 2 w 501"/>
                <a:gd name="T49" fmla="*/ 74 h 192"/>
                <a:gd name="T50" fmla="*/ 10 w 501"/>
                <a:gd name="T51" fmla="*/ 54 h 192"/>
                <a:gd name="T52" fmla="*/ 20 w 501"/>
                <a:gd name="T53" fmla="*/ 36 h 192"/>
                <a:gd name="T54" fmla="*/ 36 w 501"/>
                <a:gd name="T55" fmla="*/ 22 h 192"/>
                <a:gd name="T56" fmla="*/ 53 w 501"/>
                <a:gd name="T57" fmla="*/ 10 h 192"/>
                <a:gd name="T58" fmla="*/ 73 w 501"/>
                <a:gd name="T59" fmla="*/ 2 h 192"/>
                <a:gd name="T60" fmla="*/ 95 w 501"/>
                <a:gd name="T6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1" h="192">
                  <a:moveTo>
                    <a:pt x="95" y="0"/>
                  </a:moveTo>
                  <a:lnTo>
                    <a:pt x="406" y="0"/>
                  </a:lnTo>
                  <a:lnTo>
                    <a:pt x="427" y="2"/>
                  </a:lnTo>
                  <a:lnTo>
                    <a:pt x="448" y="10"/>
                  </a:lnTo>
                  <a:lnTo>
                    <a:pt x="465" y="22"/>
                  </a:lnTo>
                  <a:lnTo>
                    <a:pt x="480" y="36"/>
                  </a:lnTo>
                  <a:lnTo>
                    <a:pt x="491" y="54"/>
                  </a:lnTo>
                  <a:lnTo>
                    <a:pt x="499" y="74"/>
                  </a:lnTo>
                  <a:lnTo>
                    <a:pt x="501" y="96"/>
                  </a:lnTo>
                  <a:lnTo>
                    <a:pt x="499" y="118"/>
                  </a:lnTo>
                  <a:lnTo>
                    <a:pt x="491" y="139"/>
                  </a:lnTo>
                  <a:lnTo>
                    <a:pt x="480" y="156"/>
                  </a:lnTo>
                  <a:lnTo>
                    <a:pt x="465" y="171"/>
                  </a:lnTo>
                  <a:lnTo>
                    <a:pt x="448" y="182"/>
                  </a:lnTo>
                  <a:lnTo>
                    <a:pt x="427" y="189"/>
                  </a:lnTo>
                  <a:lnTo>
                    <a:pt x="406" y="192"/>
                  </a:lnTo>
                  <a:lnTo>
                    <a:pt x="95" y="192"/>
                  </a:lnTo>
                  <a:lnTo>
                    <a:pt x="73" y="189"/>
                  </a:lnTo>
                  <a:lnTo>
                    <a:pt x="53" y="182"/>
                  </a:lnTo>
                  <a:lnTo>
                    <a:pt x="36" y="171"/>
                  </a:lnTo>
                  <a:lnTo>
                    <a:pt x="20" y="156"/>
                  </a:lnTo>
                  <a:lnTo>
                    <a:pt x="10" y="139"/>
                  </a:lnTo>
                  <a:lnTo>
                    <a:pt x="2" y="118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10" y="54"/>
                  </a:lnTo>
                  <a:lnTo>
                    <a:pt x="20" y="36"/>
                  </a:lnTo>
                  <a:lnTo>
                    <a:pt x="36" y="22"/>
                  </a:lnTo>
                  <a:lnTo>
                    <a:pt x="53" y="10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503"/>
            <p:cNvSpPr>
              <a:spLocks/>
            </p:cNvSpPr>
            <p:nvPr/>
          </p:nvSpPr>
          <p:spPr bwMode="auto">
            <a:xfrm>
              <a:off x="1001713" y="4651375"/>
              <a:ext cx="79375" cy="30162"/>
            </a:xfrm>
            <a:custGeom>
              <a:avLst/>
              <a:gdLst>
                <a:gd name="T0" fmla="*/ 96 w 502"/>
                <a:gd name="T1" fmla="*/ 0 h 191"/>
                <a:gd name="T2" fmla="*/ 407 w 502"/>
                <a:gd name="T3" fmla="*/ 0 h 191"/>
                <a:gd name="T4" fmla="*/ 428 w 502"/>
                <a:gd name="T5" fmla="*/ 2 h 191"/>
                <a:gd name="T6" fmla="*/ 448 w 502"/>
                <a:gd name="T7" fmla="*/ 9 h 191"/>
                <a:gd name="T8" fmla="*/ 466 w 502"/>
                <a:gd name="T9" fmla="*/ 21 h 191"/>
                <a:gd name="T10" fmla="*/ 481 w 502"/>
                <a:gd name="T11" fmla="*/ 35 h 191"/>
                <a:gd name="T12" fmla="*/ 492 w 502"/>
                <a:gd name="T13" fmla="*/ 54 h 191"/>
                <a:gd name="T14" fmla="*/ 500 w 502"/>
                <a:gd name="T15" fmla="*/ 73 h 191"/>
                <a:gd name="T16" fmla="*/ 502 w 502"/>
                <a:gd name="T17" fmla="*/ 96 h 191"/>
                <a:gd name="T18" fmla="*/ 500 w 502"/>
                <a:gd name="T19" fmla="*/ 118 h 191"/>
                <a:gd name="T20" fmla="*/ 492 w 502"/>
                <a:gd name="T21" fmla="*/ 138 h 191"/>
                <a:gd name="T22" fmla="*/ 481 w 502"/>
                <a:gd name="T23" fmla="*/ 155 h 191"/>
                <a:gd name="T24" fmla="*/ 466 w 502"/>
                <a:gd name="T25" fmla="*/ 171 h 191"/>
                <a:gd name="T26" fmla="*/ 448 w 502"/>
                <a:gd name="T27" fmla="*/ 181 h 191"/>
                <a:gd name="T28" fmla="*/ 428 w 502"/>
                <a:gd name="T29" fmla="*/ 189 h 191"/>
                <a:gd name="T30" fmla="*/ 407 w 502"/>
                <a:gd name="T31" fmla="*/ 191 h 191"/>
                <a:gd name="T32" fmla="*/ 96 w 502"/>
                <a:gd name="T33" fmla="*/ 191 h 191"/>
                <a:gd name="T34" fmla="*/ 75 w 502"/>
                <a:gd name="T35" fmla="*/ 189 h 191"/>
                <a:gd name="T36" fmla="*/ 54 w 502"/>
                <a:gd name="T37" fmla="*/ 181 h 191"/>
                <a:gd name="T38" fmla="*/ 36 w 502"/>
                <a:gd name="T39" fmla="*/ 171 h 191"/>
                <a:gd name="T40" fmla="*/ 22 w 502"/>
                <a:gd name="T41" fmla="*/ 155 h 191"/>
                <a:gd name="T42" fmla="*/ 10 w 502"/>
                <a:gd name="T43" fmla="*/ 138 h 191"/>
                <a:gd name="T44" fmla="*/ 3 w 502"/>
                <a:gd name="T45" fmla="*/ 118 h 191"/>
                <a:gd name="T46" fmla="*/ 0 w 502"/>
                <a:gd name="T47" fmla="*/ 96 h 191"/>
                <a:gd name="T48" fmla="*/ 3 w 502"/>
                <a:gd name="T49" fmla="*/ 73 h 191"/>
                <a:gd name="T50" fmla="*/ 10 w 502"/>
                <a:gd name="T51" fmla="*/ 54 h 191"/>
                <a:gd name="T52" fmla="*/ 22 w 502"/>
                <a:gd name="T53" fmla="*/ 35 h 191"/>
                <a:gd name="T54" fmla="*/ 36 w 502"/>
                <a:gd name="T55" fmla="*/ 21 h 191"/>
                <a:gd name="T56" fmla="*/ 54 w 502"/>
                <a:gd name="T57" fmla="*/ 9 h 191"/>
                <a:gd name="T58" fmla="*/ 75 w 502"/>
                <a:gd name="T59" fmla="*/ 2 h 191"/>
                <a:gd name="T60" fmla="*/ 96 w 502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2" h="191">
                  <a:moveTo>
                    <a:pt x="96" y="0"/>
                  </a:moveTo>
                  <a:lnTo>
                    <a:pt x="407" y="0"/>
                  </a:lnTo>
                  <a:lnTo>
                    <a:pt x="428" y="2"/>
                  </a:lnTo>
                  <a:lnTo>
                    <a:pt x="448" y="9"/>
                  </a:lnTo>
                  <a:lnTo>
                    <a:pt x="466" y="21"/>
                  </a:lnTo>
                  <a:lnTo>
                    <a:pt x="481" y="35"/>
                  </a:lnTo>
                  <a:lnTo>
                    <a:pt x="492" y="54"/>
                  </a:lnTo>
                  <a:lnTo>
                    <a:pt x="500" y="73"/>
                  </a:lnTo>
                  <a:lnTo>
                    <a:pt x="502" y="96"/>
                  </a:lnTo>
                  <a:lnTo>
                    <a:pt x="500" y="118"/>
                  </a:lnTo>
                  <a:lnTo>
                    <a:pt x="492" y="138"/>
                  </a:lnTo>
                  <a:lnTo>
                    <a:pt x="481" y="155"/>
                  </a:lnTo>
                  <a:lnTo>
                    <a:pt x="466" y="171"/>
                  </a:lnTo>
                  <a:lnTo>
                    <a:pt x="448" y="181"/>
                  </a:lnTo>
                  <a:lnTo>
                    <a:pt x="428" y="189"/>
                  </a:lnTo>
                  <a:lnTo>
                    <a:pt x="407" y="191"/>
                  </a:lnTo>
                  <a:lnTo>
                    <a:pt x="96" y="191"/>
                  </a:lnTo>
                  <a:lnTo>
                    <a:pt x="75" y="189"/>
                  </a:lnTo>
                  <a:lnTo>
                    <a:pt x="54" y="181"/>
                  </a:lnTo>
                  <a:lnTo>
                    <a:pt x="36" y="171"/>
                  </a:lnTo>
                  <a:lnTo>
                    <a:pt x="22" y="155"/>
                  </a:lnTo>
                  <a:lnTo>
                    <a:pt x="10" y="138"/>
                  </a:lnTo>
                  <a:lnTo>
                    <a:pt x="3" y="118"/>
                  </a:lnTo>
                  <a:lnTo>
                    <a:pt x="0" y="96"/>
                  </a:lnTo>
                  <a:lnTo>
                    <a:pt x="3" y="73"/>
                  </a:lnTo>
                  <a:lnTo>
                    <a:pt x="10" y="54"/>
                  </a:lnTo>
                  <a:lnTo>
                    <a:pt x="22" y="35"/>
                  </a:lnTo>
                  <a:lnTo>
                    <a:pt x="36" y="21"/>
                  </a:lnTo>
                  <a:lnTo>
                    <a:pt x="54" y="9"/>
                  </a:lnTo>
                  <a:lnTo>
                    <a:pt x="75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504"/>
            <p:cNvSpPr>
              <a:spLocks/>
            </p:cNvSpPr>
            <p:nvPr/>
          </p:nvSpPr>
          <p:spPr bwMode="auto">
            <a:xfrm>
              <a:off x="1108076" y="4651375"/>
              <a:ext cx="79375" cy="30162"/>
            </a:xfrm>
            <a:custGeom>
              <a:avLst/>
              <a:gdLst>
                <a:gd name="T0" fmla="*/ 95 w 501"/>
                <a:gd name="T1" fmla="*/ 0 h 191"/>
                <a:gd name="T2" fmla="*/ 406 w 501"/>
                <a:gd name="T3" fmla="*/ 0 h 191"/>
                <a:gd name="T4" fmla="*/ 427 w 501"/>
                <a:gd name="T5" fmla="*/ 2 h 191"/>
                <a:gd name="T6" fmla="*/ 448 w 501"/>
                <a:gd name="T7" fmla="*/ 9 h 191"/>
                <a:gd name="T8" fmla="*/ 465 w 501"/>
                <a:gd name="T9" fmla="*/ 21 h 191"/>
                <a:gd name="T10" fmla="*/ 480 w 501"/>
                <a:gd name="T11" fmla="*/ 35 h 191"/>
                <a:gd name="T12" fmla="*/ 491 w 501"/>
                <a:gd name="T13" fmla="*/ 54 h 191"/>
                <a:gd name="T14" fmla="*/ 499 w 501"/>
                <a:gd name="T15" fmla="*/ 73 h 191"/>
                <a:gd name="T16" fmla="*/ 501 w 501"/>
                <a:gd name="T17" fmla="*/ 96 h 191"/>
                <a:gd name="T18" fmla="*/ 499 w 501"/>
                <a:gd name="T19" fmla="*/ 118 h 191"/>
                <a:gd name="T20" fmla="*/ 491 w 501"/>
                <a:gd name="T21" fmla="*/ 138 h 191"/>
                <a:gd name="T22" fmla="*/ 480 w 501"/>
                <a:gd name="T23" fmla="*/ 155 h 191"/>
                <a:gd name="T24" fmla="*/ 465 w 501"/>
                <a:gd name="T25" fmla="*/ 171 h 191"/>
                <a:gd name="T26" fmla="*/ 448 w 501"/>
                <a:gd name="T27" fmla="*/ 181 h 191"/>
                <a:gd name="T28" fmla="*/ 427 w 501"/>
                <a:gd name="T29" fmla="*/ 189 h 191"/>
                <a:gd name="T30" fmla="*/ 406 w 501"/>
                <a:gd name="T31" fmla="*/ 191 h 191"/>
                <a:gd name="T32" fmla="*/ 95 w 501"/>
                <a:gd name="T33" fmla="*/ 191 h 191"/>
                <a:gd name="T34" fmla="*/ 73 w 501"/>
                <a:gd name="T35" fmla="*/ 189 h 191"/>
                <a:gd name="T36" fmla="*/ 53 w 501"/>
                <a:gd name="T37" fmla="*/ 181 h 191"/>
                <a:gd name="T38" fmla="*/ 36 w 501"/>
                <a:gd name="T39" fmla="*/ 171 h 191"/>
                <a:gd name="T40" fmla="*/ 20 w 501"/>
                <a:gd name="T41" fmla="*/ 155 h 191"/>
                <a:gd name="T42" fmla="*/ 10 w 501"/>
                <a:gd name="T43" fmla="*/ 138 h 191"/>
                <a:gd name="T44" fmla="*/ 2 w 501"/>
                <a:gd name="T45" fmla="*/ 118 h 191"/>
                <a:gd name="T46" fmla="*/ 0 w 501"/>
                <a:gd name="T47" fmla="*/ 96 h 191"/>
                <a:gd name="T48" fmla="*/ 2 w 501"/>
                <a:gd name="T49" fmla="*/ 73 h 191"/>
                <a:gd name="T50" fmla="*/ 10 w 501"/>
                <a:gd name="T51" fmla="*/ 54 h 191"/>
                <a:gd name="T52" fmla="*/ 20 w 501"/>
                <a:gd name="T53" fmla="*/ 35 h 191"/>
                <a:gd name="T54" fmla="*/ 36 w 501"/>
                <a:gd name="T55" fmla="*/ 21 h 191"/>
                <a:gd name="T56" fmla="*/ 53 w 501"/>
                <a:gd name="T57" fmla="*/ 9 h 191"/>
                <a:gd name="T58" fmla="*/ 73 w 501"/>
                <a:gd name="T59" fmla="*/ 2 h 191"/>
                <a:gd name="T60" fmla="*/ 95 w 501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1" h="191">
                  <a:moveTo>
                    <a:pt x="95" y="0"/>
                  </a:moveTo>
                  <a:lnTo>
                    <a:pt x="406" y="0"/>
                  </a:lnTo>
                  <a:lnTo>
                    <a:pt x="427" y="2"/>
                  </a:lnTo>
                  <a:lnTo>
                    <a:pt x="448" y="9"/>
                  </a:lnTo>
                  <a:lnTo>
                    <a:pt x="465" y="21"/>
                  </a:lnTo>
                  <a:lnTo>
                    <a:pt x="480" y="35"/>
                  </a:lnTo>
                  <a:lnTo>
                    <a:pt x="491" y="54"/>
                  </a:lnTo>
                  <a:lnTo>
                    <a:pt x="499" y="73"/>
                  </a:lnTo>
                  <a:lnTo>
                    <a:pt x="501" y="96"/>
                  </a:lnTo>
                  <a:lnTo>
                    <a:pt x="499" y="118"/>
                  </a:lnTo>
                  <a:lnTo>
                    <a:pt x="491" y="138"/>
                  </a:lnTo>
                  <a:lnTo>
                    <a:pt x="480" y="155"/>
                  </a:lnTo>
                  <a:lnTo>
                    <a:pt x="465" y="171"/>
                  </a:lnTo>
                  <a:lnTo>
                    <a:pt x="448" y="181"/>
                  </a:lnTo>
                  <a:lnTo>
                    <a:pt x="427" y="189"/>
                  </a:lnTo>
                  <a:lnTo>
                    <a:pt x="406" y="191"/>
                  </a:lnTo>
                  <a:lnTo>
                    <a:pt x="95" y="191"/>
                  </a:lnTo>
                  <a:lnTo>
                    <a:pt x="73" y="189"/>
                  </a:lnTo>
                  <a:lnTo>
                    <a:pt x="53" y="181"/>
                  </a:lnTo>
                  <a:lnTo>
                    <a:pt x="36" y="171"/>
                  </a:lnTo>
                  <a:lnTo>
                    <a:pt x="20" y="155"/>
                  </a:lnTo>
                  <a:lnTo>
                    <a:pt x="10" y="138"/>
                  </a:lnTo>
                  <a:lnTo>
                    <a:pt x="2" y="118"/>
                  </a:lnTo>
                  <a:lnTo>
                    <a:pt x="0" y="96"/>
                  </a:lnTo>
                  <a:lnTo>
                    <a:pt x="2" y="73"/>
                  </a:lnTo>
                  <a:lnTo>
                    <a:pt x="10" y="54"/>
                  </a:lnTo>
                  <a:lnTo>
                    <a:pt x="20" y="35"/>
                  </a:lnTo>
                  <a:lnTo>
                    <a:pt x="36" y="21"/>
                  </a:lnTo>
                  <a:lnTo>
                    <a:pt x="53" y="9"/>
                  </a:lnTo>
                  <a:lnTo>
                    <a:pt x="73" y="2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506"/>
            <p:cNvSpPr>
              <a:spLocks noEditPoints="1"/>
            </p:cNvSpPr>
            <p:nvPr/>
          </p:nvSpPr>
          <p:spPr bwMode="auto">
            <a:xfrm>
              <a:off x="796926" y="4252913"/>
              <a:ext cx="158750" cy="539750"/>
            </a:xfrm>
            <a:custGeom>
              <a:avLst/>
              <a:gdLst>
                <a:gd name="T0" fmla="*/ 282 w 1007"/>
                <a:gd name="T1" fmla="*/ 195 h 3559"/>
                <a:gd name="T2" fmla="*/ 236 w 1007"/>
                <a:gd name="T3" fmla="*/ 218 h 3559"/>
                <a:gd name="T4" fmla="*/ 203 w 1007"/>
                <a:gd name="T5" fmla="*/ 258 h 3559"/>
                <a:gd name="T6" fmla="*/ 191 w 1007"/>
                <a:gd name="T7" fmla="*/ 309 h 3559"/>
                <a:gd name="T8" fmla="*/ 194 w 1007"/>
                <a:gd name="T9" fmla="*/ 3278 h 3559"/>
                <a:gd name="T10" fmla="*/ 217 w 1007"/>
                <a:gd name="T11" fmla="*/ 3324 h 3559"/>
                <a:gd name="T12" fmla="*/ 257 w 1007"/>
                <a:gd name="T13" fmla="*/ 3356 h 3559"/>
                <a:gd name="T14" fmla="*/ 308 w 1007"/>
                <a:gd name="T15" fmla="*/ 3368 h 3559"/>
                <a:gd name="T16" fmla="*/ 726 w 1007"/>
                <a:gd name="T17" fmla="*/ 3365 h 3559"/>
                <a:gd name="T18" fmla="*/ 772 w 1007"/>
                <a:gd name="T19" fmla="*/ 3342 h 3559"/>
                <a:gd name="T20" fmla="*/ 803 w 1007"/>
                <a:gd name="T21" fmla="*/ 3302 h 3559"/>
                <a:gd name="T22" fmla="*/ 815 w 1007"/>
                <a:gd name="T23" fmla="*/ 3251 h 3559"/>
                <a:gd name="T24" fmla="*/ 813 w 1007"/>
                <a:gd name="T25" fmla="*/ 282 h 3559"/>
                <a:gd name="T26" fmla="*/ 790 w 1007"/>
                <a:gd name="T27" fmla="*/ 236 h 3559"/>
                <a:gd name="T28" fmla="*/ 750 w 1007"/>
                <a:gd name="T29" fmla="*/ 204 h 3559"/>
                <a:gd name="T30" fmla="*/ 699 w 1007"/>
                <a:gd name="T31" fmla="*/ 192 h 3559"/>
                <a:gd name="T32" fmla="*/ 308 w 1007"/>
                <a:gd name="T33" fmla="*/ 0 h 3559"/>
                <a:gd name="T34" fmla="*/ 744 w 1007"/>
                <a:gd name="T35" fmla="*/ 3 h 3559"/>
                <a:gd name="T36" fmla="*/ 828 w 1007"/>
                <a:gd name="T37" fmla="*/ 29 h 3559"/>
                <a:gd name="T38" fmla="*/ 901 w 1007"/>
                <a:gd name="T39" fmla="*/ 76 h 3559"/>
                <a:gd name="T40" fmla="*/ 957 w 1007"/>
                <a:gd name="T41" fmla="*/ 141 h 3559"/>
                <a:gd name="T42" fmla="*/ 994 w 1007"/>
                <a:gd name="T43" fmla="*/ 220 h 3559"/>
                <a:gd name="T44" fmla="*/ 1007 w 1007"/>
                <a:gd name="T45" fmla="*/ 309 h 3559"/>
                <a:gd name="T46" fmla="*/ 1004 w 1007"/>
                <a:gd name="T47" fmla="*/ 3296 h 3559"/>
                <a:gd name="T48" fmla="*/ 979 w 1007"/>
                <a:gd name="T49" fmla="*/ 3381 h 3559"/>
                <a:gd name="T50" fmla="*/ 931 w 1007"/>
                <a:gd name="T51" fmla="*/ 3453 h 3559"/>
                <a:gd name="T52" fmla="*/ 866 w 1007"/>
                <a:gd name="T53" fmla="*/ 3510 h 3559"/>
                <a:gd name="T54" fmla="*/ 788 w 1007"/>
                <a:gd name="T55" fmla="*/ 3546 h 3559"/>
                <a:gd name="T56" fmla="*/ 699 w 1007"/>
                <a:gd name="T57" fmla="*/ 3559 h 3559"/>
                <a:gd name="T58" fmla="*/ 263 w 1007"/>
                <a:gd name="T59" fmla="*/ 3556 h 3559"/>
                <a:gd name="T60" fmla="*/ 178 w 1007"/>
                <a:gd name="T61" fmla="*/ 3530 h 3559"/>
                <a:gd name="T62" fmla="*/ 106 w 1007"/>
                <a:gd name="T63" fmla="*/ 3484 h 3559"/>
                <a:gd name="T64" fmla="*/ 50 w 1007"/>
                <a:gd name="T65" fmla="*/ 3419 h 3559"/>
                <a:gd name="T66" fmla="*/ 13 w 1007"/>
                <a:gd name="T67" fmla="*/ 3340 h 3559"/>
                <a:gd name="T68" fmla="*/ 0 w 1007"/>
                <a:gd name="T69" fmla="*/ 3251 h 3559"/>
                <a:gd name="T70" fmla="*/ 3 w 1007"/>
                <a:gd name="T71" fmla="*/ 263 h 3559"/>
                <a:gd name="T72" fmla="*/ 29 w 1007"/>
                <a:gd name="T73" fmla="*/ 179 h 3559"/>
                <a:gd name="T74" fmla="*/ 76 w 1007"/>
                <a:gd name="T75" fmla="*/ 106 h 3559"/>
                <a:gd name="T76" fmla="*/ 140 w 1007"/>
                <a:gd name="T77" fmla="*/ 50 h 3559"/>
                <a:gd name="T78" fmla="*/ 219 w 1007"/>
                <a:gd name="T79" fmla="*/ 13 h 3559"/>
                <a:gd name="T80" fmla="*/ 308 w 1007"/>
                <a:gd name="T81" fmla="*/ 0 h 3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7" h="3559">
                  <a:moveTo>
                    <a:pt x="308" y="192"/>
                  </a:moveTo>
                  <a:lnTo>
                    <a:pt x="282" y="195"/>
                  </a:lnTo>
                  <a:lnTo>
                    <a:pt x="257" y="204"/>
                  </a:lnTo>
                  <a:lnTo>
                    <a:pt x="236" y="218"/>
                  </a:lnTo>
                  <a:lnTo>
                    <a:pt x="217" y="236"/>
                  </a:lnTo>
                  <a:lnTo>
                    <a:pt x="203" y="258"/>
                  </a:lnTo>
                  <a:lnTo>
                    <a:pt x="194" y="282"/>
                  </a:lnTo>
                  <a:lnTo>
                    <a:pt x="191" y="309"/>
                  </a:lnTo>
                  <a:lnTo>
                    <a:pt x="191" y="3251"/>
                  </a:lnTo>
                  <a:lnTo>
                    <a:pt x="194" y="3278"/>
                  </a:lnTo>
                  <a:lnTo>
                    <a:pt x="203" y="3302"/>
                  </a:lnTo>
                  <a:lnTo>
                    <a:pt x="217" y="3324"/>
                  </a:lnTo>
                  <a:lnTo>
                    <a:pt x="236" y="3342"/>
                  </a:lnTo>
                  <a:lnTo>
                    <a:pt x="257" y="3356"/>
                  </a:lnTo>
                  <a:lnTo>
                    <a:pt x="282" y="3365"/>
                  </a:lnTo>
                  <a:lnTo>
                    <a:pt x="308" y="3368"/>
                  </a:lnTo>
                  <a:lnTo>
                    <a:pt x="699" y="3368"/>
                  </a:lnTo>
                  <a:lnTo>
                    <a:pt x="726" y="3365"/>
                  </a:lnTo>
                  <a:lnTo>
                    <a:pt x="750" y="3356"/>
                  </a:lnTo>
                  <a:lnTo>
                    <a:pt x="772" y="3342"/>
                  </a:lnTo>
                  <a:lnTo>
                    <a:pt x="790" y="3324"/>
                  </a:lnTo>
                  <a:lnTo>
                    <a:pt x="803" y="3302"/>
                  </a:lnTo>
                  <a:lnTo>
                    <a:pt x="813" y="3278"/>
                  </a:lnTo>
                  <a:lnTo>
                    <a:pt x="815" y="3251"/>
                  </a:lnTo>
                  <a:lnTo>
                    <a:pt x="815" y="309"/>
                  </a:lnTo>
                  <a:lnTo>
                    <a:pt x="813" y="282"/>
                  </a:lnTo>
                  <a:lnTo>
                    <a:pt x="803" y="258"/>
                  </a:lnTo>
                  <a:lnTo>
                    <a:pt x="790" y="236"/>
                  </a:lnTo>
                  <a:lnTo>
                    <a:pt x="772" y="218"/>
                  </a:lnTo>
                  <a:lnTo>
                    <a:pt x="750" y="204"/>
                  </a:lnTo>
                  <a:lnTo>
                    <a:pt x="726" y="195"/>
                  </a:lnTo>
                  <a:lnTo>
                    <a:pt x="699" y="192"/>
                  </a:lnTo>
                  <a:lnTo>
                    <a:pt x="308" y="192"/>
                  </a:lnTo>
                  <a:close/>
                  <a:moveTo>
                    <a:pt x="308" y="0"/>
                  </a:moveTo>
                  <a:lnTo>
                    <a:pt x="699" y="0"/>
                  </a:lnTo>
                  <a:lnTo>
                    <a:pt x="744" y="3"/>
                  </a:lnTo>
                  <a:lnTo>
                    <a:pt x="788" y="13"/>
                  </a:lnTo>
                  <a:lnTo>
                    <a:pt x="828" y="29"/>
                  </a:lnTo>
                  <a:lnTo>
                    <a:pt x="866" y="50"/>
                  </a:lnTo>
                  <a:lnTo>
                    <a:pt x="901" y="76"/>
                  </a:lnTo>
                  <a:lnTo>
                    <a:pt x="931" y="106"/>
                  </a:lnTo>
                  <a:lnTo>
                    <a:pt x="957" y="141"/>
                  </a:lnTo>
                  <a:lnTo>
                    <a:pt x="979" y="179"/>
                  </a:lnTo>
                  <a:lnTo>
                    <a:pt x="994" y="220"/>
                  </a:lnTo>
                  <a:lnTo>
                    <a:pt x="1004" y="263"/>
                  </a:lnTo>
                  <a:lnTo>
                    <a:pt x="1007" y="309"/>
                  </a:lnTo>
                  <a:lnTo>
                    <a:pt x="1007" y="3251"/>
                  </a:lnTo>
                  <a:lnTo>
                    <a:pt x="1004" y="3296"/>
                  </a:lnTo>
                  <a:lnTo>
                    <a:pt x="994" y="3340"/>
                  </a:lnTo>
                  <a:lnTo>
                    <a:pt x="979" y="3381"/>
                  </a:lnTo>
                  <a:lnTo>
                    <a:pt x="957" y="3419"/>
                  </a:lnTo>
                  <a:lnTo>
                    <a:pt x="931" y="3453"/>
                  </a:lnTo>
                  <a:lnTo>
                    <a:pt x="901" y="3484"/>
                  </a:lnTo>
                  <a:lnTo>
                    <a:pt x="866" y="3510"/>
                  </a:lnTo>
                  <a:lnTo>
                    <a:pt x="828" y="3530"/>
                  </a:lnTo>
                  <a:lnTo>
                    <a:pt x="788" y="3546"/>
                  </a:lnTo>
                  <a:lnTo>
                    <a:pt x="744" y="3556"/>
                  </a:lnTo>
                  <a:lnTo>
                    <a:pt x="699" y="3559"/>
                  </a:lnTo>
                  <a:lnTo>
                    <a:pt x="308" y="3559"/>
                  </a:lnTo>
                  <a:lnTo>
                    <a:pt x="263" y="3556"/>
                  </a:lnTo>
                  <a:lnTo>
                    <a:pt x="219" y="3546"/>
                  </a:lnTo>
                  <a:lnTo>
                    <a:pt x="178" y="3530"/>
                  </a:lnTo>
                  <a:lnTo>
                    <a:pt x="140" y="3510"/>
                  </a:lnTo>
                  <a:lnTo>
                    <a:pt x="106" y="3484"/>
                  </a:lnTo>
                  <a:lnTo>
                    <a:pt x="76" y="3453"/>
                  </a:lnTo>
                  <a:lnTo>
                    <a:pt x="50" y="3419"/>
                  </a:lnTo>
                  <a:lnTo>
                    <a:pt x="29" y="3381"/>
                  </a:lnTo>
                  <a:lnTo>
                    <a:pt x="13" y="3340"/>
                  </a:lnTo>
                  <a:lnTo>
                    <a:pt x="3" y="3296"/>
                  </a:lnTo>
                  <a:lnTo>
                    <a:pt x="0" y="3251"/>
                  </a:lnTo>
                  <a:lnTo>
                    <a:pt x="0" y="309"/>
                  </a:lnTo>
                  <a:lnTo>
                    <a:pt x="3" y="263"/>
                  </a:lnTo>
                  <a:lnTo>
                    <a:pt x="13" y="220"/>
                  </a:lnTo>
                  <a:lnTo>
                    <a:pt x="29" y="179"/>
                  </a:lnTo>
                  <a:lnTo>
                    <a:pt x="50" y="141"/>
                  </a:lnTo>
                  <a:lnTo>
                    <a:pt x="76" y="106"/>
                  </a:lnTo>
                  <a:lnTo>
                    <a:pt x="106" y="76"/>
                  </a:lnTo>
                  <a:lnTo>
                    <a:pt x="140" y="50"/>
                  </a:lnTo>
                  <a:lnTo>
                    <a:pt x="178" y="29"/>
                  </a:lnTo>
                  <a:lnTo>
                    <a:pt x="219" y="13"/>
                  </a:lnTo>
                  <a:lnTo>
                    <a:pt x="263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507"/>
            <p:cNvSpPr>
              <a:spLocks noEditPoints="1"/>
            </p:cNvSpPr>
            <p:nvPr/>
          </p:nvSpPr>
          <p:spPr bwMode="auto">
            <a:xfrm>
              <a:off x="1008063" y="4230688"/>
              <a:ext cx="239713" cy="212725"/>
            </a:xfrm>
            <a:custGeom>
              <a:avLst/>
              <a:gdLst>
                <a:gd name="T0" fmla="*/ 491 w 1507"/>
                <a:gd name="T1" fmla="*/ 191 h 1338"/>
                <a:gd name="T2" fmla="*/ 486 w 1507"/>
                <a:gd name="T3" fmla="*/ 191 h 1338"/>
                <a:gd name="T4" fmla="*/ 482 w 1507"/>
                <a:gd name="T5" fmla="*/ 193 h 1338"/>
                <a:gd name="T6" fmla="*/ 478 w 1507"/>
                <a:gd name="T7" fmla="*/ 195 h 1338"/>
                <a:gd name="T8" fmla="*/ 474 w 1507"/>
                <a:gd name="T9" fmla="*/ 198 h 1338"/>
                <a:gd name="T10" fmla="*/ 198 w 1507"/>
                <a:gd name="T11" fmla="*/ 476 h 1338"/>
                <a:gd name="T12" fmla="*/ 194 w 1507"/>
                <a:gd name="T13" fmla="*/ 480 h 1338"/>
                <a:gd name="T14" fmla="*/ 192 w 1507"/>
                <a:gd name="T15" fmla="*/ 483 h 1338"/>
                <a:gd name="T16" fmla="*/ 191 w 1507"/>
                <a:gd name="T17" fmla="*/ 488 h 1338"/>
                <a:gd name="T18" fmla="*/ 191 w 1507"/>
                <a:gd name="T19" fmla="*/ 492 h 1338"/>
                <a:gd name="T20" fmla="*/ 191 w 1507"/>
                <a:gd name="T21" fmla="*/ 1124 h 1338"/>
                <a:gd name="T22" fmla="*/ 193 w 1507"/>
                <a:gd name="T23" fmla="*/ 1136 h 1338"/>
                <a:gd name="T24" fmla="*/ 202 w 1507"/>
                <a:gd name="T25" fmla="*/ 1144 h 1338"/>
                <a:gd name="T26" fmla="*/ 214 w 1507"/>
                <a:gd name="T27" fmla="*/ 1147 h 1338"/>
                <a:gd name="T28" fmla="*/ 1316 w 1507"/>
                <a:gd name="T29" fmla="*/ 1147 h 1338"/>
                <a:gd name="T30" fmla="*/ 1316 w 1507"/>
                <a:gd name="T31" fmla="*/ 214 h 1338"/>
                <a:gd name="T32" fmla="*/ 1313 w 1507"/>
                <a:gd name="T33" fmla="*/ 202 h 1338"/>
                <a:gd name="T34" fmla="*/ 1305 w 1507"/>
                <a:gd name="T35" fmla="*/ 195 h 1338"/>
                <a:gd name="T36" fmla="*/ 1293 w 1507"/>
                <a:gd name="T37" fmla="*/ 191 h 1338"/>
                <a:gd name="T38" fmla="*/ 491 w 1507"/>
                <a:gd name="T39" fmla="*/ 191 h 1338"/>
                <a:gd name="T40" fmla="*/ 491 w 1507"/>
                <a:gd name="T41" fmla="*/ 0 h 1338"/>
                <a:gd name="T42" fmla="*/ 1293 w 1507"/>
                <a:gd name="T43" fmla="*/ 0 h 1338"/>
                <a:gd name="T44" fmla="*/ 1328 w 1507"/>
                <a:gd name="T45" fmla="*/ 3 h 1338"/>
                <a:gd name="T46" fmla="*/ 1360 w 1507"/>
                <a:gd name="T47" fmla="*/ 11 h 1338"/>
                <a:gd name="T48" fmla="*/ 1392 w 1507"/>
                <a:gd name="T49" fmla="*/ 24 h 1338"/>
                <a:gd name="T50" fmla="*/ 1420 w 1507"/>
                <a:gd name="T51" fmla="*/ 41 h 1338"/>
                <a:gd name="T52" fmla="*/ 1445 w 1507"/>
                <a:gd name="T53" fmla="*/ 62 h 1338"/>
                <a:gd name="T54" fmla="*/ 1466 w 1507"/>
                <a:gd name="T55" fmla="*/ 87 h 1338"/>
                <a:gd name="T56" fmla="*/ 1484 w 1507"/>
                <a:gd name="T57" fmla="*/ 116 h 1338"/>
                <a:gd name="T58" fmla="*/ 1497 w 1507"/>
                <a:gd name="T59" fmla="*/ 146 h 1338"/>
                <a:gd name="T60" fmla="*/ 1504 w 1507"/>
                <a:gd name="T61" fmla="*/ 179 h 1338"/>
                <a:gd name="T62" fmla="*/ 1507 w 1507"/>
                <a:gd name="T63" fmla="*/ 214 h 1338"/>
                <a:gd name="T64" fmla="*/ 1507 w 1507"/>
                <a:gd name="T65" fmla="*/ 1243 h 1338"/>
                <a:gd name="T66" fmla="*/ 1505 w 1507"/>
                <a:gd name="T67" fmla="*/ 1265 h 1338"/>
                <a:gd name="T68" fmla="*/ 1498 w 1507"/>
                <a:gd name="T69" fmla="*/ 1285 h 1338"/>
                <a:gd name="T70" fmla="*/ 1487 w 1507"/>
                <a:gd name="T71" fmla="*/ 1303 h 1338"/>
                <a:gd name="T72" fmla="*/ 1472 w 1507"/>
                <a:gd name="T73" fmla="*/ 1318 h 1338"/>
                <a:gd name="T74" fmla="*/ 1453 w 1507"/>
                <a:gd name="T75" fmla="*/ 1329 h 1338"/>
                <a:gd name="T76" fmla="*/ 1434 w 1507"/>
                <a:gd name="T77" fmla="*/ 1336 h 1338"/>
                <a:gd name="T78" fmla="*/ 1411 w 1507"/>
                <a:gd name="T79" fmla="*/ 1338 h 1338"/>
                <a:gd name="T80" fmla="*/ 214 w 1507"/>
                <a:gd name="T81" fmla="*/ 1338 h 1338"/>
                <a:gd name="T82" fmla="*/ 178 w 1507"/>
                <a:gd name="T83" fmla="*/ 1336 h 1338"/>
                <a:gd name="T84" fmla="*/ 146 w 1507"/>
                <a:gd name="T85" fmla="*/ 1328 h 1338"/>
                <a:gd name="T86" fmla="*/ 115 w 1507"/>
                <a:gd name="T87" fmla="*/ 1315 h 1338"/>
                <a:gd name="T88" fmla="*/ 87 w 1507"/>
                <a:gd name="T89" fmla="*/ 1297 h 1338"/>
                <a:gd name="T90" fmla="*/ 62 w 1507"/>
                <a:gd name="T91" fmla="*/ 1276 h 1338"/>
                <a:gd name="T92" fmla="*/ 41 w 1507"/>
                <a:gd name="T93" fmla="*/ 1251 h 1338"/>
                <a:gd name="T94" fmla="*/ 23 w 1507"/>
                <a:gd name="T95" fmla="*/ 1223 h 1338"/>
                <a:gd name="T96" fmla="*/ 10 w 1507"/>
                <a:gd name="T97" fmla="*/ 1192 h 1338"/>
                <a:gd name="T98" fmla="*/ 2 w 1507"/>
                <a:gd name="T99" fmla="*/ 1159 h 1338"/>
                <a:gd name="T100" fmla="*/ 0 w 1507"/>
                <a:gd name="T101" fmla="*/ 1124 h 1338"/>
                <a:gd name="T102" fmla="*/ 0 w 1507"/>
                <a:gd name="T103" fmla="*/ 492 h 1338"/>
                <a:gd name="T104" fmla="*/ 2 w 1507"/>
                <a:gd name="T105" fmla="*/ 459 h 1338"/>
                <a:gd name="T106" fmla="*/ 9 w 1507"/>
                <a:gd name="T107" fmla="*/ 426 h 1338"/>
                <a:gd name="T108" fmla="*/ 22 w 1507"/>
                <a:gd name="T109" fmla="*/ 395 h 1338"/>
                <a:gd name="T110" fmla="*/ 40 w 1507"/>
                <a:gd name="T111" fmla="*/ 367 h 1338"/>
                <a:gd name="T112" fmla="*/ 61 w 1507"/>
                <a:gd name="T113" fmla="*/ 341 h 1338"/>
                <a:gd name="T114" fmla="*/ 339 w 1507"/>
                <a:gd name="T115" fmla="*/ 62 h 1338"/>
                <a:gd name="T116" fmla="*/ 365 w 1507"/>
                <a:gd name="T117" fmla="*/ 41 h 1338"/>
                <a:gd name="T118" fmla="*/ 393 w 1507"/>
                <a:gd name="T119" fmla="*/ 22 h 1338"/>
                <a:gd name="T120" fmla="*/ 425 w 1507"/>
                <a:gd name="T121" fmla="*/ 11 h 1338"/>
                <a:gd name="T122" fmla="*/ 457 w 1507"/>
                <a:gd name="T123" fmla="*/ 2 h 1338"/>
                <a:gd name="T124" fmla="*/ 491 w 1507"/>
                <a:gd name="T125" fmla="*/ 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07" h="1338">
                  <a:moveTo>
                    <a:pt x="491" y="191"/>
                  </a:moveTo>
                  <a:lnTo>
                    <a:pt x="486" y="191"/>
                  </a:lnTo>
                  <a:lnTo>
                    <a:pt x="482" y="193"/>
                  </a:lnTo>
                  <a:lnTo>
                    <a:pt x="478" y="195"/>
                  </a:lnTo>
                  <a:lnTo>
                    <a:pt x="474" y="198"/>
                  </a:lnTo>
                  <a:lnTo>
                    <a:pt x="198" y="476"/>
                  </a:lnTo>
                  <a:lnTo>
                    <a:pt x="194" y="480"/>
                  </a:lnTo>
                  <a:lnTo>
                    <a:pt x="192" y="483"/>
                  </a:lnTo>
                  <a:lnTo>
                    <a:pt x="191" y="488"/>
                  </a:lnTo>
                  <a:lnTo>
                    <a:pt x="191" y="492"/>
                  </a:lnTo>
                  <a:lnTo>
                    <a:pt x="191" y="1124"/>
                  </a:lnTo>
                  <a:lnTo>
                    <a:pt x="193" y="1136"/>
                  </a:lnTo>
                  <a:lnTo>
                    <a:pt x="202" y="1144"/>
                  </a:lnTo>
                  <a:lnTo>
                    <a:pt x="214" y="1147"/>
                  </a:lnTo>
                  <a:lnTo>
                    <a:pt x="1316" y="1147"/>
                  </a:lnTo>
                  <a:lnTo>
                    <a:pt x="1316" y="214"/>
                  </a:lnTo>
                  <a:lnTo>
                    <a:pt x="1313" y="202"/>
                  </a:lnTo>
                  <a:lnTo>
                    <a:pt x="1305" y="195"/>
                  </a:lnTo>
                  <a:lnTo>
                    <a:pt x="1293" y="191"/>
                  </a:lnTo>
                  <a:lnTo>
                    <a:pt x="491" y="191"/>
                  </a:lnTo>
                  <a:close/>
                  <a:moveTo>
                    <a:pt x="491" y="0"/>
                  </a:moveTo>
                  <a:lnTo>
                    <a:pt x="1293" y="0"/>
                  </a:lnTo>
                  <a:lnTo>
                    <a:pt x="1328" y="3"/>
                  </a:lnTo>
                  <a:lnTo>
                    <a:pt x="1360" y="11"/>
                  </a:lnTo>
                  <a:lnTo>
                    <a:pt x="1392" y="24"/>
                  </a:lnTo>
                  <a:lnTo>
                    <a:pt x="1420" y="41"/>
                  </a:lnTo>
                  <a:lnTo>
                    <a:pt x="1445" y="62"/>
                  </a:lnTo>
                  <a:lnTo>
                    <a:pt x="1466" y="87"/>
                  </a:lnTo>
                  <a:lnTo>
                    <a:pt x="1484" y="116"/>
                  </a:lnTo>
                  <a:lnTo>
                    <a:pt x="1497" y="146"/>
                  </a:lnTo>
                  <a:lnTo>
                    <a:pt x="1504" y="179"/>
                  </a:lnTo>
                  <a:lnTo>
                    <a:pt x="1507" y="214"/>
                  </a:lnTo>
                  <a:lnTo>
                    <a:pt x="1507" y="1243"/>
                  </a:lnTo>
                  <a:lnTo>
                    <a:pt x="1505" y="1265"/>
                  </a:lnTo>
                  <a:lnTo>
                    <a:pt x="1498" y="1285"/>
                  </a:lnTo>
                  <a:lnTo>
                    <a:pt x="1487" y="1303"/>
                  </a:lnTo>
                  <a:lnTo>
                    <a:pt x="1472" y="1318"/>
                  </a:lnTo>
                  <a:lnTo>
                    <a:pt x="1453" y="1329"/>
                  </a:lnTo>
                  <a:lnTo>
                    <a:pt x="1434" y="1336"/>
                  </a:lnTo>
                  <a:lnTo>
                    <a:pt x="1411" y="1338"/>
                  </a:lnTo>
                  <a:lnTo>
                    <a:pt x="214" y="1338"/>
                  </a:lnTo>
                  <a:lnTo>
                    <a:pt x="178" y="1336"/>
                  </a:lnTo>
                  <a:lnTo>
                    <a:pt x="146" y="1328"/>
                  </a:lnTo>
                  <a:lnTo>
                    <a:pt x="115" y="1315"/>
                  </a:lnTo>
                  <a:lnTo>
                    <a:pt x="87" y="1297"/>
                  </a:lnTo>
                  <a:lnTo>
                    <a:pt x="62" y="1276"/>
                  </a:lnTo>
                  <a:lnTo>
                    <a:pt x="41" y="1251"/>
                  </a:lnTo>
                  <a:lnTo>
                    <a:pt x="23" y="1223"/>
                  </a:lnTo>
                  <a:lnTo>
                    <a:pt x="10" y="1192"/>
                  </a:lnTo>
                  <a:lnTo>
                    <a:pt x="2" y="1159"/>
                  </a:lnTo>
                  <a:lnTo>
                    <a:pt x="0" y="1124"/>
                  </a:lnTo>
                  <a:lnTo>
                    <a:pt x="0" y="492"/>
                  </a:lnTo>
                  <a:lnTo>
                    <a:pt x="2" y="459"/>
                  </a:lnTo>
                  <a:lnTo>
                    <a:pt x="9" y="426"/>
                  </a:lnTo>
                  <a:lnTo>
                    <a:pt x="22" y="395"/>
                  </a:lnTo>
                  <a:lnTo>
                    <a:pt x="40" y="367"/>
                  </a:lnTo>
                  <a:lnTo>
                    <a:pt x="61" y="341"/>
                  </a:lnTo>
                  <a:lnTo>
                    <a:pt x="339" y="62"/>
                  </a:lnTo>
                  <a:lnTo>
                    <a:pt x="365" y="41"/>
                  </a:lnTo>
                  <a:lnTo>
                    <a:pt x="393" y="22"/>
                  </a:lnTo>
                  <a:lnTo>
                    <a:pt x="425" y="11"/>
                  </a:lnTo>
                  <a:lnTo>
                    <a:pt x="457" y="2"/>
                  </a:lnTo>
                  <a:lnTo>
                    <a:pt x="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9" name="Group 468"/>
          <p:cNvGrpSpPr/>
          <p:nvPr/>
        </p:nvGrpSpPr>
        <p:grpSpPr>
          <a:xfrm>
            <a:off x="1671308" y="5001166"/>
            <a:ext cx="420687" cy="563563"/>
            <a:chOff x="1690688" y="5000625"/>
            <a:chExt cx="420687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0" name="Freeform 513"/>
            <p:cNvSpPr>
              <a:spLocks noEditPoints="1"/>
            </p:cNvSpPr>
            <p:nvPr/>
          </p:nvSpPr>
          <p:spPr bwMode="auto">
            <a:xfrm>
              <a:off x="1827213" y="5037138"/>
              <a:ext cx="147637" cy="147638"/>
            </a:xfrm>
            <a:custGeom>
              <a:avLst/>
              <a:gdLst>
                <a:gd name="T0" fmla="*/ 427 w 927"/>
                <a:gd name="T1" fmla="*/ 194 h 928"/>
                <a:gd name="T2" fmla="*/ 359 w 927"/>
                <a:gd name="T3" fmla="*/ 212 h 928"/>
                <a:gd name="T4" fmla="*/ 298 w 927"/>
                <a:gd name="T5" fmla="*/ 248 h 928"/>
                <a:gd name="T6" fmla="*/ 247 w 927"/>
                <a:gd name="T7" fmla="*/ 299 h 928"/>
                <a:gd name="T8" fmla="*/ 213 w 927"/>
                <a:gd name="T9" fmla="*/ 360 h 928"/>
                <a:gd name="T10" fmla="*/ 194 w 927"/>
                <a:gd name="T11" fmla="*/ 428 h 928"/>
                <a:gd name="T12" fmla="*/ 194 w 927"/>
                <a:gd name="T13" fmla="*/ 499 h 928"/>
                <a:gd name="T14" fmla="*/ 213 w 927"/>
                <a:gd name="T15" fmla="*/ 567 h 928"/>
                <a:gd name="T16" fmla="*/ 247 w 927"/>
                <a:gd name="T17" fmla="*/ 629 h 928"/>
                <a:gd name="T18" fmla="*/ 298 w 927"/>
                <a:gd name="T19" fmla="*/ 680 h 928"/>
                <a:gd name="T20" fmla="*/ 359 w 927"/>
                <a:gd name="T21" fmla="*/ 715 h 928"/>
                <a:gd name="T22" fmla="*/ 427 w 927"/>
                <a:gd name="T23" fmla="*/ 733 h 928"/>
                <a:gd name="T24" fmla="*/ 500 w 927"/>
                <a:gd name="T25" fmla="*/ 733 h 928"/>
                <a:gd name="T26" fmla="*/ 568 w 927"/>
                <a:gd name="T27" fmla="*/ 715 h 928"/>
                <a:gd name="T28" fmla="*/ 629 w 927"/>
                <a:gd name="T29" fmla="*/ 680 h 928"/>
                <a:gd name="T30" fmla="*/ 680 w 927"/>
                <a:gd name="T31" fmla="*/ 629 h 928"/>
                <a:gd name="T32" fmla="*/ 714 w 927"/>
                <a:gd name="T33" fmla="*/ 568 h 928"/>
                <a:gd name="T34" fmla="*/ 733 w 927"/>
                <a:gd name="T35" fmla="*/ 499 h 928"/>
                <a:gd name="T36" fmla="*/ 733 w 927"/>
                <a:gd name="T37" fmla="*/ 428 h 928"/>
                <a:gd name="T38" fmla="*/ 714 w 927"/>
                <a:gd name="T39" fmla="*/ 360 h 928"/>
                <a:gd name="T40" fmla="*/ 680 w 927"/>
                <a:gd name="T41" fmla="*/ 299 h 928"/>
                <a:gd name="T42" fmla="*/ 629 w 927"/>
                <a:gd name="T43" fmla="*/ 248 h 928"/>
                <a:gd name="T44" fmla="*/ 568 w 927"/>
                <a:gd name="T45" fmla="*/ 212 h 928"/>
                <a:gd name="T46" fmla="*/ 500 w 927"/>
                <a:gd name="T47" fmla="*/ 194 h 928"/>
                <a:gd name="T48" fmla="*/ 463 w 927"/>
                <a:gd name="T49" fmla="*/ 0 h 928"/>
                <a:gd name="T50" fmla="*/ 568 w 927"/>
                <a:gd name="T51" fmla="*/ 12 h 928"/>
                <a:gd name="T52" fmla="*/ 665 w 927"/>
                <a:gd name="T53" fmla="*/ 46 h 928"/>
                <a:gd name="T54" fmla="*/ 752 w 927"/>
                <a:gd name="T55" fmla="*/ 101 h 928"/>
                <a:gd name="T56" fmla="*/ 827 w 927"/>
                <a:gd name="T57" fmla="*/ 176 h 928"/>
                <a:gd name="T58" fmla="*/ 882 w 927"/>
                <a:gd name="T59" fmla="*/ 263 h 928"/>
                <a:gd name="T60" fmla="*/ 915 w 927"/>
                <a:gd name="T61" fmla="*/ 360 h 928"/>
                <a:gd name="T62" fmla="*/ 927 w 927"/>
                <a:gd name="T63" fmla="*/ 464 h 928"/>
                <a:gd name="T64" fmla="*/ 915 w 927"/>
                <a:gd name="T65" fmla="*/ 567 h 928"/>
                <a:gd name="T66" fmla="*/ 882 w 927"/>
                <a:gd name="T67" fmla="*/ 664 h 928"/>
                <a:gd name="T68" fmla="*/ 827 w 927"/>
                <a:gd name="T69" fmla="*/ 752 h 928"/>
                <a:gd name="T70" fmla="*/ 752 w 927"/>
                <a:gd name="T71" fmla="*/ 826 h 928"/>
                <a:gd name="T72" fmla="*/ 665 w 927"/>
                <a:gd name="T73" fmla="*/ 881 h 928"/>
                <a:gd name="T74" fmla="*/ 568 w 927"/>
                <a:gd name="T75" fmla="*/ 916 h 928"/>
                <a:gd name="T76" fmla="*/ 463 w 927"/>
                <a:gd name="T77" fmla="*/ 928 h 928"/>
                <a:gd name="T78" fmla="*/ 359 w 927"/>
                <a:gd name="T79" fmla="*/ 916 h 928"/>
                <a:gd name="T80" fmla="*/ 262 w 927"/>
                <a:gd name="T81" fmla="*/ 881 h 928"/>
                <a:gd name="T82" fmla="*/ 175 w 927"/>
                <a:gd name="T83" fmla="*/ 826 h 928"/>
                <a:gd name="T84" fmla="*/ 100 w 927"/>
                <a:gd name="T85" fmla="*/ 752 h 928"/>
                <a:gd name="T86" fmla="*/ 45 w 927"/>
                <a:gd name="T87" fmla="*/ 664 h 928"/>
                <a:gd name="T88" fmla="*/ 12 w 927"/>
                <a:gd name="T89" fmla="*/ 567 h 928"/>
                <a:gd name="T90" fmla="*/ 0 w 927"/>
                <a:gd name="T91" fmla="*/ 464 h 928"/>
                <a:gd name="T92" fmla="*/ 12 w 927"/>
                <a:gd name="T93" fmla="*/ 360 h 928"/>
                <a:gd name="T94" fmla="*/ 45 w 927"/>
                <a:gd name="T95" fmla="*/ 263 h 928"/>
                <a:gd name="T96" fmla="*/ 100 w 927"/>
                <a:gd name="T97" fmla="*/ 176 h 928"/>
                <a:gd name="T98" fmla="*/ 175 w 927"/>
                <a:gd name="T99" fmla="*/ 101 h 928"/>
                <a:gd name="T100" fmla="*/ 262 w 927"/>
                <a:gd name="T101" fmla="*/ 46 h 928"/>
                <a:gd name="T102" fmla="*/ 359 w 927"/>
                <a:gd name="T103" fmla="*/ 12 h 928"/>
                <a:gd name="T104" fmla="*/ 463 w 927"/>
                <a:gd name="T105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27" h="928">
                  <a:moveTo>
                    <a:pt x="463" y="192"/>
                  </a:moveTo>
                  <a:lnTo>
                    <a:pt x="427" y="194"/>
                  </a:lnTo>
                  <a:lnTo>
                    <a:pt x="393" y="201"/>
                  </a:lnTo>
                  <a:lnTo>
                    <a:pt x="359" y="212"/>
                  </a:lnTo>
                  <a:lnTo>
                    <a:pt x="328" y="228"/>
                  </a:lnTo>
                  <a:lnTo>
                    <a:pt x="298" y="248"/>
                  </a:lnTo>
                  <a:lnTo>
                    <a:pt x="271" y="272"/>
                  </a:lnTo>
                  <a:lnTo>
                    <a:pt x="247" y="299"/>
                  </a:lnTo>
                  <a:lnTo>
                    <a:pt x="228" y="328"/>
                  </a:lnTo>
                  <a:lnTo>
                    <a:pt x="213" y="360"/>
                  </a:lnTo>
                  <a:lnTo>
                    <a:pt x="201" y="392"/>
                  </a:lnTo>
                  <a:lnTo>
                    <a:pt x="194" y="428"/>
                  </a:lnTo>
                  <a:lnTo>
                    <a:pt x="191" y="464"/>
                  </a:lnTo>
                  <a:lnTo>
                    <a:pt x="194" y="499"/>
                  </a:lnTo>
                  <a:lnTo>
                    <a:pt x="201" y="535"/>
                  </a:lnTo>
                  <a:lnTo>
                    <a:pt x="213" y="567"/>
                  </a:lnTo>
                  <a:lnTo>
                    <a:pt x="228" y="600"/>
                  </a:lnTo>
                  <a:lnTo>
                    <a:pt x="247" y="629"/>
                  </a:lnTo>
                  <a:lnTo>
                    <a:pt x="271" y="656"/>
                  </a:lnTo>
                  <a:lnTo>
                    <a:pt x="298" y="680"/>
                  </a:lnTo>
                  <a:lnTo>
                    <a:pt x="328" y="699"/>
                  </a:lnTo>
                  <a:lnTo>
                    <a:pt x="359" y="715"/>
                  </a:lnTo>
                  <a:lnTo>
                    <a:pt x="393" y="726"/>
                  </a:lnTo>
                  <a:lnTo>
                    <a:pt x="427" y="733"/>
                  </a:lnTo>
                  <a:lnTo>
                    <a:pt x="463" y="736"/>
                  </a:lnTo>
                  <a:lnTo>
                    <a:pt x="500" y="733"/>
                  </a:lnTo>
                  <a:lnTo>
                    <a:pt x="534" y="726"/>
                  </a:lnTo>
                  <a:lnTo>
                    <a:pt x="568" y="715"/>
                  </a:lnTo>
                  <a:lnTo>
                    <a:pt x="599" y="699"/>
                  </a:lnTo>
                  <a:lnTo>
                    <a:pt x="629" y="680"/>
                  </a:lnTo>
                  <a:lnTo>
                    <a:pt x="656" y="656"/>
                  </a:lnTo>
                  <a:lnTo>
                    <a:pt x="680" y="629"/>
                  </a:lnTo>
                  <a:lnTo>
                    <a:pt x="699" y="600"/>
                  </a:lnTo>
                  <a:lnTo>
                    <a:pt x="714" y="568"/>
                  </a:lnTo>
                  <a:lnTo>
                    <a:pt x="726" y="535"/>
                  </a:lnTo>
                  <a:lnTo>
                    <a:pt x="733" y="499"/>
                  </a:lnTo>
                  <a:lnTo>
                    <a:pt x="735" y="464"/>
                  </a:lnTo>
                  <a:lnTo>
                    <a:pt x="733" y="428"/>
                  </a:lnTo>
                  <a:lnTo>
                    <a:pt x="726" y="392"/>
                  </a:lnTo>
                  <a:lnTo>
                    <a:pt x="714" y="360"/>
                  </a:lnTo>
                  <a:lnTo>
                    <a:pt x="699" y="328"/>
                  </a:lnTo>
                  <a:lnTo>
                    <a:pt x="680" y="299"/>
                  </a:lnTo>
                  <a:lnTo>
                    <a:pt x="656" y="272"/>
                  </a:lnTo>
                  <a:lnTo>
                    <a:pt x="629" y="248"/>
                  </a:lnTo>
                  <a:lnTo>
                    <a:pt x="599" y="228"/>
                  </a:lnTo>
                  <a:lnTo>
                    <a:pt x="568" y="212"/>
                  </a:lnTo>
                  <a:lnTo>
                    <a:pt x="534" y="201"/>
                  </a:lnTo>
                  <a:lnTo>
                    <a:pt x="500" y="194"/>
                  </a:lnTo>
                  <a:lnTo>
                    <a:pt x="463" y="192"/>
                  </a:lnTo>
                  <a:close/>
                  <a:moveTo>
                    <a:pt x="463" y="0"/>
                  </a:moveTo>
                  <a:lnTo>
                    <a:pt x="516" y="3"/>
                  </a:lnTo>
                  <a:lnTo>
                    <a:pt x="568" y="12"/>
                  </a:lnTo>
                  <a:lnTo>
                    <a:pt x="617" y="26"/>
                  </a:lnTo>
                  <a:lnTo>
                    <a:pt x="665" y="46"/>
                  </a:lnTo>
                  <a:lnTo>
                    <a:pt x="710" y="71"/>
                  </a:lnTo>
                  <a:lnTo>
                    <a:pt x="752" y="101"/>
                  </a:lnTo>
                  <a:lnTo>
                    <a:pt x="791" y="136"/>
                  </a:lnTo>
                  <a:lnTo>
                    <a:pt x="827" y="176"/>
                  </a:lnTo>
                  <a:lnTo>
                    <a:pt x="857" y="218"/>
                  </a:lnTo>
                  <a:lnTo>
                    <a:pt x="882" y="263"/>
                  </a:lnTo>
                  <a:lnTo>
                    <a:pt x="901" y="310"/>
                  </a:lnTo>
                  <a:lnTo>
                    <a:pt x="915" y="360"/>
                  </a:lnTo>
                  <a:lnTo>
                    <a:pt x="924" y="411"/>
                  </a:lnTo>
                  <a:lnTo>
                    <a:pt x="927" y="464"/>
                  </a:lnTo>
                  <a:lnTo>
                    <a:pt x="924" y="517"/>
                  </a:lnTo>
                  <a:lnTo>
                    <a:pt x="915" y="567"/>
                  </a:lnTo>
                  <a:lnTo>
                    <a:pt x="901" y="617"/>
                  </a:lnTo>
                  <a:lnTo>
                    <a:pt x="882" y="664"/>
                  </a:lnTo>
                  <a:lnTo>
                    <a:pt x="857" y="710"/>
                  </a:lnTo>
                  <a:lnTo>
                    <a:pt x="827" y="752"/>
                  </a:lnTo>
                  <a:lnTo>
                    <a:pt x="791" y="792"/>
                  </a:lnTo>
                  <a:lnTo>
                    <a:pt x="752" y="826"/>
                  </a:lnTo>
                  <a:lnTo>
                    <a:pt x="710" y="857"/>
                  </a:lnTo>
                  <a:lnTo>
                    <a:pt x="665" y="881"/>
                  </a:lnTo>
                  <a:lnTo>
                    <a:pt x="617" y="902"/>
                  </a:lnTo>
                  <a:lnTo>
                    <a:pt x="568" y="916"/>
                  </a:lnTo>
                  <a:lnTo>
                    <a:pt x="516" y="924"/>
                  </a:lnTo>
                  <a:lnTo>
                    <a:pt x="463" y="928"/>
                  </a:lnTo>
                  <a:lnTo>
                    <a:pt x="411" y="924"/>
                  </a:lnTo>
                  <a:lnTo>
                    <a:pt x="359" y="916"/>
                  </a:lnTo>
                  <a:lnTo>
                    <a:pt x="310" y="902"/>
                  </a:lnTo>
                  <a:lnTo>
                    <a:pt x="262" y="881"/>
                  </a:lnTo>
                  <a:lnTo>
                    <a:pt x="217" y="857"/>
                  </a:lnTo>
                  <a:lnTo>
                    <a:pt x="175" y="826"/>
                  </a:lnTo>
                  <a:lnTo>
                    <a:pt x="136" y="792"/>
                  </a:lnTo>
                  <a:lnTo>
                    <a:pt x="100" y="752"/>
                  </a:lnTo>
                  <a:lnTo>
                    <a:pt x="70" y="710"/>
                  </a:lnTo>
                  <a:lnTo>
                    <a:pt x="45" y="664"/>
                  </a:lnTo>
                  <a:lnTo>
                    <a:pt x="26" y="617"/>
                  </a:lnTo>
                  <a:lnTo>
                    <a:pt x="12" y="567"/>
                  </a:lnTo>
                  <a:lnTo>
                    <a:pt x="3" y="517"/>
                  </a:lnTo>
                  <a:lnTo>
                    <a:pt x="0" y="464"/>
                  </a:lnTo>
                  <a:lnTo>
                    <a:pt x="3" y="411"/>
                  </a:lnTo>
                  <a:lnTo>
                    <a:pt x="12" y="360"/>
                  </a:lnTo>
                  <a:lnTo>
                    <a:pt x="26" y="310"/>
                  </a:lnTo>
                  <a:lnTo>
                    <a:pt x="45" y="263"/>
                  </a:lnTo>
                  <a:lnTo>
                    <a:pt x="70" y="218"/>
                  </a:lnTo>
                  <a:lnTo>
                    <a:pt x="100" y="176"/>
                  </a:lnTo>
                  <a:lnTo>
                    <a:pt x="136" y="136"/>
                  </a:lnTo>
                  <a:lnTo>
                    <a:pt x="175" y="101"/>
                  </a:lnTo>
                  <a:lnTo>
                    <a:pt x="217" y="71"/>
                  </a:lnTo>
                  <a:lnTo>
                    <a:pt x="262" y="46"/>
                  </a:lnTo>
                  <a:lnTo>
                    <a:pt x="310" y="26"/>
                  </a:lnTo>
                  <a:lnTo>
                    <a:pt x="359" y="12"/>
                  </a:lnTo>
                  <a:lnTo>
                    <a:pt x="411" y="3"/>
                  </a:lnTo>
                  <a:lnTo>
                    <a:pt x="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514"/>
            <p:cNvSpPr>
              <a:spLocks/>
            </p:cNvSpPr>
            <p:nvPr/>
          </p:nvSpPr>
          <p:spPr bwMode="auto">
            <a:xfrm>
              <a:off x="2035175" y="5000625"/>
              <a:ext cx="76200" cy="219075"/>
            </a:xfrm>
            <a:custGeom>
              <a:avLst/>
              <a:gdLst>
                <a:gd name="T0" fmla="*/ 157 w 478"/>
                <a:gd name="T1" fmla="*/ 0 h 1376"/>
                <a:gd name="T2" fmla="*/ 197 w 478"/>
                <a:gd name="T3" fmla="*/ 13 h 1376"/>
                <a:gd name="T4" fmla="*/ 265 w 478"/>
                <a:gd name="T5" fmla="*/ 81 h 1376"/>
                <a:gd name="T6" fmla="*/ 350 w 478"/>
                <a:gd name="T7" fmla="*/ 199 h 1376"/>
                <a:gd name="T8" fmla="*/ 412 w 478"/>
                <a:gd name="T9" fmla="*/ 325 h 1376"/>
                <a:gd name="T10" fmla="*/ 454 w 478"/>
                <a:gd name="T11" fmla="*/ 458 h 1376"/>
                <a:gd name="T12" fmla="*/ 476 w 478"/>
                <a:gd name="T13" fmla="*/ 595 h 1376"/>
                <a:gd name="T14" fmla="*/ 476 w 478"/>
                <a:gd name="T15" fmla="*/ 733 h 1376"/>
                <a:gd name="T16" fmla="*/ 454 w 478"/>
                <a:gd name="T17" fmla="*/ 870 h 1376"/>
                <a:gd name="T18" fmla="*/ 412 w 478"/>
                <a:gd name="T19" fmla="*/ 1003 h 1376"/>
                <a:gd name="T20" fmla="*/ 350 w 478"/>
                <a:gd name="T21" fmla="*/ 1130 h 1376"/>
                <a:gd name="T22" fmla="*/ 265 w 478"/>
                <a:gd name="T23" fmla="*/ 1247 h 1376"/>
                <a:gd name="T24" fmla="*/ 188 w 478"/>
                <a:gd name="T25" fmla="*/ 1328 h 1376"/>
                <a:gd name="T26" fmla="*/ 139 w 478"/>
                <a:gd name="T27" fmla="*/ 1366 h 1376"/>
                <a:gd name="T28" fmla="*/ 96 w 478"/>
                <a:gd name="T29" fmla="*/ 1376 h 1376"/>
                <a:gd name="T30" fmla="*/ 56 w 478"/>
                <a:gd name="T31" fmla="*/ 1368 h 1376"/>
                <a:gd name="T32" fmla="*/ 23 w 478"/>
                <a:gd name="T33" fmla="*/ 1342 h 1376"/>
                <a:gd name="T34" fmla="*/ 3 w 478"/>
                <a:gd name="T35" fmla="*/ 1303 h 1376"/>
                <a:gd name="T36" fmla="*/ 2 w 478"/>
                <a:gd name="T37" fmla="*/ 1262 h 1376"/>
                <a:gd name="T38" fmla="*/ 19 w 478"/>
                <a:gd name="T39" fmla="*/ 1223 h 1376"/>
                <a:gd name="T40" fmla="*/ 80 w 478"/>
                <a:gd name="T41" fmla="*/ 1166 h 1376"/>
                <a:gd name="T42" fmla="*/ 160 w 478"/>
                <a:gd name="T43" fmla="*/ 1070 h 1376"/>
                <a:gd name="T44" fmla="*/ 221 w 478"/>
                <a:gd name="T45" fmla="*/ 964 h 1376"/>
                <a:gd name="T46" fmla="*/ 263 w 478"/>
                <a:gd name="T47" fmla="*/ 849 h 1376"/>
                <a:gd name="T48" fmla="*/ 284 w 478"/>
                <a:gd name="T49" fmla="*/ 727 h 1376"/>
                <a:gd name="T50" fmla="*/ 284 w 478"/>
                <a:gd name="T51" fmla="*/ 601 h 1376"/>
                <a:gd name="T52" fmla="*/ 263 w 478"/>
                <a:gd name="T53" fmla="*/ 479 h 1376"/>
                <a:gd name="T54" fmla="*/ 221 w 478"/>
                <a:gd name="T55" fmla="*/ 365 h 1376"/>
                <a:gd name="T56" fmla="*/ 160 w 478"/>
                <a:gd name="T57" fmla="*/ 258 h 1376"/>
                <a:gd name="T58" fmla="*/ 80 w 478"/>
                <a:gd name="T59" fmla="*/ 163 h 1376"/>
                <a:gd name="T60" fmla="*/ 57 w 478"/>
                <a:gd name="T61" fmla="*/ 127 h 1376"/>
                <a:gd name="T62" fmla="*/ 52 w 478"/>
                <a:gd name="T63" fmla="*/ 84 h 1376"/>
                <a:gd name="T64" fmla="*/ 66 w 478"/>
                <a:gd name="T65" fmla="*/ 45 h 1376"/>
                <a:gd name="T66" fmla="*/ 97 w 478"/>
                <a:gd name="T67" fmla="*/ 13 h 1376"/>
                <a:gd name="T68" fmla="*/ 137 w 478"/>
                <a:gd name="T69" fmla="*/ 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8" h="1376">
                  <a:moveTo>
                    <a:pt x="137" y="0"/>
                  </a:moveTo>
                  <a:lnTo>
                    <a:pt x="157" y="0"/>
                  </a:lnTo>
                  <a:lnTo>
                    <a:pt x="178" y="5"/>
                  </a:lnTo>
                  <a:lnTo>
                    <a:pt x="197" y="13"/>
                  </a:lnTo>
                  <a:lnTo>
                    <a:pt x="215" y="27"/>
                  </a:lnTo>
                  <a:lnTo>
                    <a:pt x="265" y="81"/>
                  </a:lnTo>
                  <a:lnTo>
                    <a:pt x="310" y="140"/>
                  </a:lnTo>
                  <a:lnTo>
                    <a:pt x="350" y="199"/>
                  </a:lnTo>
                  <a:lnTo>
                    <a:pt x="384" y="261"/>
                  </a:lnTo>
                  <a:lnTo>
                    <a:pt x="412" y="325"/>
                  </a:lnTo>
                  <a:lnTo>
                    <a:pt x="436" y="391"/>
                  </a:lnTo>
                  <a:lnTo>
                    <a:pt x="454" y="458"/>
                  </a:lnTo>
                  <a:lnTo>
                    <a:pt x="468" y="526"/>
                  </a:lnTo>
                  <a:lnTo>
                    <a:pt x="476" y="595"/>
                  </a:lnTo>
                  <a:lnTo>
                    <a:pt x="478" y="664"/>
                  </a:lnTo>
                  <a:lnTo>
                    <a:pt x="476" y="733"/>
                  </a:lnTo>
                  <a:lnTo>
                    <a:pt x="468" y="802"/>
                  </a:lnTo>
                  <a:lnTo>
                    <a:pt x="454" y="870"/>
                  </a:lnTo>
                  <a:lnTo>
                    <a:pt x="436" y="937"/>
                  </a:lnTo>
                  <a:lnTo>
                    <a:pt x="412" y="1003"/>
                  </a:lnTo>
                  <a:lnTo>
                    <a:pt x="384" y="1068"/>
                  </a:lnTo>
                  <a:lnTo>
                    <a:pt x="350" y="1130"/>
                  </a:lnTo>
                  <a:lnTo>
                    <a:pt x="310" y="1190"/>
                  </a:lnTo>
                  <a:lnTo>
                    <a:pt x="265" y="1247"/>
                  </a:lnTo>
                  <a:lnTo>
                    <a:pt x="215" y="1301"/>
                  </a:lnTo>
                  <a:lnTo>
                    <a:pt x="188" y="1328"/>
                  </a:lnTo>
                  <a:lnTo>
                    <a:pt x="157" y="1354"/>
                  </a:lnTo>
                  <a:lnTo>
                    <a:pt x="139" y="1366"/>
                  </a:lnTo>
                  <a:lnTo>
                    <a:pt x="118" y="1373"/>
                  </a:lnTo>
                  <a:lnTo>
                    <a:pt x="96" y="1376"/>
                  </a:lnTo>
                  <a:lnTo>
                    <a:pt x="77" y="1374"/>
                  </a:lnTo>
                  <a:lnTo>
                    <a:pt x="56" y="1368"/>
                  </a:lnTo>
                  <a:lnTo>
                    <a:pt x="39" y="1357"/>
                  </a:lnTo>
                  <a:lnTo>
                    <a:pt x="23" y="1342"/>
                  </a:lnTo>
                  <a:lnTo>
                    <a:pt x="11" y="1323"/>
                  </a:lnTo>
                  <a:lnTo>
                    <a:pt x="3" y="1303"/>
                  </a:lnTo>
                  <a:lnTo>
                    <a:pt x="0" y="1282"/>
                  </a:lnTo>
                  <a:lnTo>
                    <a:pt x="2" y="1262"/>
                  </a:lnTo>
                  <a:lnTo>
                    <a:pt x="9" y="1241"/>
                  </a:lnTo>
                  <a:lnTo>
                    <a:pt x="19" y="1223"/>
                  </a:lnTo>
                  <a:lnTo>
                    <a:pt x="34" y="1207"/>
                  </a:lnTo>
                  <a:lnTo>
                    <a:pt x="80" y="1166"/>
                  </a:lnTo>
                  <a:lnTo>
                    <a:pt x="122" y="1119"/>
                  </a:lnTo>
                  <a:lnTo>
                    <a:pt x="160" y="1070"/>
                  </a:lnTo>
                  <a:lnTo>
                    <a:pt x="193" y="1018"/>
                  </a:lnTo>
                  <a:lnTo>
                    <a:pt x="221" y="964"/>
                  </a:lnTo>
                  <a:lnTo>
                    <a:pt x="245" y="908"/>
                  </a:lnTo>
                  <a:lnTo>
                    <a:pt x="263" y="849"/>
                  </a:lnTo>
                  <a:lnTo>
                    <a:pt x="276" y="788"/>
                  </a:lnTo>
                  <a:lnTo>
                    <a:pt x="284" y="727"/>
                  </a:lnTo>
                  <a:lnTo>
                    <a:pt x="287" y="664"/>
                  </a:lnTo>
                  <a:lnTo>
                    <a:pt x="284" y="601"/>
                  </a:lnTo>
                  <a:lnTo>
                    <a:pt x="276" y="540"/>
                  </a:lnTo>
                  <a:lnTo>
                    <a:pt x="263" y="479"/>
                  </a:lnTo>
                  <a:lnTo>
                    <a:pt x="245" y="421"/>
                  </a:lnTo>
                  <a:lnTo>
                    <a:pt x="221" y="365"/>
                  </a:lnTo>
                  <a:lnTo>
                    <a:pt x="193" y="310"/>
                  </a:lnTo>
                  <a:lnTo>
                    <a:pt x="160" y="258"/>
                  </a:lnTo>
                  <a:lnTo>
                    <a:pt x="122" y="210"/>
                  </a:lnTo>
                  <a:lnTo>
                    <a:pt x="80" y="163"/>
                  </a:lnTo>
                  <a:lnTo>
                    <a:pt x="66" y="146"/>
                  </a:lnTo>
                  <a:lnTo>
                    <a:pt x="57" y="127"/>
                  </a:lnTo>
                  <a:lnTo>
                    <a:pt x="52" y="106"/>
                  </a:lnTo>
                  <a:lnTo>
                    <a:pt x="52" y="84"/>
                  </a:lnTo>
                  <a:lnTo>
                    <a:pt x="57" y="64"/>
                  </a:lnTo>
                  <a:lnTo>
                    <a:pt x="66" y="45"/>
                  </a:lnTo>
                  <a:lnTo>
                    <a:pt x="80" y="27"/>
                  </a:lnTo>
                  <a:lnTo>
                    <a:pt x="97" y="13"/>
                  </a:lnTo>
                  <a:lnTo>
                    <a:pt x="116" y="5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515"/>
            <p:cNvSpPr>
              <a:spLocks/>
            </p:cNvSpPr>
            <p:nvPr/>
          </p:nvSpPr>
          <p:spPr bwMode="auto">
            <a:xfrm>
              <a:off x="1984375" y="5026025"/>
              <a:ext cx="65087" cy="168275"/>
            </a:xfrm>
            <a:custGeom>
              <a:avLst/>
              <a:gdLst>
                <a:gd name="T0" fmla="*/ 158 w 414"/>
                <a:gd name="T1" fmla="*/ 0 h 1066"/>
                <a:gd name="T2" fmla="*/ 198 w 414"/>
                <a:gd name="T3" fmla="*/ 14 h 1066"/>
                <a:gd name="T4" fmla="*/ 256 w 414"/>
                <a:gd name="T5" fmla="*/ 72 h 1066"/>
                <a:gd name="T6" fmla="*/ 324 w 414"/>
                <a:gd name="T7" fmla="*/ 169 h 1066"/>
                <a:gd name="T8" fmla="*/ 373 w 414"/>
                <a:gd name="T9" fmla="*/ 276 h 1066"/>
                <a:gd name="T10" fmla="*/ 404 w 414"/>
                <a:gd name="T11" fmla="*/ 390 h 1066"/>
                <a:gd name="T12" fmla="*/ 414 w 414"/>
                <a:gd name="T13" fmla="*/ 510 h 1066"/>
                <a:gd name="T14" fmla="*/ 404 w 414"/>
                <a:gd name="T15" fmla="*/ 629 h 1066"/>
                <a:gd name="T16" fmla="*/ 373 w 414"/>
                <a:gd name="T17" fmla="*/ 743 h 1066"/>
                <a:gd name="T18" fmla="*/ 324 w 414"/>
                <a:gd name="T19" fmla="*/ 850 h 1066"/>
                <a:gd name="T20" fmla="*/ 256 w 414"/>
                <a:gd name="T21" fmla="*/ 947 h 1066"/>
                <a:gd name="T22" fmla="*/ 186 w 414"/>
                <a:gd name="T23" fmla="*/ 1019 h 1066"/>
                <a:gd name="T24" fmla="*/ 136 w 414"/>
                <a:gd name="T25" fmla="*/ 1057 h 1066"/>
                <a:gd name="T26" fmla="*/ 95 w 414"/>
                <a:gd name="T27" fmla="*/ 1066 h 1066"/>
                <a:gd name="T28" fmla="*/ 54 w 414"/>
                <a:gd name="T29" fmla="*/ 1057 h 1066"/>
                <a:gd name="T30" fmla="*/ 21 w 414"/>
                <a:gd name="T31" fmla="*/ 1029 h 1066"/>
                <a:gd name="T32" fmla="*/ 2 w 414"/>
                <a:gd name="T33" fmla="*/ 990 h 1066"/>
                <a:gd name="T34" fmla="*/ 2 w 414"/>
                <a:gd name="T35" fmla="*/ 948 h 1066"/>
                <a:gd name="T36" fmla="*/ 21 w 414"/>
                <a:gd name="T37" fmla="*/ 910 h 1066"/>
                <a:gd name="T38" fmla="*/ 58 w 414"/>
                <a:gd name="T39" fmla="*/ 876 h 1066"/>
                <a:gd name="T40" fmla="*/ 112 w 414"/>
                <a:gd name="T41" fmla="*/ 821 h 1066"/>
                <a:gd name="T42" fmla="*/ 165 w 414"/>
                <a:gd name="T43" fmla="*/ 741 h 1066"/>
                <a:gd name="T44" fmla="*/ 202 w 414"/>
                <a:gd name="T45" fmla="*/ 652 h 1066"/>
                <a:gd name="T46" fmla="*/ 220 w 414"/>
                <a:gd name="T47" fmla="*/ 559 h 1066"/>
                <a:gd name="T48" fmla="*/ 220 w 414"/>
                <a:gd name="T49" fmla="*/ 460 h 1066"/>
                <a:gd name="T50" fmla="*/ 202 w 414"/>
                <a:gd name="T51" fmla="*/ 367 h 1066"/>
                <a:gd name="T52" fmla="*/ 165 w 414"/>
                <a:gd name="T53" fmla="*/ 279 h 1066"/>
                <a:gd name="T54" fmla="*/ 112 w 414"/>
                <a:gd name="T55" fmla="*/ 199 h 1066"/>
                <a:gd name="T56" fmla="*/ 66 w 414"/>
                <a:gd name="T57" fmla="*/ 145 h 1066"/>
                <a:gd name="T58" fmla="*/ 52 w 414"/>
                <a:gd name="T59" fmla="*/ 105 h 1066"/>
                <a:gd name="T60" fmla="*/ 56 w 414"/>
                <a:gd name="T61" fmla="*/ 64 h 1066"/>
                <a:gd name="T62" fmla="*/ 80 w 414"/>
                <a:gd name="T63" fmla="*/ 28 h 1066"/>
                <a:gd name="T64" fmla="*/ 117 w 414"/>
                <a:gd name="T65" fmla="*/ 5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4" h="1066">
                  <a:moveTo>
                    <a:pt x="137" y="0"/>
                  </a:moveTo>
                  <a:lnTo>
                    <a:pt x="158" y="0"/>
                  </a:lnTo>
                  <a:lnTo>
                    <a:pt x="178" y="5"/>
                  </a:lnTo>
                  <a:lnTo>
                    <a:pt x="198" y="14"/>
                  </a:lnTo>
                  <a:lnTo>
                    <a:pt x="215" y="28"/>
                  </a:lnTo>
                  <a:lnTo>
                    <a:pt x="256" y="72"/>
                  </a:lnTo>
                  <a:lnTo>
                    <a:pt x="292" y="119"/>
                  </a:lnTo>
                  <a:lnTo>
                    <a:pt x="324" y="169"/>
                  </a:lnTo>
                  <a:lnTo>
                    <a:pt x="351" y="222"/>
                  </a:lnTo>
                  <a:lnTo>
                    <a:pt x="373" y="276"/>
                  </a:lnTo>
                  <a:lnTo>
                    <a:pt x="392" y="332"/>
                  </a:lnTo>
                  <a:lnTo>
                    <a:pt x="404" y="390"/>
                  </a:lnTo>
                  <a:lnTo>
                    <a:pt x="412" y="450"/>
                  </a:lnTo>
                  <a:lnTo>
                    <a:pt x="414" y="510"/>
                  </a:lnTo>
                  <a:lnTo>
                    <a:pt x="412" y="570"/>
                  </a:lnTo>
                  <a:lnTo>
                    <a:pt x="404" y="629"/>
                  </a:lnTo>
                  <a:lnTo>
                    <a:pt x="392" y="687"/>
                  </a:lnTo>
                  <a:lnTo>
                    <a:pt x="373" y="743"/>
                  </a:lnTo>
                  <a:lnTo>
                    <a:pt x="351" y="798"/>
                  </a:lnTo>
                  <a:lnTo>
                    <a:pt x="324" y="850"/>
                  </a:lnTo>
                  <a:lnTo>
                    <a:pt x="292" y="901"/>
                  </a:lnTo>
                  <a:lnTo>
                    <a:pt x="256" y="947"/>
                  </a:lnTo>
                  <a:lnTo>
                    <a:pt x="215" y="992"/>
                  </a:lnTo>
                  <a:lnTo>
                    <a:pt x="186" y="1019"/>
                  </a:lnTo>
                  <a:lnTo>
                    <a:pt x="154" y="1045"/>
                  </a:lnTo>
                  <a:lnTo>
                    <a:pt x="136" y="1057"/>
                  </a:lnTo>
                  <a:lnTo>
                    <a:pt x="117" y="1064"/>
                  </a:lnTo>
                  <a:lnTo>
                    <a:pt x="95" y="1066"/>
                  </a:lnTo>
                  <a:lnTo>
                    <a:pt x="75" y="1064"/>
                  </a:lnTo>
                  <a:lnTo>
                    <a:pt x="54" y="1057"/>
                  </a:lnTo>
                  <a:lnTo>
                    <a:pt x="36" y="1045"/>
                  </a:lnTo>
                  <a:lnTo>
                    <a:pt x="21" y="1029"/>
                  </a:lnTo>
                  <a:lnTo>
                    <a:pt x="9" y="1011"/>
                  </a:lnTo>
                  <a:lnTo>
                    <a:pt x="2" y="990"/>
                  </a:lnTo>
                  <a:lnTo>
                    <a:pt x="0" y="970"/>
                  </a:lnTo>
                  <a:lnTo>
                    <a:pt x="2" y="948"/>
                  </a:lnTo>
                  <a:lnTo>
                    <a:pt x="9" y="929"/>
                  </a:lnTo>
                  <a:lnTo>
                    <a:pt x="21" y="910"/>
                  </a:lnTo>
                  <a:lnTo>
                    <a:pt x="36" y="895"/>
                  </a:lnTo>
                  <a:lnTo>
                    <a:pt x="58" y="876"/>
                  </a:lnTo>
                  <a:lnTo>
                    <a:pt x="80" y="856"/>
                  </a:lnTo>
                  <a:lnTo>
                    <a:pt x="112" y="821"/>
                  </a:lnTo>
                  <a:lnTo>
                    <a:pt x="140" y="782"/>
                  </a:lnTo>
                  <a:lnTo>
                    <a:pt x="165" y="741"/>
                  </a:lnTo>
                  <a:lnTo>
                    <a:pt x="186" y="698"/>
                  </a:lnTo>
                  <a:lnTo>
                    <a:pt x="202" y="652"/>
                  </a:lnTo>
                  <a:lnTo>
                    <a:pt x="214" y="606"/>
                  </a:lnTo>
                  <a:lnTo>
                    <a:pt x="220" y="559"/>
                  </a:lnTo>
                  <a:lnTo>
                    <a:pt x="222" y="510"/>
                  </a:lnTo>
                  <a:lnTo>
                    <a:pt x="220" y="460"/>
                  </a:lnTo>
                  <a:lnTo>
                    <a:pt x="214" y="413"/>
                  </a:lnTo>
                  <a:lnTo>
                    <a:pt x="202" y="367"/>
                  </a:lnTo>
                  <a:lnTo>
                    <a:pt x="186" y="322"/>
                  </a:lnTo>
                  <a:lnTo>
                    <a:pt x="165" y="279"/>
                  </a:lnTo>
                  <a:lnTo>
                    <a:pt x="141" y="238"/>
                  </a:lnTo>
                  <a:lnTo>
                    <a:pt x="112" y="199"/>
                  </a:lnTo>
                  <a:lnTo>
                    <a:pt x="80" y="163"/>
                  </a:lnTo>
                  <a:lnTo>
                    <a:pt x="66" y="145"/>
                  </a:lnTo>
                  <a:lnTo>
                    <a:pt x="56" y="126"/>
                  </a:lnTo>
                  <a:lnTo>
                    <a:pt x="52" y="105"/>
                  </a:lnTo>
                  <a:lnTo>
                    <a:pt x="52" y="85"/>
                  </a:lnTo>
                  <a:lnTo>
                    <a:pt x="56" y="64"/>
                  </a:lnTo>
                  <a:lnTo>
                    <a:pt x="66" y="45"/>
                  </a:lnTo>
                  <a:lnTo>
                    <a:pt x="80" y="28"/>
                  </a:lnTo>
                  <a:lnTo>
                    <a:pt x="97" y="14"/>
                  </a:lnTo>
                  <a:lnTo>
                    <a:pt x="117" y="5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516"/>
            <p:cNvSpPr>
              <a:spLocks/>
            </p:cNvSpPr>
            <p:nvPr/>
          </p:nvSpPr>
          <p:spPr bwMode="auto">
            <a:xfrm>
              <a:off x="1690688" y="5000625"/>
              <a:ext cx="76200" cy="219075"/>
            </a:xfrm>
            <a:custGeom>
              <a:avLst/>
              <a:gdLst>
                <a:gd name="T0" fmla="*/ 361 w 477"/>
                <a:gd name="T1" fmla="*/ 5 h 1376"/>
                <a:gd name="T2" fmla="*/ 398 w 477"/>
                <a:gd name="T3" fmla="*/ 27 h 1376"/>
                <a:gd name="T4" fmla="*/ 421 w 477"/>
                <a:gd name="T5" fmla="*/ 64 h 1376"/>
                <a:gd name="T6" fmla="*/ 426 w 477"/>
                <a:gd name="T7" fmla="*/ 106 h 1376"/>
                <a:gd name="T8" fmla="*/ 412 w 477"/>
                <a:gd name="T9" fmla="*/ 146 h 1376"/>
                <a:gd name="T10" fmla="*/ 356 w 477"/>
                <a:gd name="T11" fmla="*/ 210 h 1376"/>
                <a:gd name="T12" fmla="*/ 285 w 477"/>
                <a:gd name="T13" fmla="*/ 310 h 1376"/>
                <a:gd name="T14" fmla="*/ 233 w 477"/>
                <a:gd name="T15" fmla="*/ 421 h 1376"/>
                <a:gd name="T16" fmla="*/ 202 w 477"/>
                <a:gd name="T17" fmla="*/ 540 h 1376"/>
                <a:gd name="T18" fmla="*/ 191 w 477"/>
                <a:gd name="T19" fmla="*/ 664 h 1376"/>
                <a:gd name="T20" fmla="*/ 202 w 477"/>
                <a:gd name="T21" fmla="*/ 789 h 1376"/>
                <a:gd name="T22" fmla="*/ 233 w 477"/>
                <a:gd name="T23" fmla="*/ 908 h 1376"/>
                <a:gd name="T24" fmla="*/ 285 w 477"/>
                <a:gd name="T25" fmla="*/ 1018 h 1376"/>
                <a:gd name="T26" fmla="*/ 356 w 477"/>
                <a:gd name="T27" fmla="*/ 1119 h 1376"/>
                <a:gd name="T28" fmla="*/ 443 w 477"/>
                <a:gd name="T29" fmla="*/ 1207 h 1376"/>
                <a:gd name="T30" fmla="*/ 469 w 477"/>
                <a:gd name="T31" fmla="*/ 1241 h 1376"/>
                <a:gd name="T32" fmla="*/ 477 w 477"/>
                <a:gd name="T33" fmla="*/ 1282 h 1376"/>
                <a:gd name="T34" fmla="*/ 467 w 477"/>
                <a:gd name="T35" fmla="*/ 1323 h 1376"/>
                <a:gd name="T36" fmla="*/ 439 w 477"/>
                <a:gd name="T37" fmla="*/ 1357 h 1376"/>
                <a:gd name="T38" fmla="*/ 401 w 477"/>
                <a:gd name="T39" fmla="*/ 1374 h 1376"/>
                <a:gd name="T40" fmla="*/ 360 w 477"/>
                <a:gd name="T41" fmla="*/ 1373 h 1376"/>
                <a:gd name="T42" fmla="*/ 319 w 477"/>
                <a:gd name="T43" fmla="*/ 1354 h 1376"/>
                <a:gd name="T44" fmla="*/ 263 w 477"/>
                <a:gd name="T45" fmla="*/ 1301 h 1376"/>
                <a:gd name="T46" fmla="*/ 168 w 477"/>
                <a:gd name="T47" fmla="*/ 1190 h 1376"/>
                <a:gd name="T48" fmla="*/ 94 w 477"/>
                <a:gd name="T49" fmla="*/ 1068 h 1376"/>
                <a:gd name="T50" fmla="*/ 42 w 477"/>
                <a:gd name="T51" fmla="*/ 937 h 1376"/>
                <a:gd name="T52" fmla="*/ 10 w 477"/>
                <a:gd name="T53" fmla="*/ 802 h 1376"/>
                <a:gd name="T54" fmla="*/ 0 w 477"/>
                <a:gd name="T55" fmla="*/ 664 h 1376"/>
                <a:gd name="T56" fmla="*/ 10 w 477"/>
                <a:gd name="T57" fmla="*/ 527 h 1376"/>
                <a:gd name="T58" fmla="*/ 42 w 477"/>
                <a:gd name="T59" fmla="*/ 391 h 1376"/>
                <a:gd name="T60" fmla="*/ 94 w 477"/>
                <a:gd name="T61" fmla="*/ 261 h 1376"/>
                <a:gd name="T62" fmla="*/ 168 w 477"/>
                <a:gd name="T63" fmla="*/ 140 h 1376"/>
                <a:gd name="T64" fmla="*/ 263 w 477"/>
                <a:gd name="T65" fmla="*/ 27 h 1376"/>
                <a:gd name="T66" fmla="*/ 300 w 477"/>
                <a:gd name="T67" fmla="*/ 5 h 1376"/>
                <a:gd name="T68" fmla="*/ 341 w 477"/>
                <a:gd name="T69" fmla="*/ 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7" h="1376">
                  <a:moveTo>
                    <a:pt x="341" y="0"/>
                  </a:moveTo>
                  <a:lnTo>
                    <a:pt x="361" y="5"/>
                  </a:lnTo>
                  <a:lnTo>
                    <a:pt x="381" y="13"/>
                  </a:lnTo>
                  <a:lnTo>
                    <a:pt x="398" y="27"/>
                  </a:lnTo>
                  <a:lnTo>
                    <a:pt x="412" y="45"/>
                  </a:lnTo>
                  <a:lnTo>
                    <a:pt x="421" y="64"/>
                  </a:lnTo>
                  <a:lnTo>
                    <a:pt x="426" y="84"/>
                  </a:lnTo>
                  <a:lnTo>
                    <a:pt x="426" y="106"/>
                  </a:lnTo>
                  <a:lnTo>
                    <a:pt x="421" y="127"/>
                  </a:lnTo>
                  <a:lnTo>
                    <a:pt x="412" y="146"/>
                  </a:lnTo>
                  <a:lnTo>
                    <a:pt x="398" y="163"/>
                  </a:lnTo>
                  <a:lnTo>
                    <a:pt x="356" y="210"/>
                  </a:lnTo>
                  <a:lnTo>
                    <a:pt x="318" y="258"/>
                  </a:lnTo>
                  <a:lnTo>
                    <a:pt x="285" y="310"/>
                  </a:lnTo>
                  <a:lnTo>
                    <a:pt x="257" y="365"/>
                  </a:lnTo>
                  <a:lnTo>
                    <a:pt x="233" y="421"/>
                  </a:lnTo>
                  <a:lnTo>
                    <a:pt x="215" y="479"/>
                  </a:lnTo>
                  <a:lnTo>
                    <a:pt x="202" y="540"/>
                  </a:lnTo>
                  <a:lnTo>
                    <a:pt x="194" y="601"/>
                  </a:lnTo>
                  <a:lnTo>
                    <a:pt x="191" y="664"/>
                  </a:lnTo>
                  <a:lnTo>
                    <a:pt x="194" y="727"/>
                  </a:lnTo>
                  <a:lnTo>
                    <a:pt x="202" y="789"/>
                  </a:lnTo>
                  <a:lnTo>
                    <a:pt x="215" y="849"/>
                  </a:lnTo>
                  <a:lnTo>
                    <a:pt x="233" y="908"/>
                  </a:lnTo>
                  <a:lnTo>
                    <a:pt x="257" y="964"/>
                  </a:lnTo>
                  <a:lnTo>
                    <a:pt x="285" y="1018"/>
                  </a:lnTo>
                  <a:lnTo>
                    <a:pt x="318" y="1070"/>
                  </a:lnTo>
                  <a:lnTo>
                    <a:pt x="356" y="1119"/>
                  </a:lnTo>
                  <a:lnTo>
                    <a:pt x="398" y="1166"/>
                  </a:lnTo>
                  <a:lnTo>
                    <a:pt x="443" y="1207"/>
                  </a:lnTo>
                  <a:lnTo>
                    <a:pt x="459" y="1223"/>
                  </a:lnTo>
                  <a:lnTo>
                    <a:pt x="469" y="1241"/>
                  </a:lnTo>
                  <a:lnTo>
                    <a:pt x="476" y="1262"/>
                  </a:lnTo>
                  <a:lnTo>
                    <a:pt x="477" y="1282"/>
                  </a:lnTo>
                  <a:lnTo>
                    <a:pt x="475" y="1304"/>
                  </a:lnTo>
                  <a:lnTo>
                    <a:pt x="467" y="1323"/>
                  </a:lnTo>
                  <a:lnTo>
                    <a:pt x="455" y="1342"/>
                  </a:lnTo>
                  <a:lnTo>
                    <a:pt x="439" y="1357"/>
                  </a:lnTo>
                  <a:lnTo>
                    <a:pt x="422" y="1368"/>
                  </a:lnTo>
                  <a:lnTo>
                    <a:pt x="401" y="1374"/>
                  </a:lnTo>
                  <a:lnTo>
                    <a:pt x="382" y="1376"/>
                  </a:lnTo>
                  <a:lnTo>
                    <a:pt x="360" y="1373"/>
                  </a:lnTo>
                  <a:lnTo>
                    <a:pt x="339" y="1366"/>
                  </a:lnTo>
                  <a:lnTo>
                    <a:pt x="319" y="1354"/>
                  </a:lnTo>
                  <a:lnTo>
                    <a:pt x="290" y="1328"/>
                  </a:lnTo>
                  <a:lnTo>
                    <a:pt x="263" y="1301"/>
                  </a:lnTo>
                  <a:lnTo>
                    <a:pt x="213" y="1247"/>
                  </a:lnTo>
                  <a:lnTo>
                    <a:pt x="168" y="1190"/>
                  </a:lnTo>
                  <a:lnTo>
                    <a:pt x="128" y="1130"/>
                  </a:lnTo>
                  <a:lnTo>
                    <a:pt x="94" y="1068"/>
                  </a:lnTo>
                  <a:lnTo>
                    <a:pt x="66" y="1003"/>
                  </a:lnTo>
                  <a:lnTo>
                    <a:pt x="42" y="937"/>
                  </a:lnTo>
                  <a:lnTo>
                    <a:pt x="24" y="870"/>
                  </a:lnTo>
                  <a:lnTo>
                    <a:pt x="10" y="802"/>
                  </a:lnTo>
                  <a:lnTo>
                    <a:pt x="2" y="733"/>
                  </a:lnTo>
                  <a:lnTo>
                    <a:pt x="0" y="664"/>
                  </a:lnTo>
                  <a:lnTo>
                    <a:pt x="2" y="595"/>
                  </a:lnTo>
                  <a:lnTo>
                    <a:pt x="10" y="527"/>
                  </a:lnTo>
                  <a:lnTo>
                    <a:pt x="24" y="458"/>
                  </a:lnTo>
                  <a:lnTo>
                    <a:pt x="42" y="391"/>
                  </a:lnTo>
                  <a:lnTo>
                    <a:pt x="66" y="325"/>
                  </a:lnTo>
                  <a:lnTo>
                    <a:pt x="94" y="261"/>
                  </a:lnTo>
                  <a:lnTo>
                    <a:pt x="128" y="199"/>
                  </a:lnTo>
                  <a:lnTo>
                    <a:pt x="168" y="140"/>
                  </a:lnTo>
                  <a:lnTo>
                    <a:pt x="213" y="82"/>
                  </a:lnTo>
                  <a:lnTo>
                    <a:pt x="263" y="27"/>
                  </a:lnTo>
                  <a:lnTo>
                    <a:pt x="281" y="13"/>
                  </a:lnTo>
                  <a:lnTo>
                    <a:pt x="300" y="5"/>
                  </a:lnTo>
                  <a:lnTo>
                    <a:pt x="320" y="0"/>
                  </a:lnTo>
                  <a:lnTo>
                    <a:pt x="3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517"/>
            <p:cNvSpPr>
              <a:spLocks/>
            </p:cNvSpPr>
            <p:nvPr/>
          </p:nvSpPr>
          <p:spPr bwMode="auto">
            <a:xfrm>
              <a:off x="1752600" y="5026025"/>
              <a:ext cx="65087" cy="168275"/>
            </a:xfrm>
            <a:custGeom>
              <a:avLst/>
              <a:gdLst>
                <a:gd name="T0" fmla="*/ 277 w 414"/>
                <a:gd name="T1" fmla="*/ 0 h 1066"/>
                <a:gd name="T2" fmla="*/ 317 w 414"/>
                <a:gd name="T3" fmla="*/ 14 h 1066"/>
                <a:gd name="T4" fmla="*/ 348 w 414"/>
                <a:gd name="T5" fmla="*/ 45 h 1066"/>
                <a:gd name="T6" fmla="*/ 362 w 414"/>
                <a:gd name="T7" fmla="*/ 85 h 1066"/>
                <a:gd name="T8" fmla="*/ 358 w 414"/>
                <a:gd name="T9" fmla="*/ 126 h 1066"/>
                <a:gd name="T10" fmla="*/ 334 w 414"/>
                <a:gd name="T11" fmla="*/ 163 h 1066"/>
                <a:gd name="T12" fmla="*/ 273 w 414"/>
                <a:gd name="T13" fmla="*/ 238 h 1066"/>
                <a:gd name="T14" fmla="*/ 228 w 414"/>
                <a:gd name="T15" fmla="*/ 322 h 1066"/>
                <a:gd name="T16" fmla="*/ 200 w 414"/>
                <a:gd name="T17" fmla="*/ 413 h 1066"/>
                <a:gd name="T18" fmla="*/ 192 w 414"/>
                <a:gd name="T19" fmla="*/ 510 h 1066"/>
                <a:gd name="T20" fmla="*/ 200 w 414"/>
                <a:gd name="T21" fmla="*/ 606 h 1066"/>
                <a:gd name="T22" fmla="*/ 228 w 414"/>
                <a:gd name="T23" fmla="*/ 698 h 1066"/>
                <a:gd name="T24" fmla="*/ 273 w 414"/>
                <a:gd name="T25" fmla="*/ 782 h 1066"/>
                <a:gd name="T26" fmla="*/ 334 w 414"/>
                <a:gd name="T27" fmla="*/ 856 h 1066"/>
                <a:gd name="T28" fmla="*/ 378 w 414"/>
                <a:gd name="T29" fmla="*/ 895 h 1066"/>
                <a:gd name="T30" fmla="*/ 405 w 414"/>
                <a:gd name="T31" fmla="*/ 929 h 1066"/>
                <a:gd name="T32" fmla="*/ 414 w 414"/>
                <a:gd name="T33" fmla="*/ 970 h 1066"/>
                <a:gd name="T34" fmla="*/ 405 w 414"/>
                <a:gd name="T35" fmla="*/ 1011 h 1066"/>
                <a:gd name="T36" fmla="*/ 378 w 414"/>
                <a:gd name="T37" fmla="*/ 1045 h 1066"/>
                <a:gd name="T38" fmla="*/ 339 w 414"/>
                <a:gd name="T39" fmla="*/ 1064 h 1066"/>
                <a:gd name="T40" fmla="*/ 297 w 414"/>
                <a:gd name="T41" fmla="*/ 1064 h 1066"/>
                <a:gd name="T42" fmla="*/ 260 w 414"/>
                <a:gd name="T43" fmla="*/ 1045 h 1066"/>
                <a:gd name="T44" fmla="*/ 199 w 414"/>
                <a:gd name="T45" fmla="*/ 992 h 1066"/>
                <a:gd name="T46" fmla="*/ 121 w 414"/>
                <a:gd name="T47" fmla="*/ 901 h 1066"/>
                <a:gd name="T48" fmla="*/ 63 w 414"/>
                <a:gd name="T49" fmla="*/ 798 h 1066"/>
                <a:gd name="T50" fmla="*/ 22 w 414"/>
                <a:gd name="T51" fmla="*/ 687 h 1066"/>
                <a:gd name="T52" fmla="*/ 2 w 414"/>
                <a:gd name="T53" fmla="*/ 570 h 1066"/>
                <a:gd name="T54" fmla="*/ 2 w 414"/>
                <a:gd name="T55" fmla="*/ 450 h 1066"/>
                <a:gd name="T56" fmla="*/ 22 w 414"/>
                <a:gd name="T57" fmla="*/ 332 h 1066"/>
                <a:gd name="T58" fmla="*/ 63 w 414"/>
                <a:gd name="T59" fmla="*/ 222 h 1066"/>
                <a:gd name="T60" fmla="*/ 121 w 414"/>
                <a:gd name="T61" fmla="*/ 119 h 1066"/>
                <a:gd name="T62" fmla="*/ 199 w 414"/>
                <a:gd name="T63" fmla="*/ 28 h 1066"/>
                <a:gd name="T64" fmla="*/ 236 w 414"/>
                <a:gd name="T65" fmla="*/ 5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4" h="1066">
                  <a:moveTo>
                    <a:pt x="256" y="0"/>
                  </a:moveTo>
                  <a:lnTo>
                    <a:pt x="277" y="0"/>
                  </a:lnTo>
                  <a:lnTo>
                    <a:pt x="297" y="5"/>
                  </a:lnTo>
                  <a:lnTo>
                    <a:pt x="317" y="14"/>
                  </a:lnTo>
                  <a:lnTo>
                    <a:pt x="334" y="28"/>
                  </a:lnTo>
                  <a:lnTo>
                    <a:pt x="348" y="45"/>
                  </a:lnTo>
                  <a:lnTo>
                    <a:pt x="358" y="64"/>
                  </a:lnTo>
                  <a:lnTo>
                    <a:pt x="362" y="85"/>
                  </a:lnTo>
                  <a:lnTo>
                    <a:pt x="362" y="105"/>
                  </a:lnTo>
                  <a:lnTo>
                    <a:pt x="358" y="126"/>
                  </a:lnTo>
                  <a:lnTo>
                    <a:pt x="348" y="145"/>
                  </a:lnTo>
                  <a:lnTo>
                    <a:pt x="334" y="163"/>
                  </a:lnTo>
                  <a:lnTo>
                    <a:pt x="302" y="199"/>
                  </a:lnTo>
                  <a:lnTo>
                    <a:pt x="273" y="238"/>
                  </a:lnTo>
                  <a:lnTo>
                    <a:pt x="249" y="279"/>
                  </a:lnTo>
                  <a:lnTo>
                    <a:pt x="228" y="322"/>
                  </a:lnTo>
                  <a:lnTo>
                    <a:pt x="212" y="367"/>
                  </a:lnTo>
                  <a:lnTo>
                    <a:pt x="200" y="413"/>
                  </a:lnTo>
                  <a:lnTo>
                    <a:pt x="194" y="460"/>
                  </a:lnTo>
                  <a:lnTo>
                    <a:pt x="192" y="510"/>
                  </a:lnTo>
                  <a:lnTo>
                    <a:pt x="194" y="559"/>
                  </a:lnTo>
                  <a:lnTo>
                    <a:pt x="200" y="606"/>
                  </a:lnTo>
                  <a:lnTo>
                    <a:pt x="212" y="652"/>
                  </a:lnTo>
                  <a:lnTo>
                    <a:pt x="228" y="698"/>
                  </a:lnTo>
                  <a:lnTo>
                    <a:pt x="249" y="741"/>
                  </a:lnTo>
                  <a:lnTo>
                    <a:pt x="273" y="782"/>
                  </a:lnTo>
                  <a:lnTo>
                    <a:pt x="302" y="821"/>
                  </a:lnTo>
                  <a:lnTo>
                    <a:pt x="334" y="856"/>
                  </a:lnTo>
                  <a:lnTo>
                    <a:pt x="356" y="876"/>
                  </a:lnTo>
                  <a:lnTo>
                    <a:pt x="378" y="895"/>
                  </a:lnTo>
                  <a:lnTo>
                    <a:pt x="393" y="910"/>
                  </a:lnTo>
                  <a:lnTo>
                    <a:pt x="405" y="929"/>
                  </a:lnTo>
                  <a:lnTo>
                    <a:pt x="412" y="948"/>
                  </a:lnTo>
                  <a:lnTo>
                    <a:pt x="414" y="970"/>
                  </a:lnTo>
                  <a:lnTo>
                    <a:pt x="412" y="990"/>
                  </a:lnTo>
                  <a:lnTo>
                    <a:pt x="405" y="1011"/>
                  </a:lnTo>
                  <a:lnTo>
                    <a:pt x="393" y="1029"/>
                  </a:lnTo>
                  <a:lnTo>
                    <a:pt x="378" y="1045"/>
                  </a:lnTo>
                  <a:lnTo>
                    <a:pt x="360" y="1057"/>
                  </a:lnTo>
                  <a:lnTo>
                    <a:pt x="339" y="1064"/>
                  </a:lnTo>
                  <a:lnTo>
                    <a:pt x="319" y="1066"/>
                  </a:lnTo>
                  <a:lnTo>
                    <a:pt x="297" y="1064"/>
                  </a:lnTo>
                  <a:lnTo>
                    <a:pt x="278" y="1057"/>
                  </a:lnTo>
                  <a:lnTo>
                    <a:pt x="260" y="1045"/>
                  </a:lnTo>
                  <a:lnTo>
                    <a:pt x="228" y="1019"/>
                  </a:lnTo>
                  <a:lnTo>
                    <a:pt x="199" y="992"/>
                  </a:lnTo>
                  <a:lnTo>
                    <a:pt x="158" y="947"/>
                  </a:lnTo>
                  <a:lnTo>
                    <a:pt x="121" y="901"/>
                  </a:lnTo>
                  <a:lnTo>
                    <a:pt x="90" y="850"/>
                  </a:lnTo>
                  <a:lnTo>
                    <a:pt x="63" y="798"/>
                  </a:lnTo>
                  <a:lnTo>
                    <a:pt x="41" y="743"/>
                  </a:lnTo>
                  <a:lnTo>
                    <a:pt x="22" y="687"/>
                  </a:lnTo>
                  <a:lnTo>
                    <a:pt x="9" y="629"/>
                  </a:lnTo>
                  <a:lnTo>
                    <a:pt x="2" y="570"/>
                  </a:lnTo>
                  <a:lnTo>
                    <a:pt x="0" y="510"/>
                  </a:lnTo>
                  <a:lnTo>
                    <a:pt x="2" y="450"/>
                  </a:lnTo>
                  <a:lnTo>
                    <a:pt x="9" y="390"/>
                  </a:lnTo>
                  <a:lnTo>
                    <a:pt x="22" y="332"/>
                  </a:lnTo>
                  <a:lnTo>
                    <a:pt x="41" y="276"/>
                  </a:lnTo>
                  <a:lnTo>
                    <a:pt x="63" y="222"/>
                  </a:lnTo>
                  <a:lnTo>
                    <a:pt x="90" y="169"/>
                  </a:lnTo>
                  <a:lnTo>
                    <a:pt x="121" y="119"/>
                  </a:lnTo>
                  <a:lnTo>
                    <a:pt x="158" y="72"/>
                  </a:lnTo>
                  <a:lnTo>
                    <a:pt x="199" y="28"/>
                  </a:lnTo>
                  <a:lnTo>
                    <a:pt x="216" y="14"/>
                  </a:lnTo>
                  <a:lnTo>
                    <a:pt x="236" y="5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518"/>
            <p:cNvSpPr>
              <a:spLocks/>
            </p:cNvSpPr>
            <p:nvPr/>
          </p:nvSpPr>
          <p:spPr bwMode="auto">
            <a:xfrm>
              <a:off x="1774825" y="5151438"/>
              <a:ext cx="252412" cy="412750"/>
            </a:xfrm>
            <a:custGeom>
              <a:avLst/>
              <a:gdLst>
                <a:gd name="T0" fmla="*/ 901 w 1583"/>
                <a:gd name="T1" fmla="*/ 2 h 2599"/>
                <a:gd name="T2" fmla="*/ 939 w 1583"/>
                <a:gd name="T3" fmla="*/ 18 h 2599"/>
                <a:gd name="T4" fmla="*/ 967 w 1583"/>
                <a:gd name="T5" fmla="*/ 51 h 2599"/>
                <a:gd name="T6" fmla="*/ 1574 w 1583"/>
                <a:gd name="T7" fmla="*/ 2275 h 2599"/>
                <a:gd name="T8" fmla="*/ 1583 w 1583"/>
                <a:gd name="T9" fmla="*/ 2353 h 2599"/>
                <a:gd name="T10" fmla="*/ 1568 w 1583"/>
                <a:gd name="T11" fmla="*/ 2429 h 2599"/>
                <a:gd name="T12" fmla="*/ 1530 w 1583"/>
                <a:gd name="T13" fmla="*/ 2498 h 2599"/>
                <a:gd name="T14" fmla="*/ 1483 w 1583"/>
                <a:gd name="T15" fmla="*/ 2547 h 2599"/>
                <a:gd name="T16" fmla="*/ 1425 w 1583"/>
                <a:gd name="T17" fmla="*/ 2580 h 2599"/>
                <a:gd name="T18" fmla="*/ 1361 w 1583"/>
                <a:gd name="T19" fmla="*/ 2597 h 2599"/>
                <a:gd name="T20" fmla="*/ 1203 w 1583"/>
                <a:gd name="T21" fmla="*/ 2599 h 2599"/>
                <a:gd name="T22" fmla="*/ 1161 w 1583"/>
                <a:gd name="T23" fmla="*/ 2590 h 2599"/>
                <a:gd name="T24" fmla="*/ 1129 w 1583"/>
                <a:gd name="T25" fmla="*/ 2564 h 2599"/>
                <a:gd name="T26" fmla="*/ 1110 w 1583"/>
                <a:gd name="T27" fmla="*/ 2526 h 2599"/>
                <a:gd name="T28" fmla="*/ 1110 w 1583"/>
                <a:gd name="T29" fmla="*/ 2482 h 2599"/>
                <a:gd name="T30" fmla="*/ 1129 w 1583"/>
                <a:gd name="T31" fmla="*/ 2444 h 2599"/>
                <a:gd name="T32" fmla="*/ 1161 w 1583"/>
                <a:gd name="T33" fmla="*/ 2417 h 2599"/>
                <a:gd name="T34" fmla="*/ 1203 w 1583"/>
                <a:gd name="T35" fmla="*/ 2407 h 2599"/>
                <a:gd name="T36" fmla="*/ 1341 w 1583"/>
                <a:gd name="T37" fmla="*/ 2406 h 2599"/>
                <a:gd name="T38" fmla="*/ 1365 w 1583"/>
                <a:gd name="T39" fmla="*/ 2395 h 2599"/>
                <a:gd name="T40" fmla="*/ 1378 w 1583"/>
                <a:gd name="T41" fmla="*/ 2383 h 2599"/>
                <a:gd name="T42" fmla="*/ 1388 w 1583"/>
                <a:gd name="T43" fmla="*/ 2365 h 2599"/>
                <a:gd name="T44" fmla="*/ 1392 w 1583"/>
                <a:gd name="T45" fmla="*/ 2340 h 2599"/>
                <a:gd name="T46" fmla="*/ 811 w 1583"/>
                <a:gd name="T47" fmla="*/ 203 h 2599"/>
                <a:gd name="T48" fmla="*/ 194 w 1583"/>
                <a:gd name="T49" fmla="*/ 2325 h 2599"/>
                <a:gd name="T50" fmla="*/ 192 w 1583"/>
                <a:gd name="T51" fmla="*/ 2354 h 2599"/>
                <a:gd name="T52" fmla="*/ 201 w 1583"/>
                <a:gd name="T53" fmla="*/ 2375 h 2599"/>
                <a:gd name="T54" fmla="*/ 210 w 1583"/>
                <a:gd name="T55" fmla="*/ 2388 h 2599"/>
                <a:gd name="T56" fmla="*/ 229 w 1583"/>
                <a:gd name="T57" fmla="*/ 2402 h 2599"/>
                <a:gd name="T58" fmla="*/ 257 w 1583"/>
                <a:gd name="T59" fmla="*/ 2407 h 2599"/>
                <a:gd name="T60" fmla="*/ 842 w 1583"/>
                <a:gd name="T61" fmla="*/ 2411 h 2599"/>
                <a:gd name="T62" fmla="*/ 880 w 1583"/>
                <a:gd name="T63" fmla="*/ 2429 h 2599"/>
                <a:gd name="T64" fmla="*/ 906 w 1583"/>
                <a:gd name="T65" fmla="*/ 2461 h 2599"/>
                <a:gd name="T66" fmla="*/ 916 w 1583"/>
                <a:gd name="T67" fmla="*/ 2503 h 2599"/>
                <a:gd name="T68" fmla="*/ 906 w 1583"/>
                <a:gd name="T69" fmla="*/ 2545 h 2599"/>
                <a:gd name="T70" fmla="*/ 880 w 1583"/>
                <a:gd name="T71" fmla="*/ 2578 h 2599"/>
                <a:gd name="T72" fmla="*/ 842 w 1583"/>
                <a:gd name="T73" fmla="*/ 2597 h 2599"/>
                <a:gd name="T74" fmla="*/ 257 w 1583"/>
                <a:gd name="T75" fmla="*/ 2599 h 2599"/>
                <a:gd name="T76" fmla="*/ 190 w 1583"/>
                <a:gd name="T77" fmla="*/ 2591 h 2599"/>
                <a:gd name="T78" fmla="*/ 128 w 1583"/>
                <a:gd name="T79" fmla="*/ 2565 h 2599"/>
                <a:gd name="T80" fmla="*/ 76 w 1583"/>
                <a:gd name="T81" fmla="*/ 2524 h 2599"/>
                <a:gd name="T82" fmla="*/ 31 w 1583"/>
                <a:gd name="T83" fmla="*/ 2465 h 2599"/>
                <a:gd name="T84" fmla="*/ 4 w 1583"/>
                <a:gd name="T85" fmla="*/ 2392 h 2599"/>
                <a:gd name="T86" fmla="*/ 1 w 1583"/>
                <a:gd name="T87" fmla="*/ 2315 h 2599"/>
                <a:gd name="T88" fmla="*/ 609 w 1583"/>
                <a:gd name="T89" fmla="*/ 71 h 2599"/>
                <a:gd name="T90" fmla="*/ 629 w 1583"/>
                <a:gd name="T91" fmla="*/ 33 h 2599"/>
                <a:gd name="T92" fmla="*/ 661 w 1583"/>
                <a:gd name="T93" fmla="*/ 8 h 2599"/>
                <a:gd name="T94" fmla="*/ 702 w 1583"/>
                <a:gd name="T95" fmla="*/ 0 h 2599"/>
                <a:gd name="T96" fmla="*/ 757 w 1583"/>
                <a:gd name="T97" fmla="*/ 10 h 2599"/>
                <a:gd name="T98" fmla="*/ 825 w 1583"/>
                <a:gd name="T99" fmla="*/ 10 h 2599"/>
                <a:gd name="T100" fmla="*/ 880 w 1583"/>
                <a:gd name="T101" fmla="*/ 0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2599">
                  <a:moveTo>
                    <a:pt x="880" y="0"/>
                  </a:moveTo>
                  <a:lnTo>
                    <a:pt x="901" y="2"/>
                  </a:lnTo>
                  <a:lnTo>
                    <a:pt x="921" y="8"/>
                  </a:lnTo>
                  <a:lnTo>
                    <a:pt x="939" y="18"/>
                  </a:lnTo>
                  <a:lnTo>
                    <a:pt x="954" y="33"/>
                  </a:lnTo>
                  <a:lnTo>
                    <a:pt x="967" y="51"/>
                  </a:lnTo>
                  <a:lnTo>
                    <a:pt x="974" y="71"/>
                  </a:lnTo>
                  <a:lnTo>
                    <a:pt x="1574" y="2275"/>
                  </a:lnTo>
                  <a:lnTo>
                    <a:pt x="1582" y="2315"/>
                  </a:lnTo>
                  <a:lnTo>
                    <a:pt x="1583" y="2353"/>
                  </a:lnTo>
                  <a:lnTo>
                    <a:pt x="1579" y="2392"/>
                  </a:lnTo>
                  <a:lnTo>
                    <a:pt x="1568" y="2429"/>
                  </a:lnTo>
                  <a:lnTo>
                    <a:pt x="1552" y="2465"/>
                  </a:lnTo>
                  <a:lnTo>
                    <a:pt x="1530" y="2498"/>
                  </a:lnTo>
                  <a:lnTo>
                    <a:pt x="1507" y="2524"/>
                  </a:lnTo>
                  <a:lnTo>
                    <a:pt x="1483" y="2547"/>
                  </a:lnTo>
                  <a:lnTo>
                    <a:pt x="1455" y="2565"/>
                  </a:lnTo>
                  <a:lnTo>
                    <a:pt x="1425" y="2580"/>
                  </a:lnTo>
                  <a:lnTo>
                    <a:pt x="1393" y="2591"/>
                  </a:lnTo>
                  <a:lnTo>
                    <a:pt x="1361" y="2597"/>
                  </a:lnTo>
                  <a:lnTo>
                    <a:pt x="1326" y="2599"/>
                  </a:lnTo>
                  <a:lnTo>
                    <a:pt x="1203" y="2599"/>
                  </a:lnTo>
                  <a:lnTo>
                    <a:pt x="1182" y="2597"/>
                  </a:lnTo>
                  <a:lnTo>
                    <a:pt x="1161" y="2590"/>
                  </a:lnTo>
                  <a:lnTo>
                    <a:pt x="1144" y="2578"/>
                  </a:lnTo>
                  <a:lnTo>
                    <a:pt x="1129" y="2564"/>
                  </a:lnTo>
                  <a:lnTo>
                    <a:pt x="1118" y="2545"/>
                  </a:lnTo>
                  <a:lnTo>
                    <a:pt x="1110" y="2526"/>
                  </a:lnTo>
                  <a:lnTo>
                    <a:pt x="1108" y="2503"/>
                  </a:lnTo>
                  <a:lnTo>
                    <a:pt x="1110" y="2482"/>
                  </a:lnTo>
                  <a:lnTo>
                    <a:pt x="1118" y="2461"/>
                  </a:lnTo>
                  <a:lnTo>
                    <a:pt x="1129" y="2444"/>
                  </a:lnTo>
                  <a:lnTo>
                    <a:pt x="1144" y="2429"/>
                  </a:lnTo>
                  <a:lnTo>
                    <a:pt x="1161" y="2417"/>
                  </a:lnTo>
                  <a:lnTo>
                    <a:pt x="1182" y="2411"/>
                  </a:lnTo>
                  <a:lnTo>
                    <a:pt x="1203" y="2407"/>
                  </a:lnTo>
                  <a:lnTo>
                    <a:pt x="1326" y="2407"/>
                  </a:lnTo>
                  <a:lnTo>
                    <a:pt x="1341" y="2406"/>
                  </a:lnTo>
                  <a:lnTo>
                    <a:pt x="1354" y="2402"/>
                  </a:lnTo>
                  <a:lnTo>
                    <a:pt x="1365" y="2395"/>
                  </a:lnTo>
                  <a:lnTo>
                    <a:pt x="1372" y="2388"/>
                  </a:lnTo>
                  <a:lnTo>
                    <a:pt x="1378" y="2383"/>
                  </a:lnTo>
                  <a:lnTo>
                    <a:pt x="1382" y="2375"/>
                  </a:lnTo>
                  <a:lnTo>
                    <a:pt x="1388" y="2365"/>
                  </a:lnTo>
                  <a:lnTo>
                    <a:pt x="1391" y="2354"/>
                  </a:lnTo>
                  <a:lnTo>
                    <a:pt x="1392" y="2340"/>
                  </a:lnTo>
                  <a:lnTo>
                    <a:pt x="1389" y="2325"/>
                  </a:lnTo>
                  <a:lnTo>
                    <a:pt x="811" y="203"/>
                  </a:lnTo>
                  <a:lnTo>
                    <a:pt x="771" y="203"/>
                  </a:lnTo>
                  <a:lnTo>
                    <a:pt x="194" y="2325"/>
                  </a:lnTo>
                  <a:lnTo>
                    <a:pt x="191" y="2340"/>
                  </a:lnTo>
                  <a:lnTo>
                    <a:pt x="192" y="2354"/>
                  </a:lnTo>
                  <a:lnTo>
                    <a:pt x="195" y="2365"/>
                  </a:lnTo>
                  <a:lnTo>
                    <a:pt x="201" y="2375"/>
                  </a:lnTo>
                  <a:lnTo>
                    <a:pt x="205" y="2383"/>
                  </a:lnTo>
                  <a:lnTo>
                    <a:pt x="210" y="2388"/>
                  </a:lnTo>
                  <a:lnTo>
                    <a:pt x="218" y="2395"/>
                  </a:lnTo>
                  <a:lnTo>
                    <a:pt x="229" y="2402"/>
                  </a:lnTo>
                  <a:lnTo>
                    <a:pt x="242" y="2406"/>
                  </a:lnTo>
                  <a:lnTo>
                    <a:pt x="257" y="2407"/>
                  </a:lnTo>
                  <a:lnTo>
                    <a:pt x="820" y="2407"/>
                  </a:lnTo>
                  <a:lnTo>
                    <a:pt x="842" y="2411"/>
                  </a:lnTo>
                  <a:lnTo>
                    <a:pt x="862" y="2417"/>
                  </a:lnTo>
                  <a:lnTo>
                    <a:pt x="880" y="2429"/>
                  </a:lnTo>
                  <a:lnTo>
                    <a:pt x="895" y="2444"/>
                  </a:lnTo>
                  <a:lnTo>
                    <a:pt x="906" y="2461"/>
                  </a:lnTo>
                  <a:lnTo>
                    <a:pt x="914" y="2482"/>
                  </a:lnTo>
                  <a:lnTo>
                    <a:pt x="916" y="2503"/>
                  </a:lnTo>
                  <a:lnTo>
                    <a:pt x="914" y="2526"/>
                  </a:lnTo>
                  <a:lnTo>
                    <a:pt x="906" y="2545"/>
                  </a:lnTo>
                  <a:lnTo>
                    <a:pt x="895" y="2564"/>
                  </a:lnTo>
                  <a:lnTo>
                    <a:pt x="880" y="2578"/>
                  </a:lnTo>
                  <a:lnTo>
                    <a:pt x="862" y="2590"/>
                  </a:lnTo>
                  <a:lnTo>
                    <a:pt x="842" y="2597"/>
                  </a:lnTo>
                  <a:lnTo>
                    <a:pt x="820" y="2599"/>
                  </a:lnTo>
                  <a:lnTo>
                    <a:pt x="257" y="2599"/>
                  </a:lnTo>
                  <a:lnTo>
                    <a:pt x="222" y="2597"/>
                  </a:lnTo>
                  <a:lnTo>
                    <a:pt x="190" y="2591"/>
                  </a:lnTo>
                  <a:lnTo>
                    <a:pt x="158" y="2580"/>
                  </a:lnTo>
                  <a:lnTo>
                    <a:pt x="128" y="2565"/>
                  </a:lnTo>
                  <a:lnTo>
                    <a:pt x="100" y="2547"/>
                  </a:lnTo>
                  <a:lnTo>
                    <a:pt x="76" y="2524"/>
                  </a:lnTo>
                  <a:lnTo>
                    <a:pt x="53" y="2498"/>
                  </a:lnTo>
                  <a:lnTo>
                    <a:pt x="31" y="2465"/>
                  </a:lnTo>
                  <a:lnTo>
                    <a:pt x="15" y="2429"/>
                  </a:lnTo>
                  <a:lnTo>
                    <a:pt x="4" y="2392"/>
                  </a:lnTo>
                  <a:lnTo>
                    <a:pt x="0" y="2353"/>
                  </a:lnTo>
                  <a:lnTo>
                    <a:pt x="1" y="2315"/>
                  </a:lnTo>
                  <a:lnTo>
                    <a:pt x="9" y="2275"/>
                  </a:lnTo>
                  <a:lnTo>
                    <a:pt x="609" y="71"/>
                  </a:lnTo>
                  <a:lnTo>
                    <a:pt x="616" y="51"/>
                  </a:lnTo>
                  <a:lnTo>
                    <a:pt x="629" y="33"/>
                  </a:lnTo>
                  <a:lnTo>
                    <a:pt x="644" y="18"/>
                  </a:lnTo>
                  <a:lnTo>
                    <a:pt x="661" y="8"/>
                  </a:lnTo>
                  <a:lnTo>
                    <a:pt x="682" y="2"/>
                  </a:lnTo>
                  <a:lnTo>
                    <a:pt x="702" y="0"/>
                  </a:lnTo>
                  <a:lnTo>
                    <a:pt x="724" y="3"/>
                  </a:lnTo>
                  <a:lnTo>
                    <a:pt x="757" y="10"/>
                  </a:lnTo>
                  <a:lnTo>
                    <a:pt x="791" y="11"/>
                  </a:lnTo>
                  <a:lnTo>
                    <a:pt x="825" y="10"/>
                  </a:lnTo>
                  <a:lnTo>
                    <a:pt x="859" y="3"/>
                  </a:lnTo>
                  <a:lnTo>
                    <a:pt x="8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519"/>
            <p:cNvSpPr>
              <a:spLocks/>
            </p:cNvSpPr>
            <p:nvPr/>
          </p:nvSpPr>
          <p:spPr bwMode="auto">
            <a:xfrm>
              <a:off x="1798638" y="5421313"/>
              <a:ext cx="122237" cy="30163"/>
            </a:xfrm>
            <a:custGeom>
              <a:avLst/>
              <a:gdLst>
                <a:gd name="T0" fmla="*/ 96 w 778"/>
                <a:gd name="T1" fmla="*/ 0 h 193"/>
                <a:gd name="T2" fmla="*/ 683 w 778"/>
                <a:gd name="T3" fmla="*/ 0 h 193"/>
                <a:gd name="T4" fmla="*/ 705 w 778"/>
                <a:gd name="T5" fmla="*/ 3 h 193"/>
                <a:gd name="T6" fmla="*/ 726 w 778"/>
                <a:gd name="T7" fmla="*/ 10 h 193"/>
                <a:gd name="T8" fmla="*/ 743 w 778"/>
                <a:gd name="T9" fmla="*/ 22 h 193"/>
                <a:gd name="T10" fmla="*/ 758 w 778"/>
                <a:gd name="T11" fmla="*/ 36 h 193"/>
                <a:gd name="T12" fmla="*/ 769 w 778"/>
                <a:gd name="T13" fmla="*/ 54 h 193"/>
                <a:gd name="T14" fmla="*/ 776 w 778"/>
                <a:gd name="T15" fmla="*/ 74 h 193"/>
                <a:gd name="T16" fmla="*/ 778 w 778"/>
                <a:gd name="T17" fmla="*/ 97 h 193"/>
                <a:gd name="T18" fmla="*/ 776 w 778"/>
                <a:gd name="T19" fmla="*/ 118 h 193"/>
                <a:gd name="T20" fmla="*/ 769 w 778"/>
                <a:gd name="T21" fmla="*/ 139 h 193"/>
                <a:gd name="T22" fmla="*/ 758 w 778"/>
                <a:gd name="T23" fmla="*/ 156 h 193"/>
                <a:gd name="T24" fmla="*/ 743 w 778"/>
                <a:gd name="T25" fmla="*/ 171 h 193"/>
                <a:gd name="T26" fmla="*/ 726 w 778"/>
                <a:gd name="T27" fmla="*/ 183 h 193"/>
                <a:gd name="T28" fmla="*/ 705 w 778"/>
                <a:gd name="T29" fmla="*/ 189 h 193"/>
                <a:gd name="T30" fmla="*/ 683 w 778"/>
                <a:gd name="T31" fmla="*/ 193 h 193"/>
                <a:gd name="T32" fmla="*/ 96 w 778"/>
                <a:gd name="T33" fmla="*/ 193 h 193"/>
                <a:gd name="T34" fmla="*/ 75 w 778"/>
                <a:gd name="T35" fmla="*/ 189 h 193"/>
                <a:gd name="T36" fmla="*/ 54 w 778"/>
                <a:gd name="T37" fmla="*/ 183 h 193"/>
                <a:gd name="T38" fmla="*/ 37 w 778"/>
                <a:gd name="T39" fmla="*/ 171 h 193"/>
                <a:gd name="T40" fmla="*/ 22 w 778"/>
                <a:gd name="T41" fmla="*/ 156 h 193"/>
                <a:gd name="T42" fmla="*/ 10 w 778"/>
                <a:gd name="T43" fmla="*/ 139 h 193"/>
                <a:gd name="T44" fmla="*/ 4 w 778"/>
                <a:gd name="T45" fmla="*/ 118 h 193"/>
                <a:gd name="T46" fmla="*/ 0 w 778"/>
                <a:gd name="T47" fmla="*/ 97 h 193"/>
                <a:gd name="T48" fmla="*/ 4 w 778"/>
                <a:gd name="T49" fmla="*/ 74 h 193"/>
                <a:gd name="T50" fmla="*/ 10 w 778"/>
                <a:gd name="T51" fmla="*/ 54 h 193"/>
                <a:gd name="T52" fmla="*/ 22 w 778"/>
                <a:gd name="T53" fmla="*/ 36 h 193"/>
                <a:gd name="T54" fmla="*/ 37 w 778"/>
                <a:gd name="T55" fmla="*/ 22 h 193"/>
                <a:gd name="T56" fmla="*/ 54 w 778"/>
                <a:gd name="T57" fmla="*/ 10 h 193"/>
                <a:gd name="T58" fmla="*/ 75 w 778"/>
                <a:gd name="T59" fmla="*/ 3 h 193"/>
                <a:gd name="T60" fmla="*/ 96 w 778"/>
                <a:gd name="T6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8" h="193">
                  <a:moveTo>
                    <a:pt x="96" y="0"/>
                  </a:moveTo>
                  <a:lnTo>
                    <a:pt x="683" y="0"/>
                  </a:lnTo>
                  <a:lnTo>
                    <a:pt x="705" y="3"/>
                  </a:lnTo>
                  <a:lnTo>
                    <a:pt x="726" y="10"/>
                  </a:lnTo>
                  <a:lnTo>
                    <a:pt x="743" y="22"/>
                  </a:lnTo>
                  <a:lnTo>
                    <a:pt x="758" y="36"/>
                  </a:lnTo>
                  <a:lnTo>
                    <a:pt x="769" y="54"/>
                  </a:lnTo>
                  <a:lnTo>
                    <a:pt x="776" y="74"/>
                  </a:lnTo>
                  <a:lnTo>
                    <a:pt x="778" y="97"/>
                  </a:lnTo>
                  <a:lnTo>
                    <a:pt x="776" y="118"/>
                  </a:lnTo>
                  <a:lnTo>
                    <a:pt x="769" y="139"/>
                  </a:lnTo>
                  <a:lnTo>
                    <a:pt x="758" y="156"/>
                  </a:lnTo>
                  <a:lnTo>
                    <a:pt x="743" y="171"/>
                  </a:lnTo>
                  <a:lnTo>
                    <a:pt x="726" y="183"/>
                  </a:lnTo>
                  <a:lnTo>
                    <a:pt x="705" y="189"/>
                  </a:lnTo>
                  <a:lnTo>
                    <a:pt x="683" y="193"/>
                  </a:lnTo>
                  <a:lnTo>
                    <a:pt x="96" y="193"/>
                  </a:lnTo>
                  <a:lnTo>
                    <a:pt x="75" y="189"/>
                  </a:lnTo>
                  <a:lnTo>
                    <a:pt x="54" y="183"/>
                  </a:lnTo>
                  <a:lnTo>
                    <a:pt x="37" y="171"/>
                  </a:lnTo>
                  <a:lnTo>
                    <a:pt x="22" y="156"/>
                  </a:lnTo>
                  <a:lnTo>
                    <a:pt x="10" y="139"/>
                  </a:lnTo>
                  <a:lnTo>
                    <a:pt x="4" y="118"/>
                  </a:lnTo>
                  <a:lnTo>
                    <a:pt x="0" y="97"/>
                  </a:lnTo>
                  <a:lnTo>
                    <a:pt x="4" y="74"/>
                  </a:lnTo>
                  <a:lnTo>
                    <a:pt x="10" y="54"/>
                  </a:lnTo>
                  <a:lnTo>
                    <a:pt x="22" y="36"/>
                  </a:lnTo>
                  <a:lnTo>
                    <a:pt x="37" y="22"/>
                  </a:lnTo>
                  <a:lnTo>
                    <a:pt x="54" y="10"/>
                  </a:lnTo>
                  <a:lnTo>
                    <a:pt x="75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7" name="Group 476"/>
          <p:cNvGrpSpPr/>
          <p:nvPr/>
        </p:nvGrpSpPr>
        <p:grpSpPr>
          <a:xfrm>
            <a:off x="664376" y="5053553"/>
            <a:ext cx="563563" cy="458788"/>
            <a:chOff x="704850" y="5053013"/>
            <a:chExt cx="563563" cy="458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8" name="Freeform 524"/>
            <p:cNvSpPr>
              <a:spLocks/>
            </p:cNvSpPr>
            <p:nvPr/>
          </p:nvSpPr>
          <p:spPr bwMode="auto">
            <a:xfrm>
              <a:off x="704850" y="5148263"/>
              <a:ext cx="385763" cy="363538"/>
            </a:xfrm>
            <a:custGeom>
              <a:avLst/>
              <a:gdLst>
                <a:gd name="T0" fmla="*/ 2198 w 2428"/>
                <a:gd name="T1" fmla="*/ 0 h 2292"/>
                <a:gd name="T2" fmla="*/ 2270 w 2428"/>
                <a:gd name="T3" fmla="*/ 12 h 2292"/>
                <a:gd name="T4" fmla="*/ 2333 w 2428"/>
                <a:gd name="T5" fmla="*/ 45 h 2292"/>
                <a:gd name="T6" fmla="*/ 2384 w 2428"/>
                <a:gd name="T7" fmla="*/ 95 h 2292"/>
                <a:gd name="T8" fmla="*/ 2416 w 2428"/>
                <a:gd name="T9" fmla="*/ 158 h 2292"/>
                <a:gd name="T10" fmla="*/ 2428 w 2428"/>
                <a:gd name="T11" fmla="*/ 231 h 2292"/>
                <a:gd name="T12" fmla="*/ 2425 w 2428"/>
                <a:gd name="T13" fmla="*/ 1527 h 2292"/>
                <a:gd name="T14" fmla="*/ 2402 w 2428"/>
                <a:gd name="T15" fmla="*/ 1595 h 2292"/>
                <a:gd name="T16" fmla="*/ 2360 w 2428"/>
                <a:gd name="T17" fmla="*/ 1652 h 2292"/>
                <a:gd name="T18" fmla="*/ 2303 w 2428"/>
                <a:gd name="T19" fmla="*/ 1694 h 2292"/>
                <a:gd name="T20" fmla="*/ 2234 w 2428"/>
                <a:gd name="T21" fmla="*/ 1717 h 2292"/>
                <a:gd name="T22" fmla="*/ 1979 w 2428"/>
                <a:gd name="T23" fmla="*/ 1720 h 2292"/>
                <a:gd name="T24" fmla="*/ 1937 w 2428"/>
                <a:gd name="T25" fmla="*/ 1710 h 2292"/>
                <a:gd name="T26" fmla="*/ 1905 w 2428"/>
                <a:gd name="T27" fmla="*/ 1685 h 2292"/>
                <a:gd name="T28" fmla="*/ 1887 w 2428"/>
                <a:gd name="T29" fmla="*/ 1647 h 2292"/>
                <a:gd name="T30" fmla="*/ 1887 w 2428"/>
                <a:gd name="T31" fmla="*/ 1603 h 2292"/>
                <a:gd name="T32" fmla="*/ 1905 w 2428"/>
                <a:gd name="T33" fmla="*/ 1565 h 2292"/>
                <a:gd name="T34" fmla="*/ 1937 w 2428"/>
                <a:gd name="T35" fmla="*/ 1538 h 2292"/>
                <a:gd name="T36" fmla="*/ 1979 w 2428"/>
                <a:gd name="T37" fmla="*/ 1529 h 2292"/>
                <a:gd name="T38" fmla="*/ 2213 w 2428"/>
                <a:gd name="T39" fmla="*/ 1525 h 2292"/>
                <a:gd name="T40" fmla="*/ 2233 w 2428"/>
                <a:gd name="T41" fmla="*/ 1505 h 2292"/>
                <a:gd name="T42" fmla="*/ 2237 w 2428"/>
                <a:gd name="T43" fmla="*/ 231 h 2292"/>
                <a:gd name="T44" fmla="*/ 2225 w 2428"/>
                <a:gd name="T45" fmla="*/ 203 h 2292"/>
                <a:gd name="T46" fmla="*/ 2198 w 2428"/>
                <a:gd name="T47" fmla="*/ 192 h 2292"/>
                <a:gd name="T48" fmla="*/ 215 w 2428"/>
                <a:gd name="T49" fmla="*/ 195 h 2292"/>
                <a:gd name="T50" fmla="*/ 195 w 2428"/>
                <a:gd name="T51" fmla="*/ 216 h 2292"/>
                <a:gd name="T52" fmla="*/ 191 w 2428"/>
                <a:gd name="T53" fmla="*/ 1490 h 2292"/>
                <a:gd name="T54" fmla="*/ 203 w 2428"/>
                <a:gd name="T55" fmla="*/ 1517 h 2292"/>
                <a:gd name="T56" fmla="*/ 231 w 2428"/>
                <a:gd name="T57" fmla="*/ 1529 h 2292"/>
                <a:gd name="T58" fmla="*/ 525 w 2428"/>
                <a:gd name="T59" fmla="*/ 1531 h 2292"/>
                <a:gd name="T60" fmla="*/ 560 w 2428"/>
                <a:gd name="T61" fmla="*/ 1546 h 2292"/>
                <a:gd name="T62" fmla="*/ 587 w 2428"/>
                <a:gd name="T63" fmla="*/ 1575 h 2292"/>
                <a:gd name="T64" fmla="*/ 600 w 2428"/>
                <a:gd name="T65" fmla="*/ 1610 h 2292"/>
                <a:gd name="T66" fmla="*/ 576 w 2428"/>
                <a:gd name="T67" fmla="*/ 2078 h 2292"/>
                <a:gd name="T68" fmla="*/ 1155 w 2428"/>
                <a:gd name="T69" fmla="*/ 1541 h 2292"/>
                <a:gd name="T70" fmla="*/ 1202 w 2428"/>
                <a:gd name="T71" fmla="*/ 1529 h 2292"/>
                <a:gd name="T72" fmla="*/ 1561 w 2428"/>
                <a:gd name="T73" fmla="*/ 1532 h 2292"/>
                <a:gd name="T74" fmla="*/ 1599 w 2428"/>
                <a:gd name="T75" fmla="*/ 1550 h 2292"/>
                <a:gd name="T76" fmla="*/ 1624 w 2428"/>
                <a:gd name="T77" fmla="*/ 1582 h 2292"/>
                <a:gd name="T78" fmla="*/ 1634 w 2428"/>
                <a:gd name="T79" fmla="*/ 1624 h 2292"/>
                <a:gd name="T80" fmla="*/ 1624 w 2428"/>
                <a:gd name="T81" fmla="*/ 1666 h 2292"/>
                <a:gd name="T82" fmla="*/ 1599 w 2428"/>
                <a:gd name="T83" fmla="*/ 1700 h 2292"/>
                <a:gd name="T84" fmla="*/ 1561 w 2428"/>
                <a:gd name="T85" fmla="*/ 1718 h 2292"/>
                <a:gd name="T86" fmla="*/ 1239 w 2428"/>
                <a:gd name="T87" fmla="*/ 1720 h 2292"/>
                <a:gd name="T88" fmla="*/ 655 w 2428"/>
                <a:gd name="T89" fmla="*/ 2262 h 2292"/>
                <a:gd name="T90" fmla="*/ 608 w 2428"/>
                <a:gd name="T91" fmla="*/ 2285 h 2292"/>
                <a:gd name="T92" fmla="*/ 557 w 2428"/>
                <a:gd name="T93" fmla="*/ 2292 h 2292"/>
                <a:gd name="T94" fmla="*/ 507 w 2428"/>
                <a:gd name="T95" fmla="*/ 2285 h 2292"/>
                <a:gd name="T96" fmla="*/ 456 w 2428"/>
                <a:gd name="T97" fmla="*/ 2260 h 2292"/>
                <a:gd name="T98" fmla="*/ 414 w 2428"/>
                <a:gd name="T99" fmla="*/ 2219 h 2292"/>
                <a:gd name="T100" fmla="*/ 388 w 2428"/>
                <a:gd name="T101" fmla="*/ 2167 h 2292"/>
                <a:gd name="T102" fmla="*/ 382 w 2428"/>
                <a:gd name="T103" fmla="*/ 2106 h 2292"/>
                <a:gd name="T104" fmla="*/ 231 w 2428"/>
                <a:gd name="T105" fmla="*/ 1720 h 2292"/>
                <a:gd name="T106" fmla="*/ 158 w 2428"/>
                <a:gd name="T107" fmla="*/ 1708 h 2292"/>
                <a:gd name="T108" fmla="*/ 95 w 2428"/>
                <a:gd name="T109" fmla="*/ 1676 h 2292"/>
                <a:gd name="T110" fmla="*/ 44 w 2428"/>
                <a:gd name="T111" fmla="*/ 1625 h 2292"/>
                <a:gd name="T112" fmla="*/ 12 w 2428"/>
                <a:gd name="T113" fmla="*/ 1562 h 2292"/>
                <a:gd name="T114" fmla="*/ 0 w 2428"/>
                <a:gd name="T115" fmla="*/ 1490 h 2292"/>
                <a:gd name="T116" fmla="*/ 3 w 2428"/>
                <a:gd name="T117" fmla="*/ 194 h 2292"/>
                <a:gd name="T118" fmla="*/ 26 w 2428"/>
                <a:gd name="T119" fmla="*/ 125 h 2292"/>
                <a:gd name="T120" fmla="*/ 68 w 2428"/>
                <a:gd name="T121" fmla="*/ 68 h 2292"/>
                <a:gd name="T122" fmla="*/ 125 w 2428"/>
                <a:gd name="T123" fmla="*/ 26 h 2292"/>
                <a:gd name="T124" fmla="*/ 194 w 2428"/>
                <a:gd name="T125" fmla="*/ 3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28" h="2292">
                  <a:moveTo>
                    <a:pt x="231" y="0"/>
                  </a:moveTo>
                  <a:lnTo>
                    <a:pt x="2198" y="0"/>
                  </a:lnTo>
                  <a:lnTo>
                    <a:pt x="2234" y="3"/>
                  </a:lnTo>
                  <a:lnTo>
                    <a:pt x="2270" y="12"/>
                  </a:lnTo>
                  <a:lnTo>
                    <a:pt x="2303" y="26"/>
                  </a:lnTo>
                  <a:lnTo>
                    <a:pt x="2333" y="45"/>
                  </a:lnTo>
                  <a:lnTo>
                    <a:pt x="2360" y="68"/>
                  </a:lnTo>
                  <a:lnTo>
                    <a:pt x="2384" y="95"/>
                  </a:lnTo>
                  <a:lnTo>
                    <a:pt x="2402" y="125"/>
                  </a:lnTo>
                  <a:lnTo>
                    <a:pt x="2416" y="158"/>
                  </a:lnTo>
                  <a:lnTo>
                    <a:pt x="2425" y="194"/>
                  </a:lnTo>
                  <a:lnTo>
                    <a:pt x="2428" y="231"/>
                  </a:lnTo>
                  <a:lnTo>
                    <a:pt x="2428" y="1490"/>
                  </a:lnTo>
                  <a:lnTo>
                    <a:pt x="2425" y="1527"/>
                  </a:lnTo>
                  <a:lnTo>
                    <a:pt x="2416" y="1562"/>
                  </a:lnTo>
                  <a:lnTo>
                    <a:pt x="2402" y="1595"/>
                  </a:lnTo>
                  <a:lnTo>
                    <a:pt x="2384" y="1625"/>
                  </a:lnTo>
                  <a:lnTo>
                    <a:pt x="2360" y="1652"/>
                  </a:lnTo>
                  <a:lnTo>
                    <a:pt x="2333" y="1676"/>
                  </a:lnTo>
                  <a:lnTo>
                    <a:pt x="2303" y="1694"/>
                  </a:lnTo>
                  <a:lnTo>
                    <a:pt x="2270" y="1708"/>
                  </a:lnTo>
                  <a:lnTo>
                    <a:pt x="2234" y="1717"/>
                  </a:lnTo>
                  <a:lnTo>
                    <a:pt x="2198" y="1720"/>
                  </a:lnTo>
                  <a:lnTo>
                    <a:pt x="1979" y="1720"/>
                  </a:lnTo>
                  <a:lnTo>
                    <a:pt x="1958" y="1718"/>
                  </a:lnTo>
                  <a:lnTo>
                    <a:pt x="1937" y="1710"/>
                  </a:lnTo>
                  <a:lnTo>
                    <a:pt x="1920" y="1700"/>
                  </a:lnTo>
                  <a:lnTo>
                    <a:pt x="1905" y="1685"/>
                  </a:lnTo>
                  <a:lnTo>
                    <a:pt x="1893" y="1666"/>
                  </a:lnTo>
                  <a:lnTo>
                    <a:pt x="1887" y="1647"/>
                  </a:lnTo>
                  <a:lnTo>
                    <a:pt x="1884" y="1624"/>
                  </a:lnTo>
                  <a:lnTo>
                    <a:pt x="1887" y="1603"/>
                  </a:lnTo>
                  <a:lnTo>
                    <a:pt x="1893" y="1582"/>
                  </a:lnTo>
                  <a:lnTo>
                    <a:pt x="1905" y="1565"/>
                  </a:lnTo>
                  <a:lnTo>
                    <a:pt x="1920" y="1550"/>
                  </a:lnTo>
                  <a:lnTo>
                    <a:pt x="1937" y="1538"/>
                  </a:lnTo>
                  <a:lnTo>
                    <a:pt x="1958" y="1532"/>
                  </a:lnTo>
                  <a:lnTo>
                    <a:pt x="1979" y="1529"/>
                  </a:lnTo>
                  <a:lnTo>
                    <a:pt x="2198" y="1529"/>
                  </a:lnTo>
                  <a:lnTo>
                    <a:pt x="2213" y="1525"/>
                  </a:lnTo>
                  <a:lnTo>
                    <a:pt x="2225" y="1517"/>
                  </a:lnTo>
                  <a:lnTo>
                    <a:pt x="2233" y="1505"/>
                  </a:lnTo>
                  <a:lnTo>
                    <a:pt x="2237" y="1490"/>
                  </a:lnTo>
                  <a:lnTo>
                    <a:pt x="2237" y="231"/>
                  </a:lnTo>
                  <a:lnTo>
                    <a:pt x="2233" y="216"/>
                  </a:lnTo>
                  <a:lnTo>
                    <a:pt x="2225" y="203"/>
                  </a:lnTo>
                  <a:lnTo>
                    <a:pt x="2213" y="195"/>
                  </a:lnTo>
                  <a:lnTo>
                    <a:pt x="2198" y="192"/>
                  </a:lnTo>
                  <a:lnTo>
                    <a:pt x="231" y="192"/>
                  </a:lnTo>
                  <a:lnTo>
                    <a:pt x="215" y="195"/>
                  </a:lnTo>
                  <a:lnTo>
                    <a:pt x="203" y="203"/>
                  </a:lnTo>
                  <a:lnTo>
                    <a:pt x="195" y="216"/>
                  </a:lnTo>
                  <a:lnTo>
                    <a:pt x="191" y="231"/>
                  </a:lnTo>
                  <a:lnTo>
                    <a:pt x="191" y="1490"/>
                  </a:lnTo>
                  <a:lnTo>
                    <a:pt x="195" y="1505"/>
                  </a:lnTo>
                  <a:lnTo>
                    <a:pt x="203" y="1517"/>
                  </a:lnTo>
                  <a:lnTo>
                    <a:pt x="215" y="1525"/>
                  </a:lnTo>
                  <a:lnTo>
                    <a:pt x="231" y="1529"/>
                  </a:lnTo>
                  <a:lnTo>
                    <a:pt x="506" y="1529"/>
                  </a:lnTo>
                  <a:lnTo>
                    <a:pt x="525" y="1531"/>
                  </a:lnTo>
                  <a:lnTo>
                    <a:pt x="543" y="1537"/>
                  </a:lnTo>
                  <a:lnTo>
                    <a:pt x="560" y="1546"/>
                  </a:lnTo>
                  <a:lnTo>
                    <a:pt x="576" y="1559"/>
                  </a:lnTo>
                  <a:lnTo>
                    <a:pt x="587" y="1575"/>
                  </a:lnTo>
                  <a:lnTo>
                    <a:pt x="596" y="1592"/>
                  </a:lnTo>
                  <a:lnTo>
                    <a:pt x="600" y="1610"/>
                  </a:lnTo>
                  <a:lnTo>
                    <a:pt x="601" y="1630"/>
                  </a:lnTo>
                  <a:lnTo>
                    <a:pt x="576" y="2078"/>
                  </a:lnTo>
                  <a:lnTo>
                    <a:pt x="1136" y="1554"/>
                  </a:lnTo>
                  <a:lnTo>
                    <a:pt x="1155" y="1541"/>
                  </a:lnTo>
                  <a:lnTo>
                    <a:pt x="1178" y="1532"/>
                  </a:lnTo>
                  <a:lnTo>
                    <a:pt x="1202" y="1529"/>
                  </a:lnTo>
                  <a:lnTo>
                    <a:pt x="1538" y="1529"/>
                  </a:lnTo>
                  <a:lnTo>
                    <a:pt x="1561" y="1532"/>
                  </a:lnTo>
                  <a:lnTo>
                    <a:pt x="1581" y="1538"/>
                  </a:lnTo>
                  <a:lnTo>
                    <a:pt x="1599" y="1550"/>
                  </a:lnTo>
                  <a:lnTo>
                    <a:pt x="1614" y="1565"/>
                  </a:lnTo>
                  <a:lnTo>
                    <a:pt x="1624" y="1582"/>
                  </a:lnTo>
                  <a:lnTo>
                    <a:pt x="1632" y="1603"/>
                  </a:lnTo>
                  <a:lnTo>
                    <a:pt x="1634" y="1624"/>
                  </a:lnTo>
                  <a:lnTo>
                    <a:pt x="1632" y="1647"/>
                  </a:lnTo>
                  <a:lnTo>
                    <a:pt x="1624" y="1666"/>
                  </a:lnTo>
                  <a:lnTo>
                    <a:pt x="1614" y="1685"/>
                  </a:lnTo>
                  <a:lnTo>
                    <a:pt x="1599" y="1700"/>
                  </a:lnTo>
                  <a:lnTo>
                    <a:pt x="1581" y="1710"/>
                  </a:lnTo>
                  <a:lnTo>
                    <a:pt x="1561" y="1718"/>
                  </a:lnTo>
                  <a:lnTo>
                    <a:pt x="1538" y="1720"/>
                  </a:lnTo>
                  <a:lnTo>
                    <a:pt x="1239" y="1720"/>
                  </a:lnTo>
                  <a:lnTo>
                    <a:pt x="677" y="2245"/>
                  </a:lnTo>
                  <a:lnTo>
                    <a:pt x="655" y="2262"/>
                  </a:lnTo>
                  <a:lnTo>
                    <a:pt x="633" y="2275"/>
                  </a:lnTo>
                  <a:lnTo>
                    <a:pt x="608" y="2285"/>
                  </a:lnTo>
                  <a:lnTo>
                    <a:pt x="583" y="2290"/>
                  </a:lnTo>
                  <a:lnTo>
                    <a:pt x="557" y="2292"/>
                  </a:lnTo>
                  <a:lnTo>
                    <a:pt x="531" y="2290"/>
                  </a:lnTo>
                  <a:lnTo>
                    <a:pt x="507" y="2285"/>
                  </a:lnTo>
                  <a:lnTo>
                    <a:pt x="482" y="2275"/>
                  </a:lnTo>
                  <a:lnTo>
                    <a:pt x="456" y="2260"/>
                  </a:lnTo>
                  <a:lnTo>
                    <a:pt x="432" y="2242"/>
                  </a:lnTo>
                  <a:lnTo>
                    <a:pt x="414" y="2219"/>
                  </a:lnTo>
                  <a:lnTo>
                    <a:pt x="399" y="2193"/>
                  </a:lnTo>
                  <a:lnTo>
                    <a:pt x="388" y="2167"/>
                  </a:lnTo>
                  <a:lnTo>
                    <a:pt x="382" y="2137"/>
                  </a:lnTo>
                  <a:lnTo>
                    <a:pt x="382" y="2106"/>
                  </a:lnTo>
                  <a:lnTo>
                    <a:pt x="404" y="1720"/>
                  </a:lnTo>
                  <a:lnTo>
                    <a:pt x="231" y="1720"/>
                  </a:lnTo>
                  <a:lnTo>
                    <a:pt x="194" y="1717"/>
                  </a:lnTo>
                  <a:lnTo>
                    <a:pt x="158" y="1708"/>
                  </a:lnTo>
                  <a:lnTo>
                    <a:pt x="125" y="1694"/>
                  </a:lnTo>
                  <a:lnTo>
                    <a:pt x="95" y="1676"/>
                  </a:lnTo>
                  <a:lnTo>
                    <a:pt x="68" y="1652"/>
                  </a:lnTo>
                  <a:lnTo>
                    <a:pt x="44" y="1625"/>
                  </a:lnTo>
                  <a:lnTo>
                    <a:pt x="26" y="1595"/>
                  </a:lnTo>
                  <a:lnTo>
                    <a:pt x="12" y="1562"/>
                  </a:lnTo>
                  <a:lnTo>
                    <a:pt x="3" y="1527"/>
                  </a:lnTo>
                  <a:lnTo>
                    <a:pt x="0" y="1490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2" y="158"/>
                  </a:lnTo>
                  <a:lnTo>
                    <a:pt x="26" y="125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5" y="26"/>
                  </a:lnTo>
                  <a:lnTo>
                    <a:pt x="158" y="12"/>
                  </a:lnTo>
                  <a:lnTo>
                    <a:pt x="194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526"/>
            <p:cNvSpPr>
              <a:spLocks noEditPoints="1"/>
            </p:cNvSpPr>
            <p:nvPr/>
          </p:nvSpPr>
          <p:spPr bwMode="auto">
            <a:xfrm>
              <a:off x="882650" y="5053013"/>
              <a:ext cx="385763" cy="363538"/>
            </a:xfrm>
            <a:custGeom>
              <a:avLst/>
              <a:gdLst>
                <a:gd name="T0" fmla="*/ 215 w 2428"/>
                <a:gd name="T1" fmla="*/ 195 h 2292"/>
                <a:gd name="T2" fmla="*/ 193 w 2428"/>
                <a:gd name="T3" fmla="*/ 215 h 2292"/>
                <a:gd name="T4" fmla="*/ 191 w 2428"/>
                <a:gd name="T5" fmla="*/ 598 h 2292"/>
                <a:gd name="T6" fmla="*/ 1115 w 2428"/>
                <a:gd name="T7" fmla="*/ 601 h 2292"/>
                <a:gd name="T8" fmla="*/ 1184 w 2428"/>
                <a:gd name="T9" fmla="*/ 624 h 2292"/>
                <a:gd name="T10" fmla="*/ 1241 w 2428"/>
                <a:gd name="T11" fmla="*/ 666 h 2292"/>
                <a:gd name="T12" fmla="*/ 1283 w 2428"/>
                <a:gd name="T13" fmla="*/ 723 h 2292"/>
                <a:gd name="T14" fmla="*/ 1306 w 2428"/>
                <a:gd name="T15" fmla="*/ 792 h 2292"/>
                <a:gd name="T16" fmla="*/ 1309 w 2428"/>
                <a:gd name="T17" fmla="*/ 1571 h 2292"/>
                <a:gd name="T18" fmla="*/ 1852 w 2428"/>
                <a:gd name="T19" fmla="*/ 2077 h 2292"/>
                <a:gd name="T20" fmla="*/ 1828 w 2428"/>
                <a:gd name="T21" fmla="*/ 1610 h 2292"/>
                <a:gd name="T22" fmla="*/ 1840 w 2428"/>
                <a:gd name="T23" fmla="*/ 1574 h 2292"/>
                <a:gd name="T24" fmla="*/ 1867 w 2428"/>
                <a:gd name="T25" fmla="*/ 1546 h 2292"/>
                <a:gd name="T26" fmla="*/ 1903 w 2428"/>
                <a:gd name="T27" fmla="*/ 1531 h 2292"/>
                <a:gd name="T28" fmla="*/ 2196 w 2428"/>
                <a:gd name="T29" fmla="*/ 1529 h 2292"/>
                <a:gd name="T30" fmla="*/ 2224 w 2428"/>
                <a:gd name="T31" fmla="*/ 1517 h 2292"/>
                <a:gd name="T32" fmla="*/ 2236 w 2428"/>
                <a:gd name="T33" fmla="*/ 1489 h 2292"/>
                <a:gd name="T34" fmla="*/ 2233 w 2428"/>
                <a:gd name="T35" fmla="*/ 215 h 2292"/>
                <a:gd name="T36" fmla="*/ 2212 w 2428"/>
                <a:gd name="T37" fmla="*/ 195 h 2292"/>
                <a:gd name="T38" fmla="*/ 230 w 2428"/>
                <a:gd name="T39" fmla="*/ 192 h 2292"/>
                <a:gd name="T40" fmla="*/ 2196 w 2428"/>
                <a:gd name="T41" fmla="*/ 0 h 2292"/>
                <a:gd name="T42" fmla="*/ 2270 w 2428"/>
                <a:gd name="T43" fmla="*/ 12 h 2292"/>
                <a:gd name="T44" fmla="*/ 2333 w 2428"/>
                <a:gd name="T45" fmla="*/ 44 h 2292"/>
                <a:gd name="T46" fmla="*/ 2383 w 2428"/>
                <a:gd name="T47" fmla="*/ 95 h 2292"/>
                <a:gd name="T48" fmla="*/ 2416 w 2428"/>
                <a:gd name="T49" fmla="*/ 158 h 2292"/>
                <a:gd name="T50" fmla="*/ 2428 w 2428"/>
                <a:gd name="T51" fmla="*/ 231 h 2292"/>
                <a:gd name="T52" fmla="*/ 2425 w 2428"/>
                <a:gd name="T53" fmla="*/ 1526 h 2292"/>
                <a:gd name="T54" fmla="*/ 2402 w 2428"/>
                <a:gd name="T55" fmla="*/ 1595 h 2292"/>
                <a:gd name="T56" fmla="*/ 2360 w 2428"/>
                <a:gd name="T57" fmla="*/ 1652 h 2292"/>
                <a:gd name="T58" fmla="*/ 2303 w 2428"/>
                <a:gd name="T59" fmla="*/ 1694 h 2292"/>
                <a:gd name="T60" fmla="*/ 2234 w 2428"/>
                <a:gd name="T61" fmla="*/ 1717 h 2292"/>
                <a:gd name="T62" fmla="*/ 2023 w 2428"/>
                <a:gd name="T63" fmla="*/ 1720 h 2292"/>
                <a:gd name="T64" fmla="*/ 2045 w 2428"/>
                <a:gd name="T65" fmla="*/ 2135 h 2292"/>
                <a:gd name="T66" fmla="*/ 2031 w 2428"/>
                <a:gd name="T67" fmla="*/ 2189 h 2292"/>
                <a:gd name="T68" fmla="*/ 1999 w 2428"/>
                <a:gd name="T69" fmla="*/ 2236 h 2292"/>
                <a:gd name="T70" fmla="*/ 1953 w 2428"/>
                <a:gd name="T71" fmla="*/ 2271 h 2292"/>
                <a:gd name="T72" fmla="*/ 1900 w 2428"/>
                <a:gd name="T73" fmla="*/ 2289 h 2292"/>
                <a:gd name="T74" fmla="*/ 1844 w 2428"/>
                <a:gd name="T75" fmla="*/ 2290 h 2292"/>
                <a:gd name="T76" fmla="*/ 1794 w 2428"/>
                <a:gd name="T77" fmla="*/ 2274 h 2292"/>
                <a:gd name="T78" fmla="*/ 1751 w 2428"/>
                <a:gd name="T79" fmla="*/ 2245 h 2292"/>
                <a:gd name="T80" fmla="*/ 1162 w 2428"/>
                <a:gd name="T81" fmla="*/ 1704 h 2292"/>
                <a:gd name="T82" fmla="*/ 1129 w 2428"/>
                <a:gd name="T83" fmla="*/ 1671 h 2292"/>
                <a:gd name="T84" fmla="*/ 1118 w 2428"/>
                <a:gd name="T85" fmla="*/ 1624 h 2292"/>
                <a:gd name="T86" fmla="*/ 1114 w 2428"/>
                <a:gd name="T87" fmla="*/ 814 h 2292"/>
                <a:gd name="T88" fmla="*/ 1094 w 2428"/>
                <a:gd name="T89" fmla="*/ 793 h 2292"/>
                <a:gd name="T90" fmla="*/ 96 w 2428"/>
                <a:gd name="T91" fmla="*/ 790 h 2292"/>
                <a:gd name="T92" fmla="*/ 53 w 2428"/>
                <a:gd name="T93" fmla="*/ 780 h 2292"/>
                <a:gd name="T94" fmla="*/ 20 w 2428"/>
                <a:gd name="T95" fmla="*/ 754 h 2292"/>
                <a:gd name="T96" fmla="*/ 2 w 2428"/>
                <a:gd name="T97" fmla="*/ 716 h 2292"/>
                <a:gd name="T98" fmla="*/ 0 w 2428"/>
                <a:gd name="T99" fmla="*/ 231 h 2292"/>
                <a:gd name="T100" fmla="*/ 12 w 2428"/>
                <a:gd name="T101" fmla="*/ 158 h 2292"/>
                <a:gd name="T102" fmla="*/ 44 w 2428"/>
                <a:gd name="T103" fmla="*/ 95 h 2292"/>
                <a:gd name="T104" fmla="*/ 94 w 2428"/>
                <a:gd name="T105" fmla="*/ 44 h 2292"/>
                <a:gd name="T106" fmla="*/ 157 w 2428"/>
                <a:gd name="T107" fmla="*/ 12 h 2292"/>
                <a:gd name="T108" fmla="*/ 230 w 2428"/>
                <a:gd name="T109" fmla="*/ 0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8" h="2292">
                  <a:moveTo>
                    <a:pt x="230" y="192"/>
                  </a:moveTo>
                  <a:lnTo>
                    <a:pt x="215" y="195"/>
                  </a:lnTo>
                  <a:lnTo>
                    <a:pt x="202" y="203"/>
                  </a:lnTo>
                  <a:lnTo>
                    <a:pt x="193" y="215"/>
                  </a:lnTo>
                  <a:lnTo>
                    <a:pt x="191" y="231"/>
                  </a:lnTo>
                  <a:lnTo>
                    <a:pt x="191" y="598"/>
                  </a:lnTo>
                  <a:lnTo>
                    <a:pt x="1079" y="598"/>
                  </a:lnTo>
                  <a:lnTo>
                    <a:pt x="1115" y="601"/>
                  </a:lnTo>
                  <a:lnTo>
                    <a:pt x="1151" y="610"/>
                  </a:lnTo>
                  <a:lnTo>
                    <a:pt x="1184" y="624"/>
                  </a:lnTo>
                  <a:lnTo>
                    <a:pt x="1214" y="643"/>
                  </a:lnTo>
                  <a:lnTo>
                    <a:pt x="1241" y="666"/>
                  </a:lnTo>
                  <a:lnTo>
                    <a:pt x="1265" y="693"/>
                  </a:lnTo>
                  <a:lnTo>
                    <a:pt x="1283" y="723"/>
                  </a:lnTo>
                  <a:lnTo>
                    <a:pt x="1297" y="756"/>
                  </a:lnTo>
                  <a:lnTo>
                    <a:pt x="1306" y="792"/>
                  </a:lnTo>
                  <a:lnTo>
                    <a:pt x="1309" y="829"/>
                  </a:lnTo>
                  <a:lnTo>
                    <a:pt x="1309" y="1571"/>
                  </a:lnTo>
                  <a:lnTo>
                    <a:pt x="1309" y="1571"/>
                  </a:lnTo>
                  <a:lnTo>
                    <a:pt x="1852" y="2077"/>
                  </a:lnTo>
                  <a:lnTo>
                    <a:pt x="1826" y="1630"/>
                  </a:lnTo>
                  <a:lnTo>
                    <a:pt x="1828" y="1610"/>
                  </a:lnTo>
                  <a:lnTo>
                    <a:pt x="1832" y="1591"/>
                  </a:lnTo>
                  <a:lnTo>
                    <a:pt x="1840" y="1574"/>
                  </a:lnTo>
                  <a:lnTo>
                    <a:pt x="1852" y="1559"/>
                  </a:lnTo>
                  <a:lnTo>
                    <a:pt x="1867" y="1546"/>
                  </a:lnTo>
                  <a:lnTo>
                    <a:pt x="1883" y="1536"/>
                  </a:lnTo>
                  <a:lnTo>
                    <a:pt x="1903" y="1531"/>
                  </a:lnTo>
                  <a:lnTo>
                    <a:pt x="1922" y="1529"/>
                  </a:lnTo>
                  <a:lnTo>
                    <a:pt x="2196" y="1529"/>
                  </a:lnTo>
                  <a:lnTo>
                    <a:pt x="2212" y="1525"/>
                  </a:lnTo>
                  <a:lnTo>
                    <a:pt x="2224" y="1517"/>
                  </a:lnTo>
                  <a:lnTo>
                    <a:pt x="2233" y="1504"/>
                  </a:lnTo>
                  <a:lnTo>
                    <a:pt x="2236" y="1489"/>
                  </a:lnTo>
                  <a:lnTo>
                    <a:pt x="2236" y="231"/>
                  </a:lnTo>
                  <a:lnTo>
                    <a:pt x="2233" y="215"/>
                  </a:lnTo>
                  <a:lnTo>
                    <a:pt x="2224" y="203"/>
                  </a:lnTo>
                  <a:lnTo>
                    <a:pt x="2212" y="195"/>
                  </a:lnTo>
                  <a:lnTo>
                    <a:pt x="2196" y="192"/>
                  </a:lnTo>
                  <a:lnTo>
                    <a:pt x="230" y="192"/>
                  </a:lnTo>
                  <a:close/>
                  <a:moveTo>
                    <a:pt x="230" y="0"/>
                  </a:moveTo>
                  <a:lnTo>
                    <a:pt x="2196" y="0"/>
                  </a:lnTo>
                  <a:lnTo>
                    <a:pt x="2234" y="3"/>
                  </a:lnTo>
                  <a:lnTo>
                    <a:pt x="2270" y="12"/>
                  </a:lnTo>
                  <a:lnTo>
                    <a:pt x="2303" y="26"/>
                  </a:lnTo>
                  <a:lnTo>
                    <a:pt x="2333" y="44"/>
                  </a:lnTo>
                  <a:lnTo>
                    <a:pt x="2360" y="68"/>
                  </a:lnTo>
                  <a:lnTo>
                    <a:pt x="2383" y="95"/>
                  </a:lnTo>
                  <a:lnTo>
                    <a:pt x="2402" y="125"/>
                  </a:lnTo>
                  <a:lnTo>
                    <a:pt x="2416" y="158"/>
                  </a:lnTo>
                  <a:lnTo>
                    <a:pt x="2425" y="194"/>
                  </a:lnTo>
                  <a:lnTo>
                    <a:pt x="2428" y="231"/>
                  </a:lnTo>
                  <a:lnTo>
                    <a:pt x="2428" y="1489"/>
                  </a:lnTo>
                  <a:lnTo>
                    <a:pt x="2425" y="1526"/>
                  </a:lnTo>
                  <a:lnTo>
                    <a:pt x="2416" y="1562"/>
                  </a:lnTo>
                  <a:lnTo>
                    <a:pt x="2402" y="1595"/>
                  </a:lnTo>
                  <a:lnTo>
                    <a:pt x="2383" y="1625"/>
                  </a:lnTo>
                  <a:lnTo>
                    <a:pt x="2360" y="1652"/>
                  </a:lnTo>
                  <a:lnTo>
                    <a:pt x="2333" y="1675"/>
                  </a:lnTo>
                  <a:lnTo>
                    <a:pt x="2303" y="1694"/>
                  </a:lnTo>
                  <a:lnTo>
                    <a:pt x="2270" y="1708"/>
                  </a:lnTo>
                  <a:lnTo>
                    <a:pt x="2234" y="1717"/>
                  </a:lnTo>
                  <a:lnTo>
                    <a:pt x="2196" y="1720"/>
                  </a:lnTo>
                  <a:lnTo>
                    <a:pt x="2023" y="1720"/>
                  </a:lnTo>
                  <a:lnTo>
                    <a:pt x="2046" y="2106"/>
                  </a:lnTo>
                  <a:lnTo>
                    <a:pt x="2045" y="2135"/>
                  </a:lnTo>
                  <a:lnTo>
                    <a:pt x="2041" y="2163"/>
                  </a:lnTo>
                  <a:lnTo>
                    <a:pt x="2031" y="2189"/>
                  </a:lnTo>
                  <a:lnTo>
                    <a:pt x="2017" y="2214"/>
                  </a:lnTo>
                  <a:lnTo>
                    <a:pt x="1999" y="2236"/>
                  </a:lnTo>
                  <a:lnTo>
                    <a:pt x="1977" y="2256"/>
                  </a:lnTo>
                  <a:lnTo>
                    <a:pt x="1953" y="2271"/>
                  </a:lnTo>
                  <a:lnTo>
                    <a:pt x="1926" y="2283"/>
                  </a:lnTo>
                  <a:lnTo>
                    <a:pt x="1900" y="2289"/>
                  </a:lnTo>
                  <a:lnTo>
                    <a:pt x="1871" y="2292"/>
                  </a:lnTo>
                  <a:lnTo>
                    <a:pt x="1844" y="2290"/>
                  </a:lnTo>
                  <a:lnTo>
                    <a:pt x="1819" y="2284"/>
                  </a:lnTo>
                  <a:lnTo>
                    <a:pt x="1794" y="2274"/>
                  </a:lnTo>
                  <a:lnTo>
                    <a:pt x="1772" y="2261"/>
                  </a:lnTo>
                  <a:lnTo>
                    <a:pt x="1751" y="2245"/>
                  </a:lnTo>
                  <a:lnTo>
                    <a:pt x="1183" y="1715"/>
                  </a:lnTo>
                  <a:lnTo>
                    <a:pt x="1162" y="1704"/>
                  </a:lnTo>
                  <a:lnTo>
                    <a:pt x="1143" y="1689"/>
                  </a:lnTo>
                  <a:lnTo>
                    <a:pt x="1129" y="1671"/>
                  </a:lnTo>
                  <a:lnTo>
                    <a:pt x="1121" y="1648"/>
                  </a:lnTo>
                  <a:lnTo>
                    <a:pt x="1118" y="1624"/>
                  </a:lnTo>
                  <a:lnTo>
                    <a:pt x="1118" y="829"/>
                  </a:lnTo>
                  <a:lnTo>
                    <a:pt x="1114" y="814"/>
                  </a:lnTo>
                  <a:lnTo>
                    <a:pt x="1106" y="801"/>
                  </a:lnTo>
                  <a:lnTo>
                    <a:pt x="1094" y="793"/>
                  </a:lnTo>
                  <a:lnTo>
                    <a:pt x="1079" y="790"/>
                  </a:lnTo>
                  <a:lnTo>
                    <a:pt x="96" y="790"/>
                  </a:lnTo>
                  <a:lnTo>
                    <a:pt x="73" y="787"/>
                  </a:lnTo>
                  <a:lnTo>
                    <a:pt x="53" y="780"/>
                  </a:lnTo>
                  <a:lnTo>
                    <a:pt x="35" y="769"/>
                  </a:lnTo>
                  <a:lnTo>
                    <a:pt x="20" y="754"/>
                  </a:lnTo>
                  <a:lnTo>
                    <a:pt x="9" y="737"/>
                  </a:lnTo>
                  <a:lnTo>
                    <a:pt x="2" y="716"/>
                  </a:lnTo>
                  <a:lnTo>
                    <a:pt x="0" y="694"/>
                  </a:lnTo>
                  <a:lnTo>
                    <a:pt x="0" y="231"/>
                  </a:lnTo>
                  <a:lnTo>
                    <a:pt x="2" y="194"/>
                  </a:lnTo>
                  <a:lnTo>
                    <a:pt x="12" y="158"/>
                  </a:lnTo>
                  <a:lnTo>
                    <a:pt x="26" y="125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4" y="44"/>
                  </a:lnTo>
                  <a:lnTo>
                    <a:pt x="125" y="26"/>
                  </a:lnTo>
                  <a:lnTo>
                    <a:pt x="157" y="12"/>
                  </a:lnTo>
                  <a:lnTo>
                    <a:pt x="192" y="3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527"/>
            <p:cNvSpPr>
              <a:spLocks/>
            </p:cNvSpPr>
            <p:nvPr/>
          </p:nvSpPr>
          <p:spPr bwMode="auto">
            <a:xfrm>
              <a:off x="788988" y="5235576"/>
              <a:ext cx="212725" cy="30163"/>
            </a:xfrm>
            <a:custGeom>
              <a:avLst/>
              <a:gdLst>
                <a:gd name="T0" fmla="*/ 96 w 1340"/>
                <a:gd name="T1" fmla="*/ 0 h 191"/>
                <a:gd name="T2" fmla="*/ 1244 w 1340"/>
                <a:gd name="T3" fmla="*/ 0 h 191"/>
                <a:gd name="T4" fmla="*/ 1266 w 1340"/>
                <a:gd name="T5" fmla="*/ 3 h 191"/>
                <a:gd name="T6" fmla="*/ 1287 w 1340"/>
                <a:gd name="T7" fmla="*/ 9 h 191"/>
                <a:gd name="T8" fmla="*/ 1304 w 1340"/>
                <a:gd name="T9" fmla="*/ 21 h 191"/>
                <a:gd name="T10" fmla="*/ 1319 w 1340"/>
                <a:gd name="T11" fmla="*/ 36 h 191"/>
                <a:gd name="T12" fmla="*/ 1330 w 1340"/>
                <a:gd name="T13" fmla="*/ 53 h 191"/>
                <a:gd name="T14" fmla="*/ 1337 w 1340"/>
                <a:gd name="T15" fmla="*/ 74 h 191"/>
                <a:gd name="T16" fmla="*/ 1340 w 1340"/>
                <a:gd name="T17" fmla="*/ 95 h 191"/>
                <a:gd name="T18" fmla="*/ 1337 w 1340"/>
                <a:gd name="T19" fmla="*/ 118 h 191"/>
                <a:gd name="T20" fmla="*/ 1330 w 1340"/>
                <a:gd name="T21" fmla="*/ 137 h 191"/>
                <a:gd name="T22" fmla="*/ 1319 w 1340"/>
                <a:gd name="T23" fmla="*/ 156 h 191"/>
                <a:gd name="T24" fmla="*/ 1304 w 1340"/>
                <a:gd name="T25" fmla="*/ 171 h 191"/>
                <a:gd name="T26" fmla="*/ 1287 w 1340"/>
                <a:gd name="T27" fmla="*/ 181 h 191"/>
                <a:gd name="T28" fmla="*/ 1266 w 1340"/>
                <a:gd name="T29" fmla="*/ 189 h 191"/>
                <a:gd name="T30" fmla="*/ 1244 w 1340"/>
                <a:gd name="T31" fmla="*/ 191 h 191"/>
                <a:gd name="T32" fmla="*/ 96 w 1340"/>
                <a:gd name="T33" fmla="*/ 191 h 191"/>
                <a:gd name="T34" fmla="*/ 73 w 1340"/>
                <a:gd name="T35" fmla="*/ 189 h 191"/>
                <a:gd name="T36" fmla="*/ 54 w 1340"/>
                <a:gd name="T37" fmla="*/ 181 h 191"/>
                <a:gd name="T38" fmla="*/ 36 w 1340"/>
                <a:gd name="T39" fmla="*/ 171 h 191"/>
                <a:gd name="T40" fmla="*/ 21 w 1340"/>
                <a:gd name="T41" fmla="*/ 156 h 191"/>
                <a:gd name="T42" fmla="*/ 10 w 1340"/>
                <a:gd name="T43" fmla="*/ 137 h 191"/>
                <a:gd name="T44" fmla="*/ 2 w 1340"/>
                <a:gd name="T45" fmla="*/ 118 h 191"/>
                <a:gd name="T46" fmla="*/ 0 w 1340"/>
                <a:gd name="T47" fmla="*/ 95 h 191"/>
                <a:gd name="T48" fmla="*/ 2 w 1340"/>
                <a:gd name="T49" fmla="*/ 74 h 191"/>
                <a:gd name="T50" fmla="*/ 10 w 1340"/>
                <a:gd name="T51" fmla="*/ 53 h 191"/>
                <a:gd name="T52" fmla="*/ 21 w 1340"/>
                <a:gd name="T53" fmla="*/ 36 h 191"/>
                <a:gd name="T54" fmla="*/ 36 w 1340"/>
                <a:gd name="T55" fmla="*/ 21 h 191"/>
                <a:gd name="T56" fmla="*/ 54 w 1340"/>
                <a:gd name="T57" fmla="*/ 9 h 191"/>
                <a:gd name="T58" fmla="*/ 73 w 1340"/>
                <a:gd name="T59" fmla="*/ 3 h 191"/>
                <a:gd name="T60" fmla="*/ 96 w 1340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40" h="191">
                  <a:moveTo>
                    <a:pt x="96" y="0"/>
                  </a:moveTo>
                  <a:lnTo>
                    <a:pt x="1244" y="0"/>
                  </a:lnTo>
                  <a:lnTo>
                    <a:pt x="1266" y="3"/>
                  </a:lnTo>
                  <a:lnTo>
                    <a:pt x="1287" y="9"/>
                  </a:lnTo>
                  <a:lnTo>
                    <a:pt x="1304" y="21"/>
                  </a:lnTo>
                  <a:lnTo>
                    <a:pt x="1319" y="36"/>
                  </a:lnTo>
                  <a:lnTo>
                    <a:pt x="1330" y="53"/>
                  </a:lnTo>
                  <a:lnTo>
                    <a:pt x="1337" y="74"/>
                  </a:lnTo>
                  <a:lnTo>
                    <a:pt x="1340" y="95"/>
                  </a:lnTo>
                  <a:lnTo>
                    <a:pt x="1337" y="118"/>
                  </a:lnTo>
                  <a:lnTo>
                    <a:pt x="1330" y="137"/>
                  </a:lnTo>
                  <a:lnTo>
                    <a:pt x="1319" y="156"/>
                  </a:lnTo>
                  <a:lnTo>
                    <a:pt x="1304" y="171"/>
                  </a:lnTo>
                  <a:lnTo>
                    <a:pt x="1287" y="181"/>
                  </a:lnTo>
                  <a:lnTo>
                    <a:pt x="1266" y="189"/>
                  </a:lnTo>
                  <a:lnTo>
                    <a:pt x="1244" y="191"/>
                  </a:lnTo>
                  <a:lnTo>
                    <a:pt x="96" y="191"/>
                  </a:lnTo>
                  <a:lnTo>
                    <a:pt x="73" y="189"/>
                  </a:lnTo>
                  <a:lnTo>
                    <a:pt x="54" y="181"/>
                  </a:lnTo>
                  <a:lnTo>
                    <a:pt x="36" y="171"/>
                  </a:lnTo>
                  <a:lnTo>
                    <a:pt x="21" y="156"/>
                  </a:lnTo>
                  <a:lnTo>
                    <a:pt x="10" y="137"/>
                  </a:lnTo>
                  <a:lnTo>
                    <a:pt x="2" y="118"/>
                  </a:lnTo>
                  <a:lnTo>
                    <a:pt x="0" y="95"/>
                  </a:lnTo>
                  <a:lnTo>
                    <a:pt x="2" y="74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9"/>
                  </a:lnTo>
                  <a:lnTo>
                    <a:pt x="73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Freeform 528"/>
            <p:cNvSpPr>
              <a:spLocks/>
            </p:cNvSpPr>
            <p:nvPr/>
          </p:nvSpPr>
          <p:spPr bwMode="auto">
            <a:xfrm>
              <a:off x="812800" y="5313363"/>
              <a:ext cx="165100" cy="30163"/>
            </a:xfrm>
            <a:custGeom>
              <a:avLst/>
              <a:gdLst>
                <a:gd name="T0" fmla="*/ 96 w 1036"/>
                <a:gd name="T1" fmla="*/ 0 h 191"/>
                <a:gd name="T2" fmla="*/ 941 w 1036"/>
                <a:gd name="T3" fmla="*/ 0 h 191"/>
                <a:gd name="T4" fmla="*/ 963 w 1036"/>
                <a:gd name="T5" fmla="*/ 2 h 191"/>
                <a:gd name="T6" fmla="*/ 983 w 1036"/>
                <a:gd name="T7" fmla="*/ 10 h 191"/>
                <a:gd name="T8" fmla="*/ 1000 w 1036"/>
                <a:gd name="T9" fmla="*/ 21 h 191"/>
                <a:gd name="T10" fmla="*/ 1015 w 1036"/>
                <a:gd name="T11" fmla="*/ 36 h 191"/>
                <a:gd name="T12" fmla="*/ 1026 w 1036"/>
                <a:gd name="T13" fmla="*/ 53 h 191"/>
                <a:gd name="T14" fmla="*/ 1034 w 1036"/>
                <a:gd name="T15" fmla="*/ 73 h 191"/>
                <a:gd name="T16" fmla="*/ 1036 w 1036"/>
                <a:gd name="T17" fmla="*/ 95 h 191"/>
                <a:gd name="T18" fmla="*/ 1034 w 1036"/>
                <a:gd name="T19" fmla="*/ 117 h 191"/>
                <a:gd name="T20" fmla="*/ 1026 w 1036"/>
                <a:gd name="T21" fmla="*/ 138 h 191"/>
                <a:gd name="T22" fmla="*/ 1015 w 1036"/>
                <a:gd name="T23" fmla="*/ 155 h 191"/>
                <a:gd name="T24" fmla="*/ 1000 w 1036"/>
                <a:gd name="T25" fmla="*/ 170 h 191"/>
                <a:gd name="T26" fmla="*/ 983 w 1036"/>
                <a:gd name="T27" fmla="*/ 181 h 191"/>
                <a:gd name="T28" fmla="*/ 963 w 1036"/>
                <a:gd name="T29" fmla="*/ 188 h 191"/>
                <a:gd name="T30" fmla="*/ 941 w 1036"/>
                <a:gd name="T31" fmla="*/ 191 h 191"/>
                <a:gd name="T32" fmla="*/ 96 w 1036"/>
                <a:gd name="T33" fmla="*/ 191 h 191"/>
                <a:gd name="T34" fmla="*/ 73 w 1036"/>
                <a:gd name="T35" fmla="*/ 188 h 191"/>
                <a:gd name="T36" fmla="*/ 54 w 1036"/>
                <a:gd name="T37" fmla="*/ 181 h 191"/>
                <a:gd name="T38" fmla="*/ 35 w 1036"/>
                <a:gd name="T39" fmla="*/ 170 h 191"/>
                <a:gd name="T40" fmla="*/ 20 w 1036"/>
                <a:gd name="T41" fmla="*/ 155 h 191"/>
                <a:gd name="T42" fmla="*/ 10 w 1036"/>
                <a:gd name="T43" fmla="*/ 138 h 191"/>
                <a:gd name="T44" fmla="*/ 2 w 1036"/>
                <a:gd name="T45" fmla="*/ 117 h 191"/>
                <a:gd name="T46" fmla="*/ 0 w 1036"/>
                <a:gd name="T47" fmla="*/ 95 h 191"/>
                <a:gd name="T48" fmla="*/ 2 w 1036"/>
                <a:gd name="T49" fmla="*/ 73 h 191"/>
                <a:gd name="T50" fmla="*/ 10 w 1036"/>
                <a:gd name="T51" fmla="*/ 53 h 191"/>
                <a:gd name="T52" fmla="*/ 20 w 1036"/>
                <a:gd name="T53" fmla="*/ 36 h 191"/>
                <a:gd name="T54" fmla="*/ 35 w 1036"/>
                <a:gd name="T55" fmla="*/ 21 h 191"/>
                <a:gd name="T56" fmla="*/ 54 w 1036"/>
                <a:gd name="T57" fmla="*/ 10 h 191"/>
                <a:gd name="T58" fmla="*/ 73 w 1036"/>
                <a:gd name="T59" fmla="*/ 2 h 191"/>
                <a:gd name="T60" fmla="*/ 96 w 1036"/>
                <a:gd name="T6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36" h="191">
                  <a:moveTo>
                    <a:pt x="96" y="0"/>
                  </a:moveTo>
                  <a:lnTo>
                    <a:pt x="941" y="0"/>
                  </a:lnTo>
                  <a:lnTo>
                    <a:pt x="963" y="2"/>
                  </a:lnTo>
                  <a:lnTo>
                    <a:pt x="983" y="10"/>
                  </a:lnTo>
                  <a:lnTo>
                    <a:pt x="1000" y="21"/>
                  </a:lnTo>
                  <a:lnTo>
                    <a:pt x="1015" y="36"/>
                  </a:lnTo>
                  <a:lnTo>
                    <a:pt x="1026" y="53"/>
                  </a:lnTo>
                  <a:lnTo>
                    <a:pt x="1034" y="73"/>
                  </a:lnTo>
                  <a:lnTo>
                    <a:pt x="1036" y="95"/>
                  </a:lnTo>
                  <a:lnTo>
                    <a:pt x="1034" y="117"/>
                  </a:lnTo>
                  <a:lnTo>
                    <a:pt x="1026" y="138"/>
                  </a:lnTo>
                  <a:lnTo>
                    <a:pt x="1015" y="155"/>
                  </a:lnTo>
                  <a:lnTo>
                    <a:pt x="1000" y="170"/>
                  </a:lnTo>
                  <a:lnTo>
                    <a:pt x="983" y="181"/>
                  </a:lnTo>
                  <a:lnTo>
                    <a:pt x="963" y="188"/>
                  </a:lnTo>
                  <a:lnTo>
                    <a:pt x="941" y="191"/>
                  </a:lnTo>
                  <a:lnTo>
                    <a:pt x="96" y="191"/>
                  </a:lnTo>
                  <a:lnTo>
                    <a:pt x="73" y="188"/>
                  </a:lnTo>
                  <a:lnTo>
                    <a:pt x="54" y="181"/>
                  </a:lnTo>
                  <a:lnTo>
                    <a:pt x="35" y="170"/>
                  </a:lnTo>
                  <a:lnTo>
                    <a:pt x="20" y="155"/>
                  </a:lnTo>
                  <a:lnTo>
                    <a:pt x="10" y="138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3"/>
                  </a:lnTo>
                  <a:lnTo>
                    <a:pt x="10" y="53"/>
                  </a:lnTo>
                  <a:lnTo>
                    <a:pt x="20" y="36"/>
                  </a:lnTo>
                  <a:lnTo>
                    <a:pt x="35" y="21"/>
                  </a:lnTo>
                  <a:lnTo>
                    <a:pt x="54" y="10"/>
                  </a:lnTo>
                  <a:lnTo>
                    <a:pt x="73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7360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18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Office Theme</vt:lpstr>
      <vt:lpstr>Communication Vector Icons</vt:lpstr>
      <vt:lpstr>Communication Vector Icons</vt:lpstr>
      <vt:lpstr>Communication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30</cp:revision>
  <dcterms:created xsi:type="dcterms:W3CDTF">2016-11-20T20:27:57Z</dcterms:created>
  <dcterms:modified xsi:type="dcterms:W3CDTF">2017-01-07T18:11:10Z</dcterms:modified>
</cp:coreProperties>
</file>